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Alice" charset="0"/>
      <p:regular r:id="rId6"/>
    </p:embeddedFont>
    <p:embeddedFont>
      <p:font typeface="Footlight MT Light" pitchFamily="18" charset="0"/>
      <p:regular r:id="rId7"/>
    </p:embeddedFon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Garamond" pitchFamily="18" charset="0"/>
      <p:regular r:id="rId12"/>
      <p:bold r:id="rId13"/>
      <p:italic r:id="rId14"/>
    </p:embeddedFont>
    <p:embeddedFont>
      <p:font typeface="Colonna MT" pitchFamily="82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50" d="100"/>
          <a:sy n="50" d="100"/>
        </p:scale>
        <p:origin x="-5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fitflowrx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itflowrx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tflowrx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8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-361056" y="641836"/>
            <a:ext cx="1337592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>
                <a:solidFill>
                  <a:schemeClr val="bg1">
                    <a:lumMod val="95000"/>
                  </a:schemeClr>
                </a:solidFill>
                <a:latin typeface="Colonna MT" pitchFamily="82" charset="0"/>
              </a:rPr>
              <a:t>Weight Loss Medication</a:t>
            </a:r>
            <a:endParaRPr lang="en-US" sz="9600" dirty="0">
              <a:solidFill>
                <a:schemeClr val="bg1">
                  <a:lumMod val="95000"/>
                </a:schemeClr>
              </a:solidFill>
              <a:latin typeface="Colonna MT" pitchFamily="8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47056" y="2699866"/>
            <a:ext cx="9152239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</a:rPr>
              <a:t>Upgrade your lifestyle with </a:t>
            </a:r>
            <a:r>
              <a:rPr lang="en-US" sz="6000" b="1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  <a:hlinkClick r:id="rId2"/>
              </a:rPr>
              <a:t>weight loss medication</a:t>
            </a:r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</a:rPr>
              <a:t>, which is designed to help you shed extra pounds safely &amp; effectively. Start your weight loss journey today!</a:t>
            </a:r>
            <a:endParaRPr lang="en-US" sz="4000" dirty="0">
              <a:solidFill>
                <a:srgbClr val="FFFFFF"/>
              </a:solidFill>
              <a:latin typeface="Alice"/>
            </a:endParaRPr>
          </a:p>
        </p:txBody>
      </p:sp>
      <p:sp>
        <p:nvSpPr>
          <p:cNvPr id="4098" name="AutoShape 2" descr="https://atlastransfers.com.au/wp-content/uploads/2023/10/sunshine-coast-airport-transfer-1300x6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https://atlastransfers.com.au/wp-content/uploads/2023/10/sunshine-coast-airport-transfer-1300x6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 descr="https://atlastransfers.com.au/wp-content/uploads/2023/08/volkswagen-passat-transfer-500x33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216" y="2661543"/>
            <a:ext cx="5616624" cy="5616624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8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175448" y="606996"/>
            <a:ext cx="13433923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1500" b="1" dirty="0">
                <a:solidFill>
                  <a:schemeClr val="bg1">
                    <a:lumMod val="95000"/>
                  </a:schemeClr>
                </a:solidFill>
                <a:latin typeface="Colonna MT" pitchFamily="82" charset="0"/>
              </a:rPr>
              <a:t>Boosters Weight Loss</a:t>
            </a:r>
            <a:endParaRPr lang="en-US" sz="11500" dirty="0">
              <a:solidFill>
                <a:schemeClr val="bg1">
                  <a:lumMod val="95000"/>
                </a:schemeClr>
              </a:solidFill>
              <a:latin typeface="Colonna MT" pitchFamily="8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75848" y="3199284"/>
            <a:ext cx="9501254" cy="6146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</a:rPr>
              <a:t>Transform your weight loss journey with boosters weight loss, which are designed to enhance metabolism and promote fat burning for faster, effective results.</a:t>
            </a:r>
          </a:p>
          <a:p>
            <a:pPr algn="ctr">
              <a:lnSpc>
                <a:spcPts val="4959"/>
              </a:lnSpc>
              <a:spcBef>
                <a:spcPct val="0"/>
              </a:spcBef>
            </a:pPr>
            <a:endParaRPr lang="en-US" sz="3999" dirty="0">
              <a:solidFill>
                <a:srgbClr val="FFFFFF"/>
              </a:solidFill>
              <a:latin typeface="Alice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37" y="3675906"/>
            <a:ext cx="4622222" cy="4622222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8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647056" y="895028"/>
            <a:ext cx="1007269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err="1">
                <a:solidFill>
                  <a:schemeClr val="bg1">
                    <a:lumMod val="95000"/>
                  </a:schemeClr>
                </a:solidFill>
                <a:latin typeface="Colonna MT" pitchFamily="82" charset="0"/>
              </a:rPr>
              <a:t>Ozempic</a:t>
            </a:r>
            <a:endParaRPr lang="en-US" sz="9600" dirty="0">
              <a:solidFill>
                <a:schemeClr val="bg1">
                  <a:lumMod val="95000"/>
                </a:schemeClr>
              </a:solidFill>
              <a:latin typeface="Colonna MT" pitchFamily="8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9072" y="2839244"/>
            <a:ext cx="8608661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</a:rPr>
              <a:t>Want to manage weight and sugar levels effortlessly? </a:t>
            </a:r>
            <a:r>
              <a:rPr lang="en-US" sz="6000" b="1" dirty="0" err="1">
                <a:solidFill>
                  <a:schemeClr val="bg1">
                    <a:lumMod val="95000"/>
                  </a:schemeClr>
                </a:solidFill>
                <a:latin typeface="Garamond" pitchFamily="18" charset="0"/>
                <a:hlinkClick r:id="rId2"/>
              </a:rPr>
              <a:t>Ozempic</a:t>
            </a:r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Garamond" pitchFamily="18" charset="0"/>
              </a:rPr>
              <a:t> offers a trusted solution to help you achieve your goals with ease. Take the first step today!</a:t>
            </a:r>
            <a:endParaRPr lang="en-US" sz="6000" dirty="0">
              <a:solidFill>
                <a:schemeClr val="bg1">
                  <a:lumMod val="95000"/>
                </a:schemeClr>
              </a:solidFill>
              <a:latin typeface="Garamond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296" y="3211426"/>
            <a:ext cx="5112568" cy="5167796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8D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28659"/>
            <a:ext cx="18288000" cy="9715568"/>
          </a:xfrm>
          <a:custGeom>
            <a:avLst/>
            <a:gdLst/>
            <a:ahLst/>
            <a:cxnLst/>
            <a:rect l="l" t="t" r="r" b="b"/>
            <a:pathLst>
              <a:path w="18288000" h="9805621">
                <a:moveTo>
                  <a:pt x="0" y="0"/>
                </a:moveTo>
                <a:lnTo>
                  <a:pt x="18288000" y="0"/>
                </a:lnTo>
                <a:lnTo>
                  <a:pt x="18288000" y="9805620"/>
                </a:lnTo>
                <a:lnTo>
                  <a:pt x="0" y="9805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29" r="-2172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29158" y="958636"/>
            <a:ext cx="7917210" cy="1023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9"/>
              </a:lnSpc>
              <a:spcBef>
                <a:spcPct val="0"/>
              </a:spcBef>
            </a:pPr>
            <a:r>
              <a:rPr lang="en-US" sz="9600" b="1" dirty="0" smtClean="0">
                <a:solidFill>
                  <a:schemeClr val="bg1">
                    <a:lumMod val="95000"/>
                  </a:schemeClr>
                </a:solidFill>
                <a:latin typeface="Colonna MT" pitchFamily="82" charset="0"/>
                <a:cs typeface="Arial" pitchFamily="34" charset="0"/>
              </a:rPr>
              <a:t>Contact Us</a:t>
            </a:r>
            <a:endParaRPr lang="en-US" sz="9600" b="1" dirty="0">
              <a:solidFill>
                <a:schemeClr val="bg1">
                  <a:lumMod val="95000"/>
                </a:schemeClr>
              </a:solidFill>
              <a:latin typeface="Colonna MT" pitchFamily="82" charset="0"/>
              <a:cs typeface="Arial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79104" y="3158330"/>
            <a:ext cx="16921880" cy="7694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9"/>
              </a:lnSpc>
              <a:spcBef>
                <a:spcPct val="0"/>
              </a:spcBef>
            </a:pPr>
            <a:r>
              <a:rPr lang="en-US" sz="6600" b="1" dirty="0">
                <a:solidFill>
                  <a:schemeClr val="accent5">
                    <a:lumMod val="50000"/>
                  </a:schemeClr>
                </a:solidFill>
                <a:latin typeface="Colonna MT" pitchFamily="82" charset="0"/>
                <a:cs typeface="Arial" pitchFamily="34" charset="0"/>
              </a:rPr>
              <a:t>About: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FitFlow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 Rx offers personalized weight management through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telehealth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 consultations and doorstep medication delivery. Achieve your health goals with ease and balance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.</a:t>
            </a: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3200" b="1" dirty="0">
              <a:solidFill>
                <a:schemeClr val="accent5">
                  <a:lumMod val="50000"/>
                </a:schemeClr>
              </a:solidFill>
              <a:latin typeface="Footlight MT Light" pitchFamily="18" charset="0"/>
              <a:cs typeface="Arial" pitchFamily="34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chemeClr val="accent5">
                    <a:lumMod val="50000"/>
                  </a:schemeClr>
                </a:solidFill>
                <a:latin typeface="Colonna MT" pitchFamily="82" charset="0"/>
                <a:cs typeface="Arial" pitchFamily="34" charset="0"/>
              </a:rPr>
              <a:t>Address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Colonna MT" pitchFamily="82" charset="0"/>
                <a:cs typeface="Arial" pitchFamily="34" charset="0"/>
              </a:rPr>
              <a:t> :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Footlight MT Light" pitchFamily="18" charset="0"/>
                <a:cs typeface="Arial" pitchFamily="34" charset="0"/>
              </a:rPr>
              <a:t>75 Henry St Brooklyn, New York 11201 United States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Footlight MT Light" pitchFamily="18" charset="0"/>
              <a:cs typeface="Arial" pitchFamily="34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Footlight MT Light" pitchFamily="18" charset="0"/>
              <a:cs typeface="Arial" pitchFamily="34" charset="0"/>
            </a:endParaRPr>
          </a:p>
          <a:p>
            <a:pPr algn="ctr">
              <a:lnSpc>
                <a:spcPts val="4959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chemeClr val="accent5">
                    <a:lumMod val="50000"/>
                  </a:schemeClr>
                </a:solidFill>
                <a:latin typeface="Colonna MT" pitchFamily="82" charset="0"/>
                <a:cs typeface="Arial" pitchFamily="34" charset="0"/>
              </a:rPr>
              <a:t>Website :  </a:t>
            </a:r>
            <a:r>
              <a:rPr lang="en-US" sz="4000" b="1" dirty="0">
                <a:solidFill>
                  <a:srgbClr val="000000"/>
                </a:solidFill>
                <a:latin typeface="Footlight MT Light" pitchFamily="18" charset="0"/>
                <a:cs typeface="Arial" pitchFamily="34" charset="0"/>
                <a:hlinkClick r:id="rId3"/>
              </a:rPr>
              <a:t>https://www.fitflowrx.com</a:t>
            </a:r>
            <a:r>
              <a:rPr lang="en-US" sz="4000" b="1" dirty="0" smtClean="0">
                <a:solidFill>
                  <a:srgbClr val="000000"/>
                </a:solidFill>
                <a:latin typeface="Footlight MT Light" pitchFamily="18" charset="0"/>
                <a:cs typeface="Arial" pitchFamily="34" charset="0"/>
                <a:hlinkClick r:id="rId3"/>
              </a:rPr>
              <a:t>/</a:t>
            </a:r>
            <a:r>
              <a:rPr lang="en-US" sz="4000" b="1" dirty="0" smtClean="0">
                <a:solidFill>
                  <a:srgbClr val="000000"/>
                </a:solidFill>
                <a:latin typeface="Footlight MT Light" pitchFamily="18" charset="0"/>
                <a:cs typeface="Arial" pitchFamily="34" charset="0"/>
              </a:rPr>
              <a:t> </a:t>
            </a:r>
            <a:endParaRPr lang="en-IN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3500" b="1" dirty="0" smtClean="0">
              <a:solidFill>
                <a:srgbClr val="000000"/>
              </a:solidFill>
              <a:latin typeface="Alice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3500" b="1" dirty="0" smtClean="0">
              <a:solidFill>
                <a:srgbClr val="000000"/>
              </a:solidFill>
              <a:latin typeface="Alice" charset="0"/>
            </a:endParaRPr>
          </a:p>
          <a:p>
            <a:pPr>
              <a:lnSpc>
                <a:spcPts val="4959"/>
              </a:lnSpc>
              <a:spcBef>
                <a:spcPct val="0"/>
              </a:spcBef>
            </a:pPr>
            <a:endParaRPr lang="en-US" sz="3500" dirty="0">
              <a:solidFill>
                <a:srgbClr val="000000"/>
              </a:solidFill>
              <a:latin typeface="Alic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0" y="318964"/>
            <a:ext cx="1368152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135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Alice</vt:lpstr>
      <vt:lpstr>Footlight MT Light</vt:lpstr>
      <vt:lpstr>Calibri</vt:lpstr>
      <vt:lpstr>Garamond</vt:lpstr>
      <vt:lpstr>Colonna MT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Hush and Hush</dc:title>
  <dc:creator>mkr</dc:creator>
  <cp:lastModifiedBy>mkr</cp:lastModifiedBy>
  <cp:revision>20</cp:revision>
  <dcterms:created xsi:type="dcterms:W3CDTF">2006-08-16T00:00:00Z</dcterms:created>
  <dcterms:modified xsi:type="dcterms:W3CDTF">2025-01-11T09:16:42Z</dcterms:modified>
  <dc:identifier>DAF_MdM2qSk</dc:identifier>
</cp:coreProperties>
</file>