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Canva Sans Bold" charset="1" panose="020B0803030501040103"/>
      <p:regular r:id="rId25"/>
    </p:embeddedFont>
    <p:embeddedFont>
      <p:font typeface="Canva Sans" charset="1" panose="020B05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57896" t="0" r="-57896"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2288"/>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Enhancing Brand Credibility and Trust</a:t>
            </a:r>
          </a:p>
          <a:p>
            <a:pPr algn="ctr">
              <a:lnSpc>
                <a:spcPts val="4373"/>
              </a:lnSpc>
              <a:spcBef>
                <a:spcPct val="0"/>
              </a:spcBef>
            </a:pPr>
            <a:r>
              <a:rPr lang="en-US" sz="2733">
                <a:solidFill>
                  <a:srgbClr val="000000"/>
                </a:solidFill>
                <a:latin typeface="Canva Sans"/>
                <a:ea typeface="Canva Sans"/>
                <a:cs typeface="Canva Sans"/>
                <a:sym typeface="Canva Sans"/>
              </a:rPr>
              <a:t>A professionally designed website serves as a digital storefront, often creating the first impression for potential customers. By delivering a polished and reliable online presence, website design and development companies help businesses establish credibility and build trust with their audience. Features such as testimonials, certifications, and transparent policies further enhance this trust.</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The role of a website design and development company extends far beyond creating an attractive online platform. These companies are instrumental in crafting a comprehensive digital strategy that combines design, functionality, and optimization to achieve a lasting impact.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31442"/>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By partnering with a professional website design and development company, businesses can build a strong digital presence, attract their target audience, and stay ahead in the competitive digital landscape.</a:t>
            </a:r>
          </a:p>
          <a:p>
            <a:pPr algn="ctr">
              <a:lnSpc>
                <a:spcPts val="4373"/>
              </a:lnSpc>
              <a:spcBef>
                <a:spcPct val="0"/>
              </a:spcBef>
            </a:pPr>
            <a:r>
              <a:rPr lang="en-US" sz="2733">
                <a:solidFill>
                  <a:srgbClr val="000000"/>
                </a:solidFill>
                <a:latin typeface="Canva Sans"/>
                <a:ea typeface="Canva Sans"/>
                <a:cs typeface="Canva Sans"/>
                <a:sym typeface="Canva Sans"/>
              </a:rPr>
              <a:t>Investing in expert web design and development is not just about staying relevant—it’s about thriving in an ever-evolving digital world.</a:t>
            </a:r>
          </a:p>
        </p:txBody>
      </p:sp>
      <p:sp>
        <p:nvSpPr>
          <p:cNvPr name="TextBox 3" id="3"/>
          <p:cNvSpPr txBox="true"/>
          <p:nvPr/>
        </p:nvSpPr>
        <p:spPr>
          <a:xfrm rot="0">
            <a:off x="0" y="7642380"/>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Transforming Ideas into Digital Reality: How Website Design and Development Companies Empower Businesses Online</a:t>
            </a:r>
          </a:p>
          <a:p>
            <a:pPr algn="ctr">
              <a:lnSpc>
                <a:spcPts val="4373"/>
              </a:lnSpc>
              <a:spcBef>
                <a:spcPct val="0"/>
              </a:spcBef>
            </a:pPr>
            <a:r>
              <a:rPr lang="en-US" sz="2733">
                <a:solidFill>
                  <a:srgbClr val="000000"/>
                </a:solidFill>
                <a:latin typeface="Canva Sans"/>
                <a:ea typeface="Canva Sans"/>
                <a:cs typeface="Canva Sans"/>
                <a:sym typeface="Canva Sans"/>
              </a:rPr>
              <a:t>In the digital era, a business's success often hinges on its ability to innovate and adapt online.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75117"/>
            <a:ext cx="18288000" cy="65857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internet has become the primary avenue for reaching customers, showcasing products, and establishing a brand. Website design and development companies are at the forefront of this transformation, turning creative ideas into functional, engaging, and impactful digital realities. This article explores how these companies empower businesses to thrive online by merging technology, creativity, and strategy.</a:t>
            </a:r>
          </a:p>
          <a:p>
            <a:pPr algn="ctr">
              <a:lnSpc>
                <a:spcPts val="4373"/>
              </a:lnSpc>
              <a:spcBef>
                <a:spcPct val="0"/>
              </a:spcBef>
            </a:pPr>
            <a:r>
              <a:rPr lang="en-US" sz="2733">
                <a:solidFill>
                  <a:srgbClr val="000000"/>
                </a:solidFill>
                <a:latin typeface="Canva Sans"/>
                <a:ea typeface="Canva Sans"/>
                <a:cs typeface="Canva Sans"/>
                <a:sym typeface="Canva Sans"/>
              </a:rPr>
              <a:t>Bringing Vision to Life with Strategic Planning</a:t>
            </a:r>
          </a:p>
          <a:p>
            <a:pPr algn="ctr">
              <a:lnSpc>
                <a:spcPts val="4373"/>
              </a:lnSpc>
              <a:spcBef>
                <a:spcPct val="0"/>
              </a:spcBef>
            </a:pPr>
            <a:r>
              <a:rPr lang="en-US" sz="2733">
                <a:solidFill>
                  <a:srgbClr val="000000"/>
                </a:solidFill>
                <a:latin typeface="Canva Sans"/>
                <a:ea typeface="Canva Sans"/>
                <a:cs typeface="Canva Sans"/>
                <a:sym typeface="Canva Sans"/>
              </a:rPr>
              <a:t>Every great digital solution begins with a clear vision. Website design and development companies collaborate closely with businesses to understand their objectives, target audience, and unique selling propositions. Through brainstorming sessions and detailed planning, these companies translate abstract ideas into actionable strategies. This phase lays the groundwork for a website that aligns seamlessly with the business’s goals and user expectations.</a:t>
            </a:r>
          </a:p>
          <a:p>
            <a:pPr algn="ctr">
              <a:lnSpc>
                <a:spcPts val="4373"/>
              </a:lnSpc>
              <a:spcBef>
                <a:spcPct val="0"/>
              </a:spcBef>
            </a:pPr>
            <a:r>
              <a:rPr lang="en-US" sz="2733">
                <a:solidFill>
                  <a:srgbClr val="000000"/>
                </a:solidFill>
                <a:latin typeface="Canva Sans"/>
                <a:ea typeface="Canva Sans"/>
                <a:cs typeface="Canva Sans"/>
                <a:sym typeface="Canva Sans"/>
              </a:rPr>
              <a:t>Creating Custom Designs that Reflect Brand Identity</a:t>
            </a:r>
          </a:p>
          <a:p>
            <a:pPr algn="ctr">
              <a:lnSpc>
                <a:spcPts val="4373"/>
              </a:lnSpc>
              <a:spcBef>
                <a:spcPct val="0"/>
              </a:spcBef>
            </a:pPr>
            <a:r>
              <a:rPr lang="en-US" sz="2733">
                <a:solidFill>
                  <a:srgbClr val="000000"/>
                </a:solidFill>
                <a:latin typeface="Canva Sans"/>
                <a:ea typeface="Canva Sans"/>
                <a:cs typeface="Canva Sans"/>
                <a:sym typeface="Canva Sans"/>
              </a:rPr>
              <a:t>A well-designed website is more than just visually appealing—it’s a digital representation of a brand’s identity.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65717"/>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Website design companies craft bespoke designs that encapsulate a business’s ethos, values, and mission. From thoughtfully chosen color palettes and elegant typography to impactful imagery and well-structured layouts, every element is designed to establish a strong connection with the target audience. This personalized approach ensures that businesses stand out in a crowded online landscape.</a:t>
            </a:r>
          </a:p>
          <a:p>
            <a:pPr algn="ctr">
              <a:lnSpc>
                <a:spcPts val="3821"/>
              </a:lnSpc>
              <a:spcBef>
                <a:spcPct val="0"/>
              </a:spcBef>
            </a:pPr>
            <a:r>
              <a:rPr lang="en-US" sz="2729">
                <a:solidFill>
                  <a:srgbClr val="000000"/>
                </a:solidFill>
                <a:latin typeface="Canva Sans"/>
                <a:ea typeface="Canva Sans"/>
                <a:cs typeface="Canva Sans"/>
                <a:sym typeface="Canva Sans"/>
              </a:rPr>
              <a:t>Harnessing Cutting-Edge Technologies</a:t>
            </a:r>
          </a:p>
          <a:p>
            <a:pPr algn="ctr">
              <a:lnSpc>
                <a:spcPts val="3821"/>
              </a:lnSpc>
              <a:spcBef>
                <a:spcPct val="0"/>
              </a:spcBef>
            </a:pPr>
            <a:r>
              <a:rPr lang="en-US" sz="2729">
                <a:solidFill>
                  <a:srgbClr val="000000"/>
                </a:solidFill>
                <a:latin typeface="Canva Sans"/>
                <a:ea typeface="Canva Sans"/>
                <a:cs typeface="Canva Sans"/>
                <a:sym typeface="Canva Sans"/>
              </a:rPr>
              <a:t>Website development companies leverage the latest technologies to build websites that are not only visually impressive but also highly functional. They incorporate advanced frameworks, responsive designs, and scalable architectures to ensure websites perform optimally across devices and platforms. Features such as interactive elements, AI-driven chatbots, and e-commerce functionalities further enhance user engagement and operational efficiency.</a:t>
            </a:r>
          </a:p>
          <a:p>
            <a:pPr algn="ctr">
              <a:lnSpc>
                <a:spcPts val="3821"/>
              </a:lnSpc>
              <a:spcBef>
                <a:spcPct val="0"/>
              </a:spcBef>
            </a:pPr>
            <a:r>
              <a:rPr lang="en-US" sz="2729">
                <a:solidFill>
                  <a:srgbClr val="000000"/>
                </a:solidFill>
                <a:latin typeface="Canva Sans"/>
                <a:ea typeface="Canva Sans"/>
                <a:cs typeface="Canva Sans"/>
                <a:sym typeface="Canva Sans"/>
              </a:rPr>
              <a:t>Enhancing User Experience (UX)</a:t>
            </a:r>
          </a:p>
          <a:p>
            <a:pPr algn="ctr">
              <a:lnSpc>
                <a:spcPts val="3821"/>
              </a:lnSpc>
              <a:spcBef>
                <a:spcPct val="0"/>
              </a:spcBef>
            </a:pPr>
            <a:r>
              <a:rPr lang="en-US" sz="2729">
                <a:solidFill>
                  <a:srgbClr val="000000"/>
                </a:solidFill>
                <a:latin typeface="Canva Sans"/>
                <a:ea typeface="Canva Sans"/>
                <a:cs typeface="Canva Sans"/>
                <a:sym typeface="Canva Sans"/>
              </a:rPr>
              <a:t>User experience is a cornerstone of successful websites. Website design and development companies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32360"/>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prioritize creating seamless and intuitive navigation that keeps visitors engaged. By conducting user research, testing prototypes, and analyzing user feedback, these companies refine the website’s design and functionality to meet user needs. The result is a website that not only attracts visitors but also converts them into loyal customers.</a:t>
            </a:r>
          </a:p>
          <a:p>
            <a:pPr algn="ctr">
              <a:lnSpc>
                <a:spcPts val="3821"/>
              </a:lnSpc>
              <a:spcBef>
                <a:spcPct val="0"/>
              </a:spcBef>
            </a:pPr>
            <a:r>
              <a:rPr lang="en-US" sz="2729">
                <a:solidFill>
                  <a:srgbClr val="000000"/>
                </a:solidFill>
                <a:latin typeface="Canva Sans"/>
                <a:ea typeface="Canva Sans"/>
                <a:cs typeface="Canva Sans"/>
                <a:sym typeface="Canva Sans"/>
              </a:rPr>
              <a:t>Driving Traffic with SEO and Digital Marketing Integration</a:t>
            </a:r>
          </a:p>
          <a:p>
            <a:pPr algn="ctr">
              <a:lnSpc>
                <a:spcPts val="3821"/>
              </a:lnSpc>
              <a:spcBef>
                <a:spcPct val="0"/>
              </a:spcBef>
            </a:pPr>
            <a:r>
              <a:rPr lang="en-US" sz="2729">
                <a:solidFill>
                  <a:srgbClr val="000000"/>
                </a:solidFill>
                <a:latin typeface="Canva Sans"/>
                <a:ea typeface="Canva Sans"/>
                <a:cs typeface="Canva Sans"/>
                <a:sym typeface="Canva Sans"/>
              </a:rPr>
              <a:t>An exceptional website is only as effective as its ability to attract visitors. Website design and development companies integrate search engine optimization (SEO) techniques to improve visibility in search results. By optimizing content, improving site speed, and ensuring mobile responsiveness, they help businesses attract organic traffic. Additionally, many companies offer digital marketing services, including social media integration, email campaigns, and pay-per-click advertising, to further amplify online reach.</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37379"/>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Empowering Businesses with Scalable Solutions</a:t>
            </a:r>
          </a:p>
          <a:p>
            <a:pPr algn="ctr">
              <a:lnSpc>
                <a:spcPts val="3821"/>
              </a:lnSpc>
              <a:spcBef>
                <a:spcPct val="0"/>
              </a:spcBef>
            </a:pPr>
            <a:r>
              <a:rPr lang="en-US" sz="2729">
                <a:solidFill>
                  <a:srgbClr val="000000"/>
                </a:solidFill>
                <a:latin typeface="Canva Sans"/>
                <a:ea typeface="Canva Sans"/>
                <a:cs typeface="Canva Sans"/>
                <a:sym typeface="Canva Sans"/>
              </a:rPr>
              <a:t>As businesses grow, their digital needs evolve. Website development companies design scalable solutions that accommodate future growth and changing market dynamics. Whether it’s adding new features, expanding product lines, or upgrading security protocols, these companies ensure that websites remain relevant and effective as businesses expand their horizons.</a:t>
            </a:r>
          </a:p>
          <a:p>
            <a:pPr algn="ctr">
              <a:lnSpc>
                <a:spcPts val="3821"/>
              </a:lnSpc>
              <a:spcBef>
                <a:spcPct val="0"/>
              </a:spcBef>
            </a:pPr>
            <a:r>
              <a:rPr lang="en-US" sz="2729">
                <a:solidFill>
                  <a:srgbClr val="000000"/>
                </a:solidFill>
                <a:latin typeface="Canva Sans"/>
                <a:ea typeface="Canva Sans"/>
                <a:cs typeface="Canva Sans"/>
                <a:sym typeface="Canva Sans"/>
              </a:rPr>
              <a:t>Ensuring Security and Reliability</a:t>
            </a:r>
          </a:p>
          <a:p>
            <a:pPr algn="ctr">
              <a:lnSpc>
                <a:spcPts val="3821"/>
              </a:lnSpc>
              <a:spcBef>
                <a:spcPct val="0"/>
              </a:spcBef>
            </a:pPr>
            <a:r>
              <a:rPr lang="en-US" sz="2729">
                <a:solidFill>
                  <a:srgbClr val="000000"/>
                </a:solidFill>
                <a:latin typeface="Canva Sans"/>
                <a:ea typeface="Canva Sans"/>
                <a:cs typeface="Canva Sans"/>
                <a:sym typeface="Canva Sans"/>
              </a:rPr>
              <a:t>In an age of increasing cyber threats, security is a paramount concern for businesses operating online. Website design and development companies implement robust security measures, such as SSL certificates, data encryption, and regular vulnerability assessments. These measures protect sensitive customer information and ensure that websites operate reliably without disruptions.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916089"/>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Providing Ongoing Support and Maintenance</a:t>
            </a:r>
          </a:p>
          <a:p>
            <a:pPr algn="ctr">
              <a:lnSpc>
                <a:spcPts val="3821"/>
              </a:lnSpc>
              <a:spcBef>
                <a:spcPct val="0"/>
              </a:spcBef>
            </a:pPr>
            <a:r>
              <a:rPr lang="en-US" sz="2729">
                <a:solidFill>
                  <a:srgbClr val="000000"/>
                </a:solidFill>
                <a:latin typeface="Canva Sans"/>
                <a:ea typeface="Canva Sans"/>
                <a:cs typeface="Canva Sans"/>
                <a:sym typeface="Canva Sans"/>
              </a:rPr>
              <a:t>Launching a website is just the beginning. To maintain a strong online presence, businesses require ongoing support and maintenance. Website design and development companies offer services such as software updates, bug fixes, and performance monitoring. This proactive approach ensures that websites remain functional, secure, and aligned with evolving industry trends.</a:t>
            </a:r>
          </a:p>
          <a:p>
            <a:pPr algn="ctr">
              <a:lnSpc>
                <a:spcPts val="3821"/>
              </a:lnSpc>
              <a:spcBef>
                <a:spcPct val="0"/>
              </a:spcBef>
            </a:pPr>
            <a:r>
              <a:rPr lang="en-US" sz="2729">
                <a:solidFill>
                  <a:srgbClr val="000000"/>
                </a:solidFill>
                <a:latin typeface="Canva Sans"/>
                <a:ea typeface="Canva Sans"/>
                <a:cs typeface="Canva Sans"/>
                <a:sym typeface="Canva Sans"/>
              </a:rPr>
              <a:t>Fostering Innovation and Creativity</a:t>
            </a:r>
          </a:p>
          <a:p>
            <a:pPr algn="ctr">
              <a:lnSpc>
                <a:spcPts val="3821"/>
              </a:lnSpc>
              <a:spcBef>
                <a:spcPct val="0"/>
              </a:spcBef>
            </a:pPr>
            <a:r>
              <a:rPr lang="en-US" sz="2729">
                <a:solidFill>
                  <a:srgbClr val="000000"/>
                </a:solidFill>
                <a:latin typeface="Canva Sans"/>
                <a:ea typeface="Canva Sans"/>
                <a:cs typeface="Canva Sans"/>
                <a:sym typeface="Canva Sans"/>
              </a:rPr>
              <a:t>Innovation serves as the driving force for staying ahead in the ever-evolving digital world, enabling businesses to adapt and thrive. Website design and development companies continuously explore new tools, technologies, and design trends to deliver cutting-edge solutions.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580985"/>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 By fostering a culture of creativity, they empower businesses to differentiate themselves and leave a lasting impression on their audience.</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Website design and development companies are instrumental in transforming abstract ideas into tangible digital realities. By combining strategic planning, creative design, advanced technologies, and ongoing support, they enable businesses to build a compelling online presence. In doing so, they not only help businesses reach their goals but also contribute to shaping the future of the digital landscape.</a:t>
            </a:r>
          </a:p>
          <a:p>
            <a:pPr algn="ctr">
              <a:lnSpc>
                <a:spcPts val="3821"/>
              </a:lnSpc>
              <a:spcBef>
                <a:spcPct val="0"/>
              </a:spcBef>
            </a:pPr>
            <a:r>
              <a:rPr lang="en-US" sz="2729">
                <a:solidFill>
                  <a:srgbClr val="000000"/>
                </a:solidFill>
                <a:latin typeface="Canva Sans"/>
                <a:ea typeface="Canva Sans"/>
                <a:cs typeface="Canva Sans"/>
                <a:sym typeface="Canva Sans"/>
              </a:rPr>
              <a:t>Partnering with a professional website design and development company is an investment in growth, innovation, and success in today’s interconnected world.</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775" t="0" r="-27775"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96998" y="232808"/>
            <a:ext cx="14478171" cy="7058883"/>
          </a:xfrm>
          <a:custGeom>
            <a:avLst/>
            <a:gdLst/>
            <a:ahLst/>
            <a:cxnLst/>
            <a:rect r="r" b="b" t="t" l="l"/>
            <a:pathLst>
              <a:path h="7058883" w="14478171">
                <a:moveTo>
                  <a:pt x="0" y="0"/>
                </a:moveTo>
                <a:lnTo>
                  <a:pt x="14478171" y="0"/>
                </a:lnTo>
                <a:lnTo>
                  <a:pt x="14478171" y="7058883"/>
                </a:lnTo>
                <a:lnTo>
                  <a:pt x="0" y="7058883"/>
                </a:lnTo>
                <a:lnTo>
                  <a:pt x="0" y="0"/>
                </a:lnTo>
                <a:close/>
              </a:path>
            </a:pathLst>
          </a:custGeom>
          <a:blipFill>
            <a:blip r:embed="rId2"/>
            <a:stretch>
              <a:fillRect l="0" t="-54975" r="0" b="-50130"/>
            </a:stretch>
          </a:blipFill>
        </p:spPr>
      </p:sp>
      <p:sp>
        <p:nvSpPr>
          <p:cNvPr name="TextBox 3" id="3"/>
          <p:cNvSpPr txBox="true"/>
          <p:nvPr/>
        </p:nvSpPr>
        <p:spPr>
          <a:xfrm rot="0">
            <a:off x="0" y="8837894"/>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Understanding the Role of a Website Design and Development Company in Building a Strong Digital Presence</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36544" y="294912"/>
            <a:ext cx="14572769" cy="7013604"/>
          </a:xfrm>
          <a:custGeom>
            <a:avLst/>
            <a:gdLst/>
            <a:ahLst/>
            <a:cxnLst/>
            <a:rect r="r" b="b" t="t" l="l"/>
            <a:pathLst>
              <a:path h="7013604" w="14572769">
                <a:moveTo>
                  <a:pt x="0" y="0"/>
                </a:moveTo>
                <a:lnTo>
                  <a:pt x="14572769" y="0"/>
                </a:lnTo>
                <a:lnTo>
                  <a:pt x="14572769" y="7013604"/>
                </a:lnTo>
                <a:lnTo>
                  <a:pt x="0" y="7013604"/>
                </a:lnTo>
                <a:lnTo>
                  <a:pt x="0" y="0"/>
                </a:lnTo>
                <a:close/>
              </a:path>
            </a:pathLst>
          </a:custGeom>
          <a:blipFill>
            <a:blip r:embed="rId2"/>
            <a:stretch>
              <a:fillRect l="-6573" t="-11471" r="-6573"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fast-paced digital landscape, establishing a robust online presence has become a critical necessity for businesses of all sizes.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45519" y="279631"/>
            <a:ext cx="14354820" cy="6991546"/>
          </a:xfrm>
          <a:custGeom>
            <a:avLst/>
            <a:gdLst/>
            <a:ahLst/>
            <a:cxnLst/>
            <a:rect r="r" b="b" t="t" l="l"/>
            <a:pathLst>
              <a:path h="6991546" w="14354820">
                <a:moveTo>
                  <a:pt x="0" y="0"/>
                </a:moveTo>
                <a:lnTo>
                  <a:pt x="14354819" y="0"/>
                </a:lnTo>
                <a:lnTo>
                  <a:pt x="14354819" y="6991547"/>
                </a:lnTo>
                <a:lnTo>
                  <a:pt x="0" y="6991547"/>
                </a:lnTo>
                <a:lnTo>
                  <a:pt x="0" y="0"/>
                </a:lnTo>
                <a:close/>
              </a:path>
            </a:pathLst>
          </a:custGeom>
          <a:blipFill>
            <a:blip r:embed="rId2"/>
            <a:stretch>
              <a:fillRect l="0" t="-15804" r="0" b="-21073"/>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At the heart of this presence lies an effective and well-designed website.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6631" y="359030"/>
            <a:ext cx="14445213" cy="6648582"/>
          </a:xfrm>
          <a:custGeom>
            <a:avLst/>
            <a:gdLst/>
            <a:ahLst/>
            <a:cxnLst/>
            <a:rect r="r" b="b" t="t" l="l"/>
            <a:pathLst>
              <a:path h="6648582" w="14445213">
                <a:moveTo>
                  <a:pt x="0" y="0"/>
                </a:moveTo>
                <a:lnTo>
                  <a:pt x="14445214" y="0"/>
                </a:lnTo>
                <a:lnTo>
                  <a:pt x="14445214" y="6648582"/>
                </a:lnTo>
                <a:lnTo>
                  <a:pt x="0" y="6648582"/>
                </a:lnTo>
                <a:lnTo>
                  <a:pt x="0" y="0"/>
                </a:lnTo>
                <a:close/>
              </a:path>
            </a:pathLst>
          </a:custGeom>
          <a:blipFill>
            <a:blip r:embed="rId2"/>
            <a:stretch>
              <a:fillRect l="-16565" t="-20473" r="-16565" b="-395"/>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website design and development company plays a pivotal role in shaping the digital identity of businesses, ensuring they remain competitive, accessible, and impactful in the online realm.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01308"/>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article delves into the multifaceted role of these companies and how they contribute to building a strong digital presence.</a:t>
            </a:r>
          </a:p>
          <a:p>
            <a:pPr algn="ctr">
              <a:lnSpc>
                <a:spcPts val="4373"/>
              </a:lnSpc>
              <a:spcBef>
                <a:spcPct val="0"/>
              </a:spcBef>
            </a:pPr>
            <a:r>
              <a:rPr lang="en-US" sz="2733">
                <a:solidFill>
                  <a:srgbClr val="000000"/>
                </a:solidFill>
                <a:latin typeface="Canva Sans"/>
                <a:ea typeface="Canva Sans"/>
                <a:cs typeface="Canva Sans"/>
                <a:sym typeface="Canva Sans"/>
              </a:rPr>
              <a:t>Strategic Planning and Conceptualization</a:t>
            </a:r>
          </a:p>
          <a:p>
            <a:pPr algn="ctr">
              <a:lnSpc>
                <a:spcPts val="4373"/>
              </a:lnSpc>
              <a:spcBef>
                <a:spcPct val="0"/>
              </a:spcBef>
            </a:pPr>
            <a:r>
              <a:rPr lang="en-US" sz="2733">
                <a:solidFill>
                  <a:srgbClr val="000000"/>
                </a:solidFill>
                <a:latin typeface="Canva Sans"/>
                <a:ea typeface="Canva Sans"/>
                <a:cs typeface="Canva Sans"/>
                <a:sym typeface="Canva Sans"/>
              </a:rPr>
              <a:t>Before a website is built, a clear and strategic plan is essential. Website design and development companies work closely with businesses to understand their goals, target audience, and unique value propositions. This collaborative effort helps create a blueprint that aligns with the company’s brand identity and business objectives. From outlining user journeys to identifying the most suitable features and functionalities, this phase sets the foundation for a successful digital presence.</a:t>
            </a:r>
          </a:p>
          <a:p>
            <a:pPr algn="ctr">
              <a:lnSpc>
                <a:spcPts val="4373"/>
              </a:lnSpc>
              <a:spcBef>
                <a:spcPct val="0"/>
              </a:spcBef>
            </a:pPr>
            <a:r>
              <a:rPr lang="en-US" sz="2733">
                <a:solidFill>
                  <a:srgbClr val="000000"/>
                </a:solidFill>
                <a:latin typeface="Canva Sans"/>
                <a:ea typeface="Canva Sans"/>
                <a:cs typeface="Canva Sans"/>
                <a:sym typeface="Canva Sans"/>
              </a:rPr>
              <a:t>Crafting a User-Centric Design</a:t>
            </a:r>
          </a:p>
          <a:p>
            <a:pPr algn="ctr">
              <a:lnSpc>
                <a:spcPts val="4373"/>
              </a:lnSpc>
              <a:spcBef>
                <a:spcPct val="0"/>
              </a:spcBef>
            </a:pPr>
            <a:r>
              <a:rPr lang="en-US" sz="2733">
                <a:solidFill>
                  <a:srgbClr val="000000"/>
                </a:solidFill>
                <a:latin typeface="Canva Sans"/>
                <a:ea typeface="Canva Sans"/>
                <a:cs typeface="Canva Sans"/>
                <a:sym typeface="Canva Sans"/>
              </a:rPr>
              <a:t>User experience (UX) is an indispensable pillar of website design, playing a significant role in ensuring user satisfaction and engagement.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90831"/>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visually appealing website that is difficult to navigate or fails to engage users can harm a company’s reputation. Website design companies prioritize creating intuitive and aesthetically pleasing designs that captivate visitors while ensuring seamless navigation. Elements such as color schemes, typography, imagery, and layout are carefully chosen to reflect the brand’s identity and resonate with the target audience.</a:t>
            </a:r>
          </a:p>
          <a:p>
            <a:pPr algn="ctr">
              <a:lnSpc>
                <a:spcPts val="4373"/>
              </a:lnSpc>
              <a:spcBef>
                <a:spcPct val="0"/>
              </a:spcBef>
            </a:pPr>
            <a:r>
              <a:rPr lang="en-US" sz="2733">
                <a:solidFill>
                  <a:srgbClr val="000000"/>
                </a:solidFill>
                <a:latin typeface="Canva Sans"/>
                <a:ea typeface="Canva Sans"/>
                <a:cs typeface="Canva Sans"/>
                <a:sym typeface="Canva Sans"/>
              </a:rPr>
              <a:t>Responsive and Adaptive Development</a:t>
            </a:r>
          </a:p>
          <a:p>
            <a:pPr algn="ctr">
              <a:lnSpc>
                <a:spcPts val="4373"/>
              </a:lnSpc>
              <a:spcBef>
                <a:spcPct val="0"/>
              </a:spcBef>
            </a:pPr>
            <a:r>
              <a:rPr lang="en-US" sz="2733">
                <a:solidFill>
                  <a:srgbClr val="000000"/>
                </a:solidFill>
                <a:latin typeface="Canva Sans"/>
                <a:ea typeface="Canva Sans"/>
                <a:cs typeface="Canva Sans"/>
                <a:sym typeface="Canva Sans"/>
              </a:rPr>
              <a:t>With the proliferation of mobile devices, a responsive website is no longer a luxury but a necessity. Website development companies ensure that websites are optimized for various devices and screen sizes, providing a consistent user experience across desktops, tablets, and smartphones. This adaptability not only improves user satisfaction but also enhances search engine rankings, as search engines prioritize mobile-friendly websites.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06665"/>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Search Engine Optimization (SEO) Integration</a:t>
            </a:r>
          </a:p>
          <a:p>
            <a:pPr algn="ctr">
              <a:lnSpc>
                <a:spcPts val="4373"/>
              </a:lnSpc>
              <a:spcBef>
                <a:spcPct val="0"/>
              </a:spcBef>
            </a:pPr>
            <a:r>
              <a:rPr lang="en-US" sz="2733">
                <a:solidFill>
                  <a:srgbClr val="000000"/>
                </a:solidFill>
                <a:latin typeface="Canva Sans"/>
                <a:ea typeface="Canva Sans"/>
                <a:cs typeface="Canva Sans"/>
                <a:sym typeface="Canva Sans"/>
              </a:rPr>
              <a:t>An attractive website holds little value if it lacks visibility to potential customers online. Website design and development companies integrate SEO best practices into their projects, ensuring that websites rank higher in search engine results. This involves optimizing on-page elements such as meta tags, keywords, alt text, and page loading speed. A well-optimized website attracts organic traffic, which is vital for building a strong digital presence.</a:t>
            </a:r>
          </a:p>
          <a:p>
            <a:pPr algn="ctr">
              <a:lnSpc>
                <a:spcPts val="4373"/>
              </a:lnSpc>
              <a:spcBef>
                <a:spcPct val="0"/>
              </a:spcBef>
            </a:pPr>
            <a:r>
              <a:rPr lang="en-US" sz="2733">
                <a:solidFill>
                  <a:srgbClr val="000000"/>
                </a:solidFill>
                <a:latin typeface="Canva Sans"/>
                <a:ea typeface="Canva Sans"/>
                <a:cs typeface="Canva Sans"/>
                <a:sym typeface="Canva Sans"/>
              </a:rPr>
              <a:t>Functionality and Performance</a:t>
            </a:r>
          </a:p>
          <a:p>
            <a:pPr algn="ctr">
              <a:lnSpc>
                <a:spcPts val="4373"/>
              </a:lnSpc>
              <a:spcBef>
                <a:spcPct val="0"/>
              </a:spcBef>
            </a:pPr>
            <a:r>
              <a:rPr lang="en-US" sz="2733">
                <a:solidFill>
                  <a:srgbClr val="000000"/>
                </a:solidFill>
                <a:latin typeface="Canva Sans"/>
                <a:ea typeface="Canva Sans"/>
                <a:cs typeface="Canva Sans"/>
                <a:sym typeface="Canva Sans"/>
              </a:rPr>
              <a:t>Beyond design, a website’s functionality and performance are critical to its success. Website development companies ensure that websites are fast, secure, and equipped with the necessary features to meet user expectations. From e-commerce functionality and contact forms to live chat and analytics integration, these features are tailored to the specific needs of the business.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564641"/>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Moreover, regular testing ensures that the website performs flawlessly under various conditions.</a:t>
            </a:r>
          </a:p>
          <a:p>
            <a:pPr algn="ctr">
              <a:lnSpc>
                <a:spcPts val="4373"/>
              </a:lnSpc>
              <a:spcBef>
                <a:spcPct val="0"/>
              </a:spcBef>
            </a:pPr>
            <a:r>
              <a:rPr lang="en-US" sz="2733">
                <a:solidFill>
                  <a:srgbClr val="000000"/>
                </a:solidFill>
                <a:latin typeface="Canva Sans"/>
                <a:ea typeface="Canva Sans"/>
                <a:cs typeface="Canva Sans"/>
                <a:sym typeface="Canva Sans"/>
              </a:rPr>
              <a:t>Content Management and Scalability</a:t>
            </a:r>
          </a:p>
          <a:p>
            <a:pPr algn="ctr">
              <a:lnSpc>
                <a:spcPts val="4373"/>
              </a:lnSpc>
              <a:spcBef>
                <a:spcPct val="0"/>
              </a:spcBef>
            </a:pPr>
            <a:r>
              <a:rPr lang="en-US" sz="2733">
                <a:solidFill>
                  <a:srgbClr val="000000"/>
                </a:solidFill>
                <a:latin typeface="Canva Sans"/>
                <a:ea typeface="Canva Sans"/>
                <a:cs typeface="Canva Sans"/>
                <a:sym typeface="Canva Sans"/>
              </a:rPr>
              <a:t>Content is the backbone of any website. Website design and development companies often incorporate user-friendly content management systems (CMS) that allow businesses to update and manage their content easily. Additionally, these companies design websites with scalability in mind, ensuring they can grow and evolve alongside the business.</a:t>
            </a:r>
          </a:p>
          <a:p>
            <a:pPr algn="ctr">
              <a:lnSpc>
                <a:spcPts val="4373"/>
              </a:lnSpc>
              <a:spcBef>
                <a:spcPct val="0"/>
              </a:spcBef>
            </a:pPr>
            <a:r>
              <a:rPr lang="en-US" sz="2733">
                <a:solidFill>
                  <a:srgbClr val="000000"/>
                </a:solidFill>
                <a:latin typeface="Canva Sans"/>
                <a:ea typeface="Canva Sans"/>
                <a:cs typeface="Canva Sans"/>
                <a:sym typeface="Canva Sans"/>
              </a:rPr>
              <a:t>Ongoing Maintenance and Support</a:t>
            </a:r>
          </a:p>
          <a:p>
            <a:pPr algn="ctr">
              <a:lnSpc>
                <a:spcPts val="4373"/>
              </a:lnSpc>
              <a:spcBef>
                <a:spcPct val="0"/>
              </a:spcBef>
            </a:pPr>
            <a:r>
              <a:rPr lang="en-US" sz="2733">
                <a:solidFill>
                  <a:srgbClr val="000000"/>
                </a:solidFill>
                <a:latin typeface="Canva Sans"/>
                <a:ea typeface="Canva Sans"/>
                <a:cs typeface="Canva Sans"/>
                <a:sym typeface="Canva Sans"/>
              </a:rPr>
              <a:t>A website is not a one-time project; it requires continuous maintenance to remain effective. Website design and development companies provide ongoing support to address technical issues, update software, and implement necessary upgrades. This proactive approach ensures that the website remains secure, up-to-date, and capable of meeting the changing demands of the digital landscape.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DAGcECKJv-o</dc:identifier>
  <dcterms:modified xsi:type="dcterms:W3CDTF">2011-08-01T06:04:30Z</dcterms:modified>
  <cp:revision>1</cp:revision>
  <dc:title>Understanding the Role of a Website Design and Development Company in Building a Strong Digital Presence</dc:title>
</cp:coreProperties>
</file>