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56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20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EA952-E80E-422B-B03B-699A27549394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924B7-0693-402C-BE64-EE6F5787D1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406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24B7-0693-402C-BE64-EE6F5787D14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24B7-0693-402C-BE64-EE6F5787D14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24B7-0693-402C-BE64-EE6F5787D14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74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3590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804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0022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966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101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32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59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266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9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905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617D8-8CEB-4489-8DB1-A84915336A39}" type="datetimeFigureOut">
              <a:rPr lang="en-US" smtClean="0"/>
              <a:pPr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84655-AE69-441B-837B-DE39C27EB8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2801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zmoship.com/products/bluetooth-wireless-earbuds-smart-watch-pack-of-2assorted-colo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zmoship.com/products/bluetooth-wireless-earbuds-smart-watch-pack-of-2assorted-col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gizmoship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>
            <a:off x="1295400" y="609600"/>
            <a:ext cx="7348566" cy="1747830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nip Diagonal Corner Rectangle 6"/>
          <p:cNvSpPr/>
          <p:nvPr/>
        </p:nvSpPr>
        <p:spPr>
          <a:xfrm>
            <a:off x="1285852" y="2819400"/>
            <a:ext cx="7096148" cy="25146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smtClean="0">
                <a:solidFill>
                  <a:schemeClr val="tx1"/>
                </a:solidFill>
              </a:rPr>
              <a:t>Get the best of both worlds with </a:t>
            </a:r>
            <a:r>
              <a:rPr lang="en-IN" sz="2800" b="1" u="sng" dirty="0" smtClean="0">
                <a:solidFill>
                  <a:schemeClr val="tx1"/>
                </a:solidFill>
                <a:hlinkClick r:id="rId3"/>
              </a:rPr>
              <a:t>Bluetooth wireless Earbuds with microphone</a:t>
            </a:r>
            <a:r>
              <a:rPr lang="en-IN" sz="2800" dirty="0" smtClean="0">
                <a:solidFill>
                  <a:schemeClr val="tx1"/>
                </a:solidFill>
              </a:rPr>
              <a:t>; it’s best for calls, music, and clear conversations on the move, all with no wires</a:t>
            </a:r>
            <a:r>
              <a:rPr lang="en-IN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14480" y="928670"/>
            <a:ext cx="64294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000" b="1" dirty="0" smtClean="0"/>
              <a:t>Bluetooth Wireless Earbuds With </a:t>
            </a:r>
            <a:r>
              <a:rPr lang="en-IN" sz="4000" b="1" dirty="0" smtClean="0"/>
              <a:t>Microphone</a:t>
            </a:r>
            <a:endParaRPr lang="en-US" sz="4000" dirty="0" smtClean="0"/>
          </a:p>
        </p:txBody>
      </p:sp>
    </p:spTree>
    <p:extLst>
      <p:ext uri="{BB962C8B-B14F-4D97-AF65-F5344CB8AC3E}">
        <p14:creationId xmlns="" xmlns:p14="http://schemas.microsoft.com/office/powerpoint/2010/main" val="280881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>
            <a:off x="1143000" y="838200"/>
            <a:ext cx="7086600" cy="1447800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12192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000" b="1" dirty="0" smtClean="0"/>
              <a:t>Bluetooth Earbuds</a:t>
            </a:r>
            <a:endParaRPr lang="en-US" sz="4000" dirty="0"/>
          </a:p>
        </p:txBody>
      </p:sp>
      <p:sp>
        <p:nvSpPr>
          <p:cNvPr id="5" name="Snip Diagonal Corner Rectangle 4"/>
          <p:cNvSpPr/>
          <p:nvPr/>
        </p:nvSpPr>
        <p:spPr>
          <a:xfrm>
            <a:off x="1285852" y="2819400"/>
            <a:ext cx="7096148" cy="25146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smtClean="0">
                <a:solidFill>
                  <a:schemeClr val="tx1"/>
                </a:solidFill>
              </a:rPr>
              <a:t>Seek out our Bluetooth Earbuds, and enjoy high-quality audio, a snug fit, and wireless freedom, whether you are working out, </a:t>
            </a:r>
            <a:r>
              <a:rPr lang="en-IN" sz="2800" dirty="0" err="1" smtClean="0">
                <a:solidFill>
                  <a:schemeClr val="tx1"/>
                </a:solidFill>
              </a:rPr>
              <a:t>traveling</a:t>
            </a:r>
            <a:r>
              <a:rPr lang="en-IN" sz="2800" dirty="0" smtClean="0">
                <a:solidFill>
                  <a:schemeClr val="tx1"/>
                </a:solidFill>
              </a:rPr>
              <a:t>, or relaxing at home</a:t>
            </a:r>
            <a:r>
              <a:rPr lang="en-IN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881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>
            <a:off x="1000100" y="623878"/>
            <a:ext cx="7143800" cy="1447800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nip Diagonal Corner Rectangle 6"/>
          <p:cNvSpPr/>
          <p:nvPr/>
        </p:nvSpPr>
        <p:spPr>
          <a:xfrm>
            <a:off x="785786" y="2819400"/>
            <a:ext cx="7596214" cy="23622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smtClean="0">
                <a:solidFill>
                  <a:schemeClr val="tx1"/>
                </a:solidFill>
              </a:rPr>
              <a:t>Take your music on the go with our top </a:t>
            </a:r>
            <a:r>
              <a:rPr lang="en-IN" sz="2800" b="1" u="sng" dirty="0" smtClean="0">
                <a:solidFill>
                  <a:schemeClr val="tx1"/>
                </a:solidFill>
                <a:hlinkClick r:id="rId3"/>
              </a:rPr>
              <a:t>wireless Bluetooth earphones</a:t>
            </a:r>
            <a:r>
              <a:rPr lang="en-IN" sz="2800" dirty="0" smtClean="0">
                <a:solidFill>
                  <a:schemeClr val="tx1"/>
                </a:solidFill>
              </a:rPr>
              <a:t>, which provide clear sound, a comfortable fit, and easy pairing for any workout or commute</a:t>
            </a:r>
            <a:r>
              <a:rPr lang="en-IN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1000108"/>
            <a:ext cx="8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000" b="1" dirty="0" smtClean="0"/>
              <a:t>Wireless Bluetooth Earphones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280881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57200" y="2438400"/>
            <a:ext cx="8534400" cy="1447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 smtClean="0"/>
              <a:t>About</a:t>
            </a:r>
            <a:r>
              <a:rPr lang="en-US" sz="2000" dirty="0" smtClean="0"/>
              <a:t>: At </a:t>
            </a:r>
            <a:r>
              <a:rPr lang="en-US" sz="2000" dirty="0" err="1" smtClean="0"/>
              <a:t>GizmoShip</a:t>
            </a:r>
            <a:r>
              <a:rPr lang="en-US" sz="2000" dirty="0" smtClean="0"/>
              <a:t>, we offer a wide range of the latest tech gadgets and electronics to enhance your everyday life. Our selection includes everything from </a:t>
            </a:r>
            <a:r>
              <a:rPr lang="en-US" sz="2000" dirty="0" err="1" smtClean="0"/>
              <a:t>smartphones</a:t>
            </a:r>
            <a:r>
              <a:rPr lang="en-US" sz="2000" dirty="0" smtClean="0"/>
              <a:t> and laptops to smart home devices and accessories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600200" y="4114800"/>
            <a:ext cx="5638800" cy="685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Website</a:t>
            </a:r>
            <a:r>
              <a:rPr lang="en-US" sz="2000" b="1" dirty="0" smtClean="0">
                <a:solidFill>
                  <a:schemeClr val="tx1"/>
                </a:solidFill>
              </a:rPr>
              <a:t>: </a:t>
            </a:r>
            <a:r>
              <a:rPr lang="en-US" sz="2000" b="1" dirty="0" smtClean="0">
                <a:solidFill>
                  <a:schemeClr val="tx1"/>
                </a:solidFill>
                <a:hlinkClick r:id="rId2"/>
              </a:rPr>
              <a:t>https://gizmoship.com/</a:t>
            </a:r>
            <a:endParaRPr lang="en-US" sz="2000" b="1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1295400" y="5105400"/>
            <a:ext cx="7086600" cy="762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Address</a:t>
            </a:r>
            <a:r>
              <a:rPr lang="en-US" sz="2000" b="1" dirty="0" smtClean="0">
                <a:solidFill>
                  <a:schemeClr val="tx1"/>
                </a:solidFill>
              </a:rPr>
              <a:t>: Amritsar, Punjab, India</a:t>
            </a:r>
            <a:endParaRPr lang="en-US" sz="2000" b="1" dirty="0" smtClean="0"/>
          </a:p>
        </p:txBody>
      </p:sp>
      <p:pic>
        <p:nvPicPr>
          <p:cNvPr id="9" name="Picture 8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500042"/>
            <a:ext cx="1714512" cy="1714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428475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159</Words>
  <Application>Microsoft Office PowerPoint</Application>
  <PresentationFormat>On-screen Show (4:3)</PresentationFormat>
  <Paragraphs>12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MKE</dc:creator>
  <cp:lastModifiedBy>Hp</cp:lastModifiedBy>
  <cp:revision>53</cp:revision>
  <dcterms:created xsi:type="dcterms:W3CDTF">2022-12-06T03:37:01Z</dcterms:created>
  <dcterms:modified xsi:type="dcterms:W3CDTF">2024-11-06T10:37:52Z</dcterms:modified>
</cp:coreProperties>
</file>