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61" r:id="rId2"/>
    <p:sldId id="262" r:id="rId3"/>
    <p:sldId id="256" r:id="rId4"/>
    <p:sldId id="260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6" d="100"/>
          <a:sy n="76" d="100"/>
        </p:scale>
        <p:origin x="-1206" y="1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DEA952-E80E-422B-B03B-699A27549394}" type="datetimeFigureOut">
              <a:rPr lang="en-US" smtClean="0"/>
              <a:pPr/>
              <a:t>11/6/2024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1924B7-0693-402C-BE64-EE6F5787D14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44063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1924B7-0693-402C-BE64-EE6F5787D14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1924B7-0693-402C-BE64-EE6F5787D14F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1924B7-0693-402C-BE64-EE6F5787D14F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617D8-8CEB-4489-8DB1-A84915336A39}" type="datetimeFigureOut">
              <a:rPr lang="en-US" smtClean="0"/>
              <a:pPr/>
              <a:t>11/6/2024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84655-AE69-441B-837B-DE39C27EB8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57497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617D8-8CEB-4489-8DB1-A84915336A39}" type="datetimeFigureOut">
              <a:rPr lang="en-US" smtClean="0"/>
              <a:pPr/>
              <a:t>11/6/2024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84655-AE69-441B-837B-DE39C27EB8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935907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617D8-8CEB-4489-8DB1-A84915336A39}" type="datetimeFigureOut">
              <a:rPr lang="en-US" smtClean="0"/>
              <a:pPr/>
              <a:t>11/6/2024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84655-AE69-441B-837B-DE39C27EB8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8045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617D8-8CEB-4489-8DB1-A84915336A39}" type="datetimeFigureOut">
              <a:rPr lang="en-US" smtClean="0"/>
              <a:pPr/>
              <a:t>11/6/2024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84655-AE69-441B-837B-DE39C27EB8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700227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617D8-8CEB-4489-8DB1-A84915336A39}" type="datetimeFigureOut">
              <a:rPr lang="en-US" smtClean="0"/>
              <a:pPr/>
              <a:t>11/6/2024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84655-AE69-441B-837B-DE39C27EB8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49663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617D8-8CEB-4489-8DB1-A84915336A39}" type="datetimeFigureOut">
              <a:rPr lang="en-US" smtClean="0"/>
              <a:pPr/>
              <a:t>11/6/2024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84655-AE69-441B-837B-DE39C27EB8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710115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617D8-8CEB-4489-8DB1-A84915336A39}" type="datetimeFigureOut">
              <a:rPr lang="en-US" smtClean="0"/>
              <a:pPr/>
              <a:t>11/6/2024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84655-AE69-441B-837B-DE39C27EB8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75329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617D8-8CEB-4489-8DB1-A84915336A39}" type="datetimeFigureOut">
              <a:rPr lang="en-US" smtClean="0"/>
              <a:pPr/>
              <a:t>11/6/2024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84655-AE69-441B-837B-DE39C27EB8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15915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617D8-8CEB-4489-8DB1-A84915336A39}" type="datetimeFigureOut">
              <a:rPr lang="en-US" smtClean="0"/>
              <a:pPr/>
              <a:t>11/6/2024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84655-AE69-441B-837B-DE39C27EB8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926603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617D8-8CEB-4489-8DB1-A84915336A39}" type="datetimeFigureOut">
              <a:rPr lang="en-US" smtClean="0"/>
              <a:pPr/>
              <a:t>11/6/2024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84655-AE69-441B-837B-DE39C27EB8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79127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617D8-8CEB-4489-8DB1-A84915336A39}" type="datetimeFigureOut">
              <a:rPr lang="en-US" smtClean="0"/>
              <a:pPr/>
              <a:t>11/6/2024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84655-AE69-441B-837B-DE39C27EB8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09056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6617D8-8CEB-4489-8DB1-A84915336A39}" type="datetimeFigureOut">
              <a:rPr lang="en-US" smtClean="0"/>
              <a:pPr/>
              <a:t>11/6/2024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284655-AE69-441B-837B-DE39C27EB8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12801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gizmoship.com/products/bluetooth-wireless-earbuds-smart-watch-pack-of-2assorted-color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gizmoship.com/products/bluetooth-wireless-earbuds-smart-watch-pack-of-2assorted-color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gizmoship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nip Diagonal Corner Rectangle 5"/>
          <p:cNvSpPr/>
          <p:nvPr/>
        </p:nvSpPr>
        <p:spPr>
          <a:xfrm>
            <a:off x="1295400" y="609600"/>
            <a:ext cx="7348566" cy="1747830"/>
          </a:xfrm>
          <a:prstGeom prst="snip2Diag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Snip Diagonal Corner Rectangle 6"/>
          <p:cNvSpPr/>
          <p:nvPr/>
        </p:nvSpPr>
        <p:spPr>
          <a:xfrm>
            <a:off x="1285852" y="2819400"/>
            <a:ext cx="7096148" cy="2514600"/>
          </a:xfrm>
          <a:prstGeom prst="snip2DiagRect">
            <a:avLst>
              <a:gd name="adj1" fmla="val 0"/>
              <a:gd name="adj2" fmla="val 16667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N" sz="2800" dirty="0" smtClean="0">
                <a:solidFill>
                  <a:schemeClr val="tx1"/>
                </a:solidFill>
              </a:rPr>
              <a:t>Get the best of both worlds with </a:t>
            </a:r>
            <a:r>
              <a:rPr lang="en-IN" sz="2800" b="1" u="sng" dirty="0" smtClean="0">
                <a:solidFill>
                  <a:schemeClr val="tx1"/>
                </a:solidFill>
                <a:hlinkClick r:id="rId3"/>
              </a:rPr>
              <a:t>Bluetooth wireless Earbuds with microphone</a:t>
            </a:r>
            <a:r>
              <a:rPr lang="en-IN" sz="2800" dirty="0" smtClean="0">
                <a:solidFill>
                  <a:schemeClr val="tx1"/>
                </a:solidFill>
              </a:rPr>
              <a:t>; it’s best for calls, music, and clear conversations on the move, all with no wires</a:t>
            </a:r>
            <a:r>
              <a:rPr lang="en-IN" sz="2800" dirty="0" smtClean="0">
                <a:solidFill>
                  <a:schemeClr val="tx1"/>
                </a:solidFill>
              </a:rPr>
              <a:t>.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714480" y="928670"/>
            <a:ext cx="642942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N" sz="4000" b="1" dirty="0" smtClean="0"/>
              <a:t>Bluetooth Wireless Earbuds With </a:t>
            </a:r>
            <a:r>
              <a:rPr lang="en-IN" sz="4000" b="1" dirty="0" smtClean="0"/>
              <a:t>Microphone</a:t>
            </a:r>
            <a:endParaRPr lang="en-US" sz="4000" dirty="0" smtClean="0"/>
          </a:p>
        </p:txBody>
      </p:sp>
    </p:spTree>
    <p:extLst>
      <p:ext uri="{BB962C8B-B14F-4D97-AF65-F5344CB8AC3E}">
        <p14:creationId xmlns="" xmlns:p14="http://schemas.microsoft.com/office/powerpoint/2010/main" val="28088197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nip Diagonal Corner Rectangle 5"/>
          <p:cNvSpPr/>
          <p:nvPr/>
        </p:nvSpPr>
        <p:spPr>
          <a:xfrm>
            <a:off x="1143000" y="838200"/>
            <a:ext cx="7086600" cy="1447800"/>
          </a:xfrm>
          <a:prstGeom prst="snip2Diag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33400" y="1219200"/>
            <a:ext cx="8382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N" sz="4000" b="1" dirty="0" smtClean="0"/>
              <a:t>Bluetooth Earbuds</a:t>
            </a:r>
            <a:endParaRPr lang="en-US" sz="4000" dirty="0"/>
          </a:p>
        </p:txBody>
      </p:sp>
      <p:sp>
        <p:nvSpPr>
          <p:cNvPr id="5" name="Snip Diagonal Corner Rectangle 4"/>
          <p:cNvSpPr/>
          <p:nvPr/>
        </p:nvSpPr>
        <p:spPr>
          <a:xfrm>
            <a:off x="1285852" y="2819400"/>
            <a:ext cx="7096148" cy="2514600"/>
          </a:xfrm>
          <a:prstGeom prst="snip2DiagRect">
            <a:avLst>
              <a:gd name="adj1" fmla="val 0"/>
              <a:gd name="adj2" fmla="val 16667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N" sz="2800" dirty="0" smtClean="0">
                <a:solidFill>
                  <a:schemeClr val="tx1"/>
                </a:solidFill>
              </a:rPr>
              <a:t>Seek out our Bluetooth Earbuds, and enjoy high-quality audio, a snug fit, and wireless freedom, whether you are working out, </a:t>
            </a:r>
            <a:r>
              <a:rPr lang="en-IN" sz="2800" dirty="0" err="1" smtClean="0">
                <a:solidFill>
                  <a:schemeClr val="tx1"/>
                </a:solidFill>
              </a:rPr>
              <a:t>traveling</a:t>
            </a:r>
            <a:r>
              <a:rPr lang="en-IN" sz="2800" dirty="0" smtClean="0">
                <a:solidFill>
                  <a:schemeClr val="tx1"/>
                </a:solidFill>
              </a:rPr>
              <a:t>, or relaxing at home</a:t>
            </a:r>
            <a:r>
              <a:rPr lang="en-IN" sz="2800" dirty="0" smtClean="0">
                <a:solidFill>
                  <a:schemeClr val="tx1"/>
                </a:solidFill>
              </a:rPr>
              <a:t>.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088197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nip Diagonal Corner Rectangle 5"/>
          <p:cNvSpPr/>
          <p:nvPr/>
        </p:nvSpPr>
        <p:spPr>
          <a:xfrm>
            <a:off x="1000100" y="623878"/>
            <a:ext cx="7143800" cy="1447800"/>
          </a:xfrm>
          <a:prstGeom prst="snip2Diag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Snip Diagonal Corner Rectangle 6"/>
          <p:cNvSpPr/>
          <p:nvPr/>
        </p:nvSpPr>
        <p:spPr>
          <a:xfrm>
            <a:off x="785786" y="2819400"/>
            <a:ext cx="7596214" cy="2362200"/>
          </a:xfrm>
          <a:prstGeom prst="snip2DiagRect">
            <a:avLst>
              <a:gd name="adj1" fmla="val 0"/>
              <a:gd name="adj2" fmla="val 16667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N" sz="2800" dirty="0" smtClean="0">
                <a:solidFill>
                  <a:schemeClr val="tx1"/>
                </a:solidFill>
              </a:rPr>
              <a:t>Take your music on the go with our top </a:t>
            </a:r>
            <a:r>
              <a:rPr lang="en-IN" sz="2800" b="1" u="sng" dirty="0" smtClean="0">
                <a:solidFill>
                  <a:schemeClr val="tx1"/>
                </a:solidFill>
                <a:hlinkClick r:id="rId3"/>
              </a:rPr>
              <a:t>wireless Bluetooth earphones</a:t>
            </a:r>
            <a:r>
              <a:rPr lang="en-IN" sz="2800" dirty="0" smtClean="0">
                <a:solidFill>
                  <a:schemeClr val="tx1"/>
                </a:solidFill>
              </a:rPr>
              <a:t>, which provide clear sound, a comfortable fit, and easy pairing for any workout or commute</a:t>
            </a:r>
            <a:r>
              <a:rPr lang="en-IN" sz="2800" dirty="0" smtClean="0">
                <a:solidFill>
                  <a:schemeClr val="tx1"/>
                </a:solidFill>
              </a:rPr>
              <a:t>.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33400" y="1000108"/>
            <a:ext cx="8001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N" sz="4000" b="1" dirty="0" smtClean="0"/>
              <a:t>Wireless Bluetooth Earphones</a:t>
            </a:r>
            <a:endParaRPr lang="en-US" sz="4000" dirty="0"/>
          </a:p>
        </p:txBody>
      </p:sp>
    </p:spTree>
    <p:extLst>
      <p:ext uri="{BB962C8B-B14F-4D97-AF65-F5344CB8AC3E}">
        <p14:creationId xmlns="" xmlns:p14="http://schemas.microsoft.com/office/powerpoint/2010/main" val="28088197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6200" y="76200"/>
            <a:ext cx="8991600" cy="66294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2"/>
          <p:cNvSpPr/>
          <p:nvPr/>
        </p:nvSpPr>
        <p:spPr>
          <a:xfrm>
            <a:off x="457200" y="2438400"/>
            <a:ext cx="8534400" cy="14478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b="1" dirty="0" smtClean="0"/>
              <a:t>About</a:t>
            </a:r>
            <a:r>
              <a:rPr lang="en-US" sz="2000" dirty="0" smtClean="0"/>
              <a:t>: At </a:t>
            </a:r>
            <a:r>
              <a:rPr lang="en-US" sz="2000" dirty="0" err="1" smtClean="0"/>
              <a:t>GizmoShip</a:t>
            </a:r>
            <a:r>
              <a:rPr lang="en-US" sz="2000" dirty="0" smtClean="0"/>
              <a:t>, we offer a wide range of the latest tech gadgets and electronics to enhance your everyday life. Our selection includes everything from </a:t>
            </a:r>
            <a:r>
              <a:rPr lang="en-US" sz="2000" dirty="0" err="1" smtClean="0"/>
              <a:t>smartphones</a:t>
            </a:r>
            <a:r>
              <a:rPr lang="en-US" sz="2000" dirty="0" smtClean="0"/>
              <a:t> and laptops to smart home devices and accessories</a:t>
            </a:r>
            <a:r>
              <a:rPr lang="en-US" sz="2000" dirty="0" smtClean="0"/>
              <a:t>.</a:t>
            </a:r>
            <a:endParaRPr lang="en-US" sz="2000" dirty="0" smtClean="0"/>
          </a:p>
        </p:txBody>
      </p:sp>
      <p:sp>
        <p:nvSpPr>
          <p:cNvPr id="6" name="Rounded Rectangle 5"/>
          <p:cNvSpPr/>
          <p:nvPr/>
        </p:nvSpPr>
        <p:spPr>
          <a:xfrm>
            <a:off x="1600200" y="4114800"/>
            <a:ext cx="5638800" cy="6858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Website</a:t>
            </a:r>
            <a:r>
              <a:rPr lang="en-US" sz="2000" b="1" dirty="0" smtClean="0">
                <a:solidFill>
                  <a:schemeClr val="tx1"/>
                </a:solidFill>
              </a:rPr>
              <a:t>: </a:t>
            </a:r>
            <a:r>
              <a:rPr lang="en-US" sz="2000" b="1" dirty="0" smtClean="0">
                <a:solidFill>
                  <a:schemeClr val="tx1"/>
                </a:solidFill>
                <a:hlinkClick r:id="rId2"/>
              </a:rPr>
              <a:t>https://gizmoship.com/</a:t>
            </a:r>
            <a:endParaRPr lang="en-US" sz="2000" b="1" dirty="0" smtClean="0"/>
          </a:p>
        </p:txBody>
      </p:sp>
      <p:sp>
        <p:nvSpPr>
          <p:cNvPr id="8" name="Rounded Rectangle 7"/>
          <p:cNvSpPr/>
          <p:nvPr/>
        </p:nvSpPr>
        <p:spPr>
          <a:xfrm>
            <a:off x="1295400" y="5105400"/>
            <a:ext cx="7086600" cy="7620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Address</a:t>
            </a:r>
            <a:r>
              <a:rPr lang="en-US" sz="2000" b="1" dirty="0" smtClean="0">
                <a:solidFill>
                  <a:schemeClr val="tx1"/>
                </a:solidFill>
              </a:rPr>
              <a:t>: Amritsar, Punjab, India</a:t>
            </a:r>
            <a:endParaRPr lang="en-US" sz="2000" b="1" dirty="0" smtClean="0"/>
          </a:p>
        </p:txBody>
      </p:sp>
      <p:pic>
        <p:nvPicPr>
          <p:cNvPr id="9" name="Picture 8" descr="Log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3306" y="500042"/>
            <a:ext cx="1714512" cy="17145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42847516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</TotalTime>
  <Words>159</Words>
  <Application>Microsoft Office PowerPoint</Application>
  <PresentationFormat>On-screen Show (4:3)</PresentationFormat>
  <Paragraphs>12</Paragraphs>
  <Slides>4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Slide 1</vt:lpstr>
      <vt:lpstr>Slide 2</vt:lpstr>
      <vt:lpstr>Slide 3</vt:lpstr>
      <vt:lpstr>Slide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MKE</dc:creator>
  <cp:lastModifiedBy>Hp</cp:lastModifiedBy>
  <cp:revision>53</cp:revision>
  <dcterms:created xsi:type="dcterms:W3CDTF">2022-12-06T03:37:01Z</dcterms:created>
  <dcterms:modified xsi:type="dcterms:W3CDTF">2024-11-06T10:37:52Z</dcterms:modified>
</cp:coreProperties>
</file>