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Canva Sans Bold" charset="1" panose="020B0803030501040103"/>
      <p:regular r:id="rId21"/>
    </p:embeddedFont>
    <p:embeddedFont>
      <p:font typeface="Canva Sans" charset="1" panose="020B0503030501040103"/>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84080"/>
            <a:ext cx="18288000" cy="49284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Website design and development companies offer a wide range of services, including:</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Website Design: Creating user-friendly and visually appealing interfaces, ensuring optimal viewing on all devices, and developing a strong brand identity through visual elements.</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Web Development: Building the visible part of the website using HTML, CSS, and JavaScript, creating the server-side logic and database systems, and designing and developing online stores for selling products or services.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Digital Marketing: Optimizing websites to rank higher in search engine results, running paid advertising campaigns, and leveraging social media to reach a wider audience.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52176"/>
            <a:ext cx="18288000" cy="4928427"/>
          </a:xfrm>
          <a:prstGeom prst="rect">
            <a:avLst/>
          </a:prstGeom>
        </p:spPr>
        <p:txBody>
          <a:bodyPr anchor="t" rtlCol="false" tIns="0" lIns="0" bIns="0" rIns="0">
            <a:spAutoFit/>
          </a:bodyPr>
          <a:lstStyle/>
          <a:p>
            <a:pPr algn="ctr" marL="590210" indent="-295105" lvl="1">
              <a:lnSpc>
                <a:spcPts val="4373"/>
              </a:lnSpc>
              <a:buFont typeface="Arial"/>
              <a:buChar char="•"/>
            </a:pP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Website Maintenance: Keeping the website up-to-date with the latest trends and technologies, protecting the website from cyber threats and vulnerabilities, and ensuring fast loading times and smooth performance.</a:t>
            </a:r>
          </a:p>
          <a:p>
            <a:pPr algn="ctr">
              <a:lnSpc>
                <a:spcPts val="4373"/>
              </a:lnSpc>
            </a:pPr>
            <a:r>
              <a:rPr lang="en-US" sz="2733">
                <a:solidFill>
                  <a:srgbClr val="000000"/>
                </a:solidFill>
                <a:latin typeface="Canva Sans"/>
                <a:ea typeface="Canva Sans"/>
                <a:cs typeface="Canva Sans"/>
                <a:sym typeface="Canva Sans"/>
              </a:rPr>
              <a:t>When choosing a website design and development company, consider the following factors: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Define </a:t>
            </a:r>
            <a:r>
              <a:rPr lang="en-US" sz="2733">
                <a:solidFill>
                  <a:srgbClr val="000000"/>
                </a:solidFill>
                <a:latin typeface="Canva Sans"/>
                <a:ea typeface="Canva Sans"/>
                <a:cs typeface="Canva Sans"/>
                <a:sym typeface="Canva Sans"/>
              </a:rPr>
              <a:t>Your Needs: Clearly outline your project requirements, including budget, timeline, and specific features.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Research and Shortlist: Identify potential companies based on their portfolio, expertise, and client reviews.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48250"/>
            <a:ext cx="18288000" cy="3823527"/>
          </a:xfrm>
          <a:prstGeom prst="rect">
            <a:avLst/>
          </a:prstGeom>
        </p:spPr>
        <p:txBody>
          <a:bodyPr anchor="t" rtlCol="false" tIns="0" lIns="0" bIns="0" rIns="0">
            <a:spAutoFit/>
          </a:bodyPr>
          <a:lstStyle/>
          <a:p>
            <a:pPr algn="ctr" marL="590210" indent="-295105" lvl="1">
              <a:lnSpc>
                <a:spcPts val="4373"/>
              </a:lnSpc>
              <a:buFont typeface="Arial"/>
              <a:buChar char="•"/>
            </a:pP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C</a:t>
            </a:r>
            <a:r>
              <a:rPr lang="en-US" sz="2733">
                <a:solidFill>
                  <a:srgbClr val="000000"/>
                </a:solidFill>
                <a:latin typeface="Canva Sans"/>
                <a:ea typeface="Canva Sans"/>
                <a:cs typeface="Canva Sans"/>
                <a:sym typeface="Canva Sans"/>
              </a:rPr>
              <a:t>ommunication and Collaboration: Assess how well the company communicates and collaborates with clients.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Pricing and Contracts: Understand the pricing structure, payment terms, and contract details.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Technical Expertise: Ensure the company has the necessary skills and experience to handle your project.</a:t>
            </a:r>
          </a:p>
          <a:p>
            <a:pPr algn="ctr">
              <a:lnSpc>
                <a:spcPts val="4373"/>
              </a:lnSpc>
              <a:spcBef>
                <a:spcPct val="0"/>
              </a:spcBef>
            </a:pPr>
            <a:r>
              <a:rPr lang="en-US" sz="2733">
                <a:solidFill>
                  <a:srgbClr val="000000"/>
                </a:solidFill>
                <a:latin typeface="Canva Sans"/>
                <a:ea typeface="Canva Sans"/>
                <a:cs typeface="Canva Sans"/>
                <a:sym typeface="Canva Sans"/>
              </a:rPr>
              <a:t>By carefully considering these factors, you can select a website design and development company that aligns with your business goals and delivers exceptional results.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802430"/>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well-crafted website is a powerful tool that can help you achieve your online objectives. By partnering with a reputable website design and development company, you can create a digital presence that leaves a lasting impression.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0" t="-14485" r="0" b="-14485"/>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46905" y="236786"/>
            <a:ext cx="14486269" cy="7082142"/>
          </a:xfrm>
          <a:custGeom>
            <a:avLst/>
            <a:gdLst/>
            <a:ahLst/>
            <a:cxnLst/>
            <a:rect r="r" b="b" t="t" l="l"/>
            <a:pathLst>
              <a:path h="7082142" w="14486269">
                <a:moveTo>
                  <a:pt x="0" y="0"/>
                </a:moveTo>
                <a:lnTo>
                  <a:pt x="14486269" y="0"/>
                </a:lnTo>
                <a:lnTo>
                  <a:pt x="14486269" y="7082142"/>
                </a:lnTo>
                <a:lnTo>
                  <a:pt x="0" y="7082142"/>
                </a:lnTo>
                <a:lnTo>
                  <a:pt x="0" y="0"/>
                </a:lnTo>
                <a:close/>
              </a:path>
            </a:pathLst>
          </a:custGeom>
          <a:blipFill>
            <a:blip r:embed="rId2"/>
            <a:stretch>
              <a:fillRect l="0" t="-21833" r="0" b="-14774"/>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Elevating </a:t>
            </a:r>
            <a:r>
              <a:rPr lang="en-US" sz="2733">
                <a:solidFill>
                  <a:srgbClr val="000000"/>
                </a:solidFill>
                <a:latin typeface="Canva Sans"/>
                <a:ea typeface="Canva Sans"/>
                <a:cs typeface="Canva Sans"/>
                <a:sym typeface="Canva Sans"/>
              </a:rPr>
              <a:t>Your Digital Presence: A Comprehensive Guide to Website Design and Development Companies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88215" y="294774"/>
            <a:ext cx="14416807" cy="6566619"/>
          </a:xfrm>
          <a:custGeom>
            <a:avLst/>
            <a:gdLst/>
            <a:ahLst/>
            <a:cxnLst/>
            <a:rect r="r" b="b" t="t" l="l"/>
            <a:pathLst>
              <a:path h="6566619" w="14416807">
                <a:moveTo>
                  <a:pt x="0" y="0"/>
                </a:moveTo>
                <a:lnTo>
                  <a:pt x="14416808" y="0"/>
                </a:lnTo>
                <a:lnTo>
                  <a:pt x="14416808" y="6566618"/>
                </a:lnTo>
                <a:lnTo>
                  <a:pt x="0" y="6566618"/>
                </a:lnTo>
                <a:lnTo>
                  <a:pt x="0" y="0"/>
                </a:lnTo>
                <a:close/>
              </a:path>
            </a:pathLst>
          </a:custGeom>
          <a:blipFill>
            <a:blip r:embed="rId2"/>
            <a:stretch>
              <a:fillRect l="-2514" t="-11382" r="-2514"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In today's digital age, a well-designed website is no longer a luxury but a necessity for businesses of all sizes.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74687" y="243367"/>
            <a:ext cx="14443864" cy="7169313"/>
          </a:xfrm>
          <a:custGeom>
            <a:avLst/>
            <a:gdLst/>
            <a:ahLst/>
            <a:cxnLst/>
            <a:rect r="r" b="b" t="t" l="l"/>
            <a:pathLst>
              <a:path h="7169313" w="14443864">
                <a:moveTo>
                  <a:pt x="0" y="0"/>
                </a:moveTo>
                <a:lnTo>
                  <a:pt x="14443864" y="0"/>
                </a:lnTo>
                <a:lnTo>
                  <a:pt x="14443864" y="7169313"/>
                </a:lnTo>
                <a:lnTo>
                  <a:pt x="0" y="7169313"/>
                </a:lnTo>
                <a:lnTo>
                  <a:pt x="0" y="0"/>
                </a:lnTo>
                <a:close/>
              </a:path>
            </a:pathLst>
          </a:custGeom>
          <a:blipFill>
            <a:blip r:embed="rId2"/>
            <a:stretch>
              <a:fillRect l="-5050" t="-10909" r="-5050"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A professional website can significantly impact your online visibility, brand reputation, and overall business success.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36771" y="313265"/>
            <a:ext cx="14440768" cy="7029516"/>
          </a:xfrm>
          <a:custGeom>
            <a:avLst/>
            <a:gdLst/>
            <a:ahLst/>
            <a:cxnLst/>
            <a:rect r="r" b="b" t="t" l="l"/>
            <a:pathLst>
              <a:path h="7029516" w="14440768">
                <a:moveTo>
                  <a:pt x="0" y="0"/>
                </a:moveTo>
                <a:lnTo>
                  <a:pt x="14440768" y="0"/>
                </a:lnTo>
                <a:lnTo>
                  <a:pt x="14440768" y="7029517"/>
                </a:lnTo>
                <a:lnTo>
                  <a:pt x="0" y="7029517"/>
                </a:lnTo>
                <a:lnTo>
                  <a:pt x="0" y="0"/>
                </a:lnTo>
                <a:close/>
              </a:path>
            </a:pathLst>
          </a:custGeom>
          <a:blipFill>
            <a:blip r:embed="rId2"/>
            <a:stretch>
              <a:fillRect l="0" t="-49080" r="0" b="-31115"/>
            </a:stretch>
          </a:blipFill>
        </p:spPr>
      </p:sp>
      <p:sp>
        <p:nvSpPr>
          <p:cNvPr name="TextBox 3" id="3"/>
          <p:cNvSpPr txBox="true"/>
          <p:nvPr/>
        </p:nvSpPr>
        <p:spPr>
          <a:xfrm rot="0">
            <a:off x="13155" y="8354880"/>
            <a:ext cx="18288000" cy="106127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Website design and development companies specialize in creating and maintaining websites.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99794"/>
            <a:ext cx="18288000" cy="54808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They employ a team of skilled professionals, including web designers and web developers. Web designers focus on the visual aspects of a website, such as the layout, color scheme, typography, and imagery. Web developers handle the programming and coding aspects, ensuring the website functions seamlessly and is optimized for various devices and browsers.</a:t>
            </a:r>
          </a:p>
          <a:p>
            <a:pPr algn="ctr">
              <a:lnSpc>
                <a:spcPts val="4373"/>
              </a:lnSpc>
            </a:pPr>
            <a:r>
              <a:rPr lang="en-US" sz="2733">
                <a:solidFill>
                  <a:srgbClr val="000000"/>
                </a:solidFill>
                <a:latin typeface="Canva Sans"/>
                <a:ea typeface="Canva Sans"/>
                <a:cs typeface="Canva Sans"/>
                <a:sym typeface="Canva Sans"/>
              </a:rPr>
              <a:t>Website design and development companies offer a wide range of services, including:</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Website Design: Creating user-friendly and visually appealing interfaces, ensuring optimal viewing on all devices, and developing a strong brand identity through visual elements.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Web Development: Building the visible part of the website using HTML, CSS, and JavaScript, creating the server-side logic and database systems, and designing and developing online stores for selling products or services.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84080"/>
            <a:ext cx="18288000" cy="6033327"/>
          </a:xfrm>
          <a:prstGeom prst="rect">
            <a:avLst/>
          </a:prstGeom>
        </p:spPr>
        <p:txBody>
          <a:bodyPr anchor="t" rtlCol="false" tIns="0" lIns="0" bIns="0" rIns="0">
            <a:spAutoFit/>
          </a:bodyPr>
          <a:lstStyle/>
          <a:p>
            <a:pPr algn="ctr" marL="590210" indent="-295105" lvl="1">
              <a:lnSpc>
                <a:spcPts val="4373"/>
              </a:lnSpc>
              <a:buFont typeface="Arial"/>
              <a:buChar char="•"/>
            </a:pP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Digital Marketing: Optimizing websites to rank higher in search engine results, running paid advertising campaigns, and leveraging social media to reach a wider audience.</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Website Maintenance: Keeping the website up-to-date with the latest trends and technologies, protecting the website from cyber threats and vulnerabilities, and ensuring fast loading times and smooth performance.</a:t>
            </a:r>
          </a:p>
          <a:p>
            <a:pPr algn="ctr">
              <a:lnSpc>
                <a:spcPts val="4373"/>
              </a:lnSpc>
            </a:pPr>
            <a:r>
              <a:rPr lang="en-US" sz="2733">
                <a:solidFill>
                  <a:srgbClr val="000000"/>
                </a:solidFill>
                <a:latin typeface="Canva Sans"/>
                <a:ea typeface="Canva Sans"/>
                <a:cs typeface="Canva Sans"/>
                <a:sym typeface="Canva Sans"/>
              </a:rPr>
              <a:t>When choosing a website design and development company, consider the following factors: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Define </a:t>
            </a:r>
            <a:r>
              <a:rPr lang="en-US" sz="2733">
                <a:solidFill>
                  <a:srgbClr val="000000"/>
                </a:solidFill>
                <a:latin typeface="Canva Sans"/>
                <a:ea typeface="Canva Sans"/>
                <a:cs typeface="Canva Sans"/>
                <a:sym typeface="Canva Sans"/>
              </a:rPr>
              <a:t>Your Needs: Clearly outline your project requirements, including budget, timeline, and specific features.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Research and Shortlist: Identify potential companies based on their portfolio, expertise, and client reviews.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36699"/>
            <a:ext cx="18288000" cy="4928427"/>
          </a:xfrm>
          <a:prstGeom prst="rect">
            <a:avLst/>
          </a:prstGeom>
        </p:spPr>
        <p:txBody>
          <a:bodyPr anchor="t" rtlCol="false" tIns="0" lIns="0" bIns="0" rIns="0">
            <a:spAutoFit/>
          </a:bodyPr>
          <a:lstStyle/>
          <a:p>
            <a:pPr algn="ctr" marL="590210" indent="-295105" lvl="1">
              <a:lnSpc>
                <a:spcPts val="4373"/>
              </a:lnSpc>
              <a:buFont typeface="Arial"/>
              <a:buChar char="•"/>
            </a:pP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C</a:t>
            </a:r>
            <a:r>
              <a:rPr lang="en-US" sz="2733">
                <a:solidFill>
                  <a:srgbClr val="000000"/>
                </a:solidFill>
                <a:latin typeface="Canva Sans"/>
                <a:ea typeface="Canva Sans"/>
                <a:cs typeface="Canva Sans"/>
                <a:sym typeface="Canva Sans"/>
              </a:rPr>
              <a:t>ommunication and Collaboration: Assess how well the company communicates and collaborates with clients.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Pricing and Contracts: Understand the pricing structure, payment terms, and contract details.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Technical Expertise: Ensure the company has the necessary skills and experience to handle your project.</a:t>
            </a:r>
          </a:p>
          <a:p>
            <a:pPr algn="ctr">
              <a:lnSpc>
                <a:spcPts val="4373"/>
              </a:lnSpc>
              <a:spcBef>
                <a:spcPct val="0"/>
              </a:spcBef>
            </a:pPr>
            <a:r>
              <a:rPr lang="en-US" sz="2733">
                <a:solidFill>
                  <a:srgbClr val="000000"/>
                </a:solidFill>
                <a:latin typeface="Canva Sans"/>
                <a:ea typeface="Canva Sans"/>
                <a:cs typeface="Canva Sans"/>
                <a:sym typeface="Canva Sans"/>
              </a:rPr>
              <a:t>By carefully considering these factors, you can select a website design and development company that aligns with your business goals and delivers exceptional results. A well-crafted website is a powerful tool that can help you achieve your online objectives. By partnering with a reputable website design and development company, you can create a digital presence that leaves a lasting impression.</a:t>
            </a:r>
          </a:p>
        </p:txBody>
      </p:sp>
      <p:sp>
        <p:nvSpPr>
          <p:cNvPr name="TextBox 3" id="3"/>
          <p:cNvSpPr txBox="true"/>
          <p:nvPr/>
        </p:nvSpPr>
        <p:spPr>
          <a:xfrm rot="0">
            <a:off x="0" y="8749473"/>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Building </a:t>
            </a:r>
            <a:r>
              <a:rPr lang="en-US" sz="2733">
                <a:solidFill>
                  <a:srgbClr val="000000"/>
                </a:solidFill>
                <a:latin typeface="Canva Sans"/>
                <a:ea typeface="Canva Sans"/>
                <a:cs typeface="Canva Sans"/>
                <a:sym typeface="Canva Sans"/>
              </a:rPr>
              <a:t>Your Digital Foundation: A Guide to Website Design and Development Companies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578842"/>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In today's digital age, a well-designed website is no longer a luxury but a necessity for businesses of all sizes. A professional website can significantly impact your online visibility, brand reputation, and overall business success.</a:t>
            </a:r>
          </a:p>
          <a:p>
            <a:pPr algn="ctr">
              <a:lnSpc>
                <a:spcPts val="4373"/>
              </a:lnSpc>
              <a:spcBef>
                <a:spcPct val="0"/>
              </a:spcBef>
            </a:pPr>
            <a:r>
              <a:rPr lang="en-US" sz="2733">
                <a:solidFill>
                  <a:srgbClr val="000000"/>
                </a:solidFill>
                <a:latin typeface="Canva Sans"/>
                <a:ea typeface="Canva Sans"/>
                <a:cs typeface="Canva Sans"/>
                <a:sym typeface="Canva Sans"/>
              </a:rPr>
              <a:t>Website design and development companies are experts in crafting and managing online platforms. They employ a team of skilled professionals, including web designers and web developers. Web designers are the creative minds behind a website's visual appeal. They craft the layout, choose the color scheme, select fonts, and curate the imagery to create a visually stunning and engaging experience for users. Their goal is to make the website not only beautiful but also easy to navigate and understand. Web developers handle the programming and coding aspects, ensuring the website functions seamlessly and is optimized for various devices and browsers.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DAGY9wHzfF8</dc:identifier>
  <dcterms:modified xsi:type="dcterms:W3CDTF">2011-08-01T06:04:30Z</dcterms:modified>
  <cp:revision>1</cp:revision>
  <dc:title>Elevating Your Digital Presence: A Comprehensive Guide to Website Design and Development Companies</dc:title>
</cp:coreProperties>
</file>