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Nunito"/>
      <p:regular r:id="rId13"/>
      <p:bold r:id="rId14"/>
      <p:italic r:id="rId15"/>
      <p:boldItalic r:id="rId16"/>
    </p:embeddedFont>
    <p:embeddedFont>
      <p:font typeface="Maven Pro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Nunito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italic.fntdata"/><Relationship Id="rId14" Type="http://schemas.openxmlformats.org/officeDocument/2006/relationships/font" Target="fonts/Nunito-bold.fntdata"/><Relationship Id="rId17" Type="http://schemas.openxmlformats.org/officeDocument/2006/relationships/font" Target="fonts/MavenPro-regular.fntdata"/><Relationship Id="rId16" Type="http://schemas.openxmlformats.org/officeDocument/2006/relationships/font" Target="fonts/Nuni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MavenPr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74baabce94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74baabce94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74baabce94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74baabce9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74baabce94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274baabce9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74baabce94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74baabce94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74baabce94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74baabce94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74baabce94_0_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274baabce94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microthermics.com/products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vdh.virginia.gov/environmental-health/food-safety-in-virginia/milk-safety/pasteurization/#:~:text=Pasteurization%20involves%20heating%20liquids%20at,%3D%20all%20bacteria%20are%20destroyed).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linkedin.com/company/microthermics-inc" TargetMode="External"/><Relationship Id="rId4" Type="http://schemas.openxmlformats.org/officeDocument/2006/relationships/hyperlink" Target="https://www.facebook.com/microthermics" TargetMode="External"/><Relationship Id="rId5" Type="http://schemas.openxmlformats.org/officeDocument/2006/relationships/hyperlink" Target="https://twitter.com/microthermics" TargetMode="External"/><Relationship Id="rId6" Type="http://schemas.openxmlformats.org/officeDocument/2006/relationships/hyperlink" Target="https://microthermics.com/" TargetMode="External"/><Relationship Id="rId7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155850" y="781525"/>
            <a:ext cx="8832300" cy="205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Small Scale Milk Pasteurizers with MicroThermics</a:t>
            </a:r>
            <a:endParaRPr b="1"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Small Scale Milk Pasteurizers</a:t>
            </a:r>
            <a:endParaRPr/>
          </a:p>
        </p:txBody>
      </p:sp>
      <p:pic>
        <p:nvPicPr>
          <p:cNvPr id="279" name="Google Shape;27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7375" y="2639950"/>
            <a:ext cx="2296625" cy="229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Introduction</a:t>
            </a:r>
            <a:endParaRPr b="1"/>
          </a:p>
        </p:txBody>
      </p:sp>
      <p:sp>
        <p:nvSpPr>
          <p:cNvPr id="285" name="Google Shape;285;p1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500"/>
              <a:t>In today’s dynamic food and beverage industry, small-scale producers and dairy enthusiasts are increasingly looking for efficient, cost-effective solutions to ensure product safety and quality. One of the critical processes in dairy production is pasteurization, a heat treatment process that kills harmful microorganisms in milk. Enter the </a:t>
            </a:r>
            <a:r>
              <a:rPr b="1" lang="en" sz="1500" u="sng">
                <a:solidFill>
                  <a:schemeClr val="hlink"/>
                </a:solidFill>
                <a:hlinkClick r:id="rId3"/>
              </a:rPr>
              <a:t>small scale milk pasteurizer</a:t>
            </a:r>
            <a:r>
              <a:rPr lang="en" sz="1500"/>
              <a:t>, a game-changer for artisanal and small-scale dairy producers. Among the industry leaders, MicroThermics stands out, offering innovative pasteurization solutions that combine efficiency, reliability, and user-friendliness.</a:t>
            </a:r>
            <a:endParaRPr sz="15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Choose Small Scale Milk Pasteurizers?</a:t>
            </a:r>
            <a:endParaRPr/>
          </a:p>
        </p:txBody>
      </p:sp>
      <p:sp>
        <p:nvSpPr>
          <p:cNvPr id="291" name="Google Shape;291;p15"/>
          <p:cNvSpPr txBox="1"/>
          <p:nvPr>
            <p:ph idx="1" type="body"/>
          </p:nvPr>
        </p:nvSpPr>
        <p:spPr>
          <a:xfrm>
            <a:off x="1059900" y="2005975"/>
            <a:ext cx="7518300" cy="28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Small-scale milk pasteurizers are designed to cater to the needs of small dairy farms, local creameries, and even educational institutions. They offer several advantages:</a:t>
            </a:r>
            <a:endParaRPr sz="15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/>
              <a:t>Cost-Effectiveness:</a:t>
            </a:r>
            <a:r>
              <a:rPr lang="en" sz="1500"/>
              <a:t> Large-scale pasteurization equipment can be prohibitively expensive for small producers. Small-scale pasteurizers are more affordable while still offering robust functionality.</a:t>
            </a:r>
            <a:endParaRPr sz="1500"/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500"/>
              <a:t>Efficiency:</a:t>
            </a:r>
            <a:r>
              <a:rPr lang="en" sz="1500"/>
              <a:t> These machines are designed to pasteurize smaller batches of milk efficiently, reducing waste and ensuring fresh, high-quality products.</a:t>
            </a:r>
            <a:endParaRPr sz="1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6"/>
          <p:cNvSpPr txBox="1"/>
          <p:nvPr>
            <p:ph idx="1" type="body"/>
          </p:nvPr>
        </p:nvSpPr>
        <p:spPr>
          <a:xfrm>
            <a:off x="1303800" y="1162475"/>
            <a:ext cx="4588200" cy="33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Ease of Use:</a:t>
            </a:r>
            <a:r>
              <a:rPr lang="en" sz="1500"/>
              <a:t> </a:t>
            </a:r>
            <a:endParaRPr sz="15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User-friendly interfaces and automated processes make these pasteurizers easy to operate, even for those with minimal technical expertise.</a:t>
            </a:r>
            <a:endParaRPr sz="15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/>
              <a:t>Versatility: </a:t>
            </a:r>
            <a:endParaRPr b="1" sz="1500"/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500"/>
              <a:t>Small-scale pasteurizers can handle various dairy products, including milk, cream, yogurt, and cheese, allowing producers to diversify their offerings.</a:t>
            </a:r>
            <a:endParaRPr sz="1500"/>
          </a:p>
        </p:txBody>
      </p:sp>
      <p:pic>
        <p:nvPicPr>
          <p:cNvPr id="297" name="Google Shape;29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2000" y="1800875"/>
            <a:ext cx="2947200" cy="2092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7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MicroThermics: A Leader in Pasteurization Technology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7"/>
          <p:cNvSpPr txBox="1"/>
          <p:nvPr>
            <p:ph idx="1" type="body"/>
          </p:nvPr>
        </p:nvSpPr>
        <p:spPr>
          <a:xfrm>
            <a:off x="654600" y="1597875"/>
            <a:ext cx="7834800" cy="315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MicroThermics is a renowned name in the field of thermal processing, providing state-of-the-art solutions tailored for small-scale operations. Their small-scale milk pasteurizers exemplify innovation and reliability. Here’s why MicroThermics stands out:</a:t>
            </a:r>
            <a:endParaRPr sz="15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/>
              <a:t>Advanced Technology: </a:t>
            </a:r>
            <a:r>
              <a:rPr lang="en" sz="1500"/>
              <a:t>MicroThermics incorporates cutting-edge technology to ensure precise tempeature control and consistent </a:t>
            </a:r>
            <a:r>
              <a:rPr b="1" lang="en" sz="1500" u="sng">
                <a:solidFill>
                  <a:schemeClr val="hlink"/>
                </a:solidFill>
                <a:hlinkClick r:id="rId3"/>
              </a:rPr>
              <a:t>pasteurization</a:t>
            </a:r>
            <a:r>
              <a:rPr lang="en" sz="1500"/>
              <a:t>, crucial for product safety and quality.</a:t>
            </a:r>
            <a:endParaRPr sz="1500"/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500"/>
              <a:t>Customization: </a:t>
            </a:r>
            <a:r>
              <a:rPr lang="en" sz="1500"/>
              <a:t>Understanding that every dairy operation is unique, MicroThermics offers customizable solutions to meet specific needs, whether it’s adjusting processing temperatures or accommodating different milk volumes.</a:t>
            </a:r>
            <a:endParaRPr sz="15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8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Real-World Applications</a:t>
            </a:r>
            <a:endParaRPr/>
          </a:p>
        </p:txBody>
      </p:sp>
      <p:sp>
        <p:nvSpPr>
          <p:cNvPr id="309" name="Google Shape;309;p18"/>
          <p:cNvSpPr txBox="1"/>
          <p:nvPr>
            <p:ph idx="1" type="body"/>
          </p:nvPr>
        </p:nvSpPr>
        <p:spPr>
          <a:xfrm>
            <a:off x="519300" y="1958200"/>
            <a:ext cx="81054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/>
              <a:t>Small-scale milk pasteurizers from MicroThermics are ideal for a range of applications:</a:t>
            </a:r>
            <a:endParaRPr b="1" sz="15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/>
              <a:t>Artisanal Dairy Producers:</a:t>
            </a:r>
            <a:r>
              <a:rPr lang="en" sz="1500"/>
              <a:t> Small dairy farms can produce pasteurized milk and dairy products on-site, maintaining control over quality and flavor.</a:t>
            </a:r>
            <a:endParaRPr sz="15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/>
              <a:t>Educational Institutions: </a:t>
            </a:r>
            <a:r>
              <a:rPr lang="en" sz="1500"/>
              <a:t>Schools and universities with agricultural programs can use these pasteurizers for teaching and research purposes.</a:t>
            </a:r>
            <a:endParaRPr sz="1500"/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500"/>
              <a:t>Start-ups and Local Brands: </a:t>
            </a:r>
            <a:r>
              <a:rPr lang="en" sz="1500"/>
              <a:t>New dairy ventures can experiment and innovate without the high overhead costs associated with large-scale equipment.</a:t>
            </a:r>
            <a:endParaRPr sz="15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9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Contact Us</a:t>
            </a:r>
            <a:endParaRPr/>
          </a:p>
        </p:txBody>
      </p:sp>
      <p:sp>
        <p:nvSpPr>
          <p:cNvPr id="315" name="Google Shape;315;p19"/>
          <p:cNvSpPr txBox="1"/>
          <p:nvPr>
            <p:ph idx="1" type="body"/>
          </p:nvPr>
        </p:nvSpPr>
        <p:spPr>
          <a:xfrm>
            <a:off x="1303800" y="1597875"/>
            <a:ext cx="7030500" cy="333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3216–102 Wellington Ct. Raleigh, NC 27615 USA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Phone: 9198788045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/>
              <a:t>Email: info@microthermics.com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3"/>
              </a:rPr>
              <a:t>https://www.linkedin.com/company/microthermics-inc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4"/>
              </a:rPr>
              <a:t>https://www.facebook.com/microthermics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5"/>
              </a:rPr>
              <a:t>https://twitter.com/microthermics</a:t>
            </a:r>
            <a:endParaRPr sz="1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6"/>
              </a:rPr>
              <a:t>https://microthermics.com/</a:t>
            </a:r>
            <a:endParaRPr sz="1500"/>
          </a:p>
        </p:txBody>
      </p:sp>
      <p:pic>
        <p:nvPicPr>
          <p:cNvPr id="316" name="Google Shape;316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47375" y="2639950"/>
            <a:ext cx="2296625" cy="229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