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Nunito"/>
      <p:regular r:id="rId13"/>
      <p:bold r:id="rId14"/>
      <p:italic r:id="rId15"/>
      <p:boldItalic r:id="rId16"/>
    </p:embeddedFont>
    <p:embeddedFont>
      <p:font typeface="Maven Pro"/>
      <p:regular r:id="rId17"/>
      <p:bold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Nunito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Nunito-italic.fntdata"/><Relationship Id="rId14" Type="http://schemas.openxmlformats.org/officeDocument/2006/relationships/font" Target="fonts/Nunito-bold.fntdata"/><Relationship Id="rId17" Type="http://schemas.openxmlformats.org/officeDocument/2006/relationships/font" Target="fonts/MavenPro-regular.fntdata"/><Relationship Id="rId16" Type="http://schemas.openxmlformats.org/officeDocument/2006/relationships/font" Target="fonts/Nunit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MavenPr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5" name="Google Shape;27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74baabce94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2" name="Google Shape;282;g274baabce94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274baabce94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Google Shape;288;g274baabce94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74baabce94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74baabce94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g274baabce94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0" name="Google Shape;300;g274baabce94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g274baabce94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6" name="Google Shape;306;g274baabce94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74baabce94_0_3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74baabce94_0_3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accent3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7343003" y="3409675"/>
            <a:ext cx="1691422" cy="1732548"/>
            <a:chOff x="7343003" y="3409675"/>
            <a:chExt cx="1691422" cy="1732548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7343003" y="4453711"/>
              <a:ext cx="316800" cy="688513"/>
              <a:chOff x="7343003" y="4453711"/>
              <a:chExt cx="316800" cy="688513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7343003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7343003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" name="Google Shape;14;p2"/>
            <p:cNvGrpSpPr/>
            <p:nvPr/>
          </p:nvGrpSpPr>
          <p:grpSpPr>
            <a:xfrm>
              <a:off x="7801210" y="4105700"/>
              <a:ext cx="316800" cy="1036523"/>
              <a:chOff x="7801210" y="4105700"/>
              <a:chExt cx="316800" cy="1036523"/>
            </a:xfrm>
          </p:grpSpPr>
          <p:sp>
            <p:nvSpPr>
              <p:cNvPr id="15" name="Google Shape;15;p2"/>
              <p:cNvSpPr/>
              <p:nvPr/>
            </p:nvSpPr>
            <p:spPr>
              <a:xfrm>
                <a:off x="7801210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7801210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7801210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" name="Google Shape;18;p2"/>
            <p:cNvGrpSpPr/>
            <p:nvPr/>
          </p:nvGrpSpPr>
          <p:grpSpPr>
            <a:xfrm>
              <a:off x="8259418" y="3757688"/>
              <a:ext cx="316800" cy="1384535"/>
              <a:chOff x="8259418" y="3757688"/>
              <a:chExt cx="316800" cy="1384535"/>
            </a:xfrm>
          </p:grpSpPr>
          <p:sp>
            <p:nvSpPr>
              <p:cNvPr id="19" name="Google Shape;19;p2"/>
              <p:cNvSpPr/>
              <p:nvPr/>
            </p:nvSpPr>
            <p:spPr>
              <a:xfrm>
                <a:off x="8259418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8259418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8259418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8259418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" name="Google Shape;23;p2"/>
            <p:cNvGrpSpPr/>
            <p:nvPr/>
          </p:nvGrpSpPr>
          <p:grpSpPr>
            <a:xfrm>
              <a:off x="8717625" y="3409675"/>
              <a:ext cx="316800" cy="1732548"/>
              <a:chOff x="8717625" y="3409675"/>
              <a:chExt cx="316800" cy="1732548"/>
            </a:xfrm>
          </p:grpSpPr>
          <p:sp>
            <p:nvSpPr>
              <p:cNvPr id="24" name="Google Shape;24;p2"/>
              <p:cNvSpPr/>
              <p:nvPr/>
            </p:nvSpPr>
            <p:spPr>
              <a:xfrm>
                <a:off x="8717625" y="4453711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8717625" y="3757688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8717625" y="410570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8717625" y="3409675"/>
                <a:ext cx="316800" cy="1732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8717625" y="4801723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29" name="Google Shape;29;p2"/>
          <p:cNvGrpSpPr/>
          <p:nvPr/>
        </p:nvGrpSpPr>
        <p:grpSpPr>
          <a:xfrm>
            <a:off x="5043503" y="0"/>
            <a:ext cx="3814072" cy="3839102"/>
            <a:chOff x="5043503" y="0"/>
            <a:chExt cx="3814072" cy="3839102"/>
          </a:xfrm>
        </p:grpSpPr>
        <p:sp>
          <p:nvSpPr>
            <p:cNvPr id="30" name="Google Shape;30;p2"/>
            <p:cNvSpPr/>
            <p:nvPr/>
          </p:nvSpPr>
          <p:spPr>
            <a:xfrm>
              <a:off x="8460975" y="1817775"/>
              <a:ext cx="396600" cy="3966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 rot="-9830444">
              <a:off x="6469759" y="3480728"/>
              <a:ext cx="320148" cy="320148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2" name="Google Shape;32;p2"/>
            <p:cNvGrpSpPr/>
            <p:nvPr/>
          </p:nvGrpSpPr>
          <p:grpSpPr>
            <a:xfrm>
              <a:off x="7647812" y="2704283"/>
              <a:ext cx="635219" cy="635219"/>
              <a:chOff x="6725724" y="2701260"/>
              <a:chExt cx="1208101" cy="1208100"/>
            </a:xfrm>
          </p:grpSpPr>
          <p:sp>
            <p:nvSpPr>
              <p:cNvPr id="33" name="Google Shape;33;p2"/>
              <p:cNvSpPr/>
              <p:nvPr/>
            </p:nvSpPr>
            <p:spPr>
              <a:xfrm rot="5400000">
                <a:off x="6725725" y="2701260"/>
                <a:ext cx="1208100" cy="12081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 rot="5400000">
                <a:off x="6725724" y="2701260"/>
                <a:ext cx="1208100" cy="1208100"/>
              </a:xfrm>
              <a:prstGeom prst="pie">
                <a:avLst>
                  <a:gd fmla="val 8244818" name="adj1"/>
                  <a:gd fmla="val 16246175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 rot="5400000">
                <a:off x="6954988" y="2930398"/>
                <a:ext cx="749700" cy="749700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36" name="Google Shape;36;p2"/>
            <p:cNvSpPr/>
            <p:nvPr/>
          </p:nvSpPr>
          <p:spPr>
            <a:xfrm>
              <a:off x="8460975" y="1817775"/>
              <a:ext cx="396600" cy="396600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37" name="Google Shape;37;p2"/>
            <p:cNvGrpSpPr/>
            <p:nvPr/>
          </p:nvGrpSpPr>
          <p:grpSpPr>
            <a:xfrm>
              <a:off x="7952720" y="179238"/>
              <a:ext cx="873165" cy="873003"/>
              <a:chOff x="7754428" y="208725"/>
              <a:chExt cx="541800" cy="541800"/>
            </a:xfrm>
          </p:grpSpPr>
          <p:sp>
            <p:nvSpPr>
              <p:cNvPr id="38" name="Google Shape;38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ellipse">
                <a:avLst/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 rot="-8647347">
                <a:off x="7831319" y="285616"/>
                <a:ext cx="388018" cy="388018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41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40" name="Google Shape;40;p2"/>
            <p:cNvSpPr/>
            <p:nvPr/>
          </p:nvSpPr>
          <p:spPr>
            <a:xfrm>
              <a:off x="5399840" y="356365"/>
              <a:ext cx="2577000" cy="257700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1" name="Google Shape;41;p2"/>
            <p:cNvSpPr/>
            <p:nvPr/>
          </p:nvSpPr>
          <p:spPr>
            <a:xfrm rot="2043858">
              <a:off x="5503813" y="460310"/>
              <a:ext cx="2369480" cy="2369480"/>
            </a:xfrm>
            <a:prstGeom prst="ellipse">
              <a:avLst/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5399795" y="360281"/>
              <a:ext cx="2577000" cy="2577000"/>
            </a:xfrm>
            <a:prstGeom prst="pie">
              <a:avLst>
                <a:gd fmla="val 8801158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 rot="2044777">
              <a:off x="5911449" y="867729"/>
              <a:ext cx="1554223" cy="155422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5399795" y="356358"/>
              <a:ext cx="2577000" cy="2577000"/>
            </a:xfrm>
            <a:prstGeom prst="pie">
              <a:avLst>
                <a:gd fmla="val 1255410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 rot="-9830444">
              <a:off x="6469759" y="3480727"/>
              <a:ext cx="320148" cy="320148"/>
            </a:xfrm>
            <a:prstGeom prst="pie">
              <a:avLst>
                <a:gd fmla="val 19376841" name="adj1"/>
                <a:gd fmla="val 16200000" name="adj2"/>
              </a:avLst>
            </a:prstGeom>
            <a:solidFill>
              <a:schemeClr val="lt1">
                <a:alpha val="94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6" name="Google Shape;46;p2"/>
          <p:cNvSpPr txBox="1"/>
          <p:nvPr>
            <p:ph type="ctrTitle"/>
          </p:nvPr>
        </p:nvSpPr>
        <p:spPr>
          <a:xfrm>
            <a:off x="824000" y="1613813"/>
            <a:ext cx="42555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7" name="Google Shape;47;p2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8" name="Google Shape;48;p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3"/>
        </a:solidFill>
      </p:bgPr>
    </p:bg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" name="Google Shape;142;p11"/>
          <p:cNvGrpSpPr/>
          <p:nvPr/>
        </p:nvGrpSpPr>
        <p:grpSpPr>
          <a:xfrm>
            <a:off x="52" y="4099200"/>
            <a:ext cx="9144036" cy="1044300"/>
            <a:chOff x="52" y="4099200"/>
            <a:chExt cx="9144036" cy="1044300"/>
          </a:xfrm>
        </p:grpSpPr>
        <p:grpSp>
          <p:nvGrpSpPr>
            <p:cNvPr id="143" name="Google Shape;143;p11"/>
            <p:cNvGrpSpPr/>
            <p:nvPr/>
          </p:nvGrpSpPr>
          <p:grpSpPr>
            <a:xfrm>
              <a:off x="52" y="4309200"/>
              <a:ext cx="231622" cy="834300"/>
              <a:chOff x="2688737" y="4301380"/>
              <a:chExt cx="231900" cy="834300"/>
            </a:xfrm>
          </p:grpSpPr>
          <p:sp>
            <p:nvSpPr>
              <p:cNvPr id="144" name="Google Shape;144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5" name="Google Shape;145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6" name="Google Shape;146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47" name="Google Shape;147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48" name="Google Shape;148;p11"/>
            <p:cNvGrpSpPr/>
            <p:nvPr/>
          </p:nvGrpSpPr>
          <p:grpSpPr>
            <a:xfrm>
              <a:off x="371406" y="4099200"/>
              <a:ext cx="231622" cy="1044300"/>
              <a:chOff x="2688737" y="4091380"/>
              <a:chExt cx="231900" cy="1044300"/>
            </a:xfrm>
          </p:grpSpPr>
          <p:sp>
            <p:nvSpPr>
              <p:cNvPr id="149" name="Google Shape;149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0" name="Google Shape;150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1" name="Google Shape;15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2" name="Google Shape;152;p11"/>
              <p:cNvSpPr/>
              <p:nvPr/>
            </p:nvSpPr>
            <p:spPr>
              <a:xfrm flipH="1">
                <a:off x="2688737" y="4091380"/>
                <a:ext cx="2319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3" name="Google Shape;153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4" name="Google Shape;154;p11"/>
            <p:cNvGrpSpPr/>
            <p:nvPr/>
          </p:nvGrpSpPr>
          <p:grpSpPr>
            <a:xfrm>
              <a:off x="742761" y="4309200"/>
              <a:ext cx="231622" cy="834300"/>
              <a:chOff x="2688737" y="4301380"/>
              <a:chExt cx="231900" cy="834300"/>
            </a:xfrm>
          </p:grpSpPr>
          <p:sp>
            <p:nvSpPr>
              <p:cNvPr id="155" name="Google Shape;155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6" name="Google Shape;156;p11"/>
              <p:cNvSpPr/>
              <p:nvPr/>
            </p:nvSpPr>
            <p:spPr>
              <a:xfrm flipH="1">
                <a:off x="2688737" y="4301380"/>
                <a:ext cx="2319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7" name="Google Shape;157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58" name="Google Shape;158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59" name="Google Shape;159;p11"/>
            <p:cNvGrpSpPr/>
            <p:nvPr/>
          </p:nvGrpSpPr>
          <p:grpSpPr>
            <a:xfrm>
              <a:off x="1114115" y="4518900"/>
              <a:ext cx="231622" cy="624600"/>
              <a:chOff x="2688737" y="4511080"/>
              <a:chExt cx="231900" cy="624600"/>
            </a:xfrm>
          </p:grpSpPr>
          <p:sp>
            <p:nvSpPr>
              <p:cNvPr id="160" name="Google Shape;160;p11"/>
              <p:cNvSpPr/>
              <p:nvPr/>
            </p:nvSpPr>
            <p:spPr>
              <a:xfrm flipH="1">
                <a:off x="2688737" y="4720780"/>
                <a:ext cx="2319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1" name="Google Shape;161;p11"/>
              <p:cNvSpPr/>
              <p:nvPr/>
            </p:nvSpPr>
            <p:spPr>
              <a:xfrm flipH="1">
                <a:off x="2688737" y="4511080"/>
                <a:ext cx="2319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2" name="Google Shape;162;p11"/>
              <p:cNvSpPr/>
              <p:nvPr/>
            </p:nvSpPr>
            <p:spPr>
              <a:xfrm flipH="1">
                <a:off x="2688737" y="4930480"/>
                <a:ext cx="2319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3" name="Google Shape;163;p11"/>
            <p:cNvGrpSpPr/>
            <p:nvPr/>
          </p:nvGrpSpPr>
          <p:grpSpPr>
            <a:xfrm>
              <a:off x="1856753" y="4099200"/>
              <a:ext cx="231600" cy="1044300"/>
              <a:chOff x="1856753" y="4099200"/>
              <a:chExt cx="231600" cy="1044300"/>
            </a:xfrm>
          </p:grpSpPr>
          <p:sp>
            <p:nvSpPr>
              <p:cNvPr id="164" name="Google Shape;164;p11"/>
              <p:cNvSpPr/>
              <p:nvPr/>
            </p:nvSpPr>
            <p:spPr>
              <a:xfrm flipH="1">
                <a:off x="185675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5" name="Google Shape;165;p11"/>
              <p:cNvSpPr/>
              <p:nvPr/>
            </p:nvSpPr>
            <p:spPr>
              <a:xfrm flipH="1">
                <a:off x="185675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6" name="Google Shape;166;p11"/>
              <p:cNvSpPr/>
              <p:nvPr/>
            </p:nvSpPr>
            <p:spPr>
              <a:xfrm flipH="1">
                <a:off x="185675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7" name="Google Shape;167;p11"/>
              <p:cNvSpPr/>
              <p:nvPr/>
            </p:nvSpPr>
            <p:spPr>
              <a:xfrm flipH="1">
                <a:off x="1856753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68" name="Google Shape;168;p11"/>
              <p:cNvSpPr/>
              <p:nvPr/>
            </p:nvSpPr>
            <p:spPr>
              <a:xfrm flipH="1">
                <a:off x="185675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69" name="Google Shape;169;p11"/>
            <p:cNvGrpSpPr/>
            <p:nvPr/>
          </p:nvGrpSpPr>
          <p:grpSpPr>
            <a:xfrm>
              <a:off x="2228107" y="4309200"/>
              <a:ext cx="231600" cy="834300"/>
              <a:chOff x="2228107" y="4309200"/>
              <a:chExt cx="231600" cy="834300"/>
            </a:xfrm>
          </p:grpSpPr>
          <p:sp>
            <p:nvSpPr>
              <p:cNvPr id="170" name="Google Shape;170;p11"/>
              <p:cNvSpPr/>
              <p:nvPr/>
            </p:nvSpPr>
            <p:spPr>
              <a:xfrm flipH="1">
                <a:off x="222810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1" name="Google Shape;171;p11"/>
              <p:cNvSpPr/>
              <p:nvPr/>
            </p:nvSpPr>
            <p:spPr>
              <a:xfrm flipH="1">
                <a:off x="2228107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2" name="Google Shape;172;p11"/>
              <p:cNvSpPr/>
              <p:nvPr/>
            </p:nvSpPr>
            <p:spPr>
              <a:xfrm flipH="1">
                <a:off x="222810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3" name="Google Shape;173;p11"/>
              <p:cNvSpPr/>
              <p:nvPr/>
            </p:nvSpPr>
            <p:spPr>
              <a:xfrm flipH="1">
                <a:off x="222810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4" name="Google Shape;174;p11"/>
            <p:cNvGrpSpPr/>
            <p:nvPr/>
          </p:nvGrpSpPr>
          <p:grpSpPr>
            <a:xfrm>
              <a:off x="2599462" y="4518900"/>
              <a:ext cx="231600" cy="624600"/>
              <a:chOff x="2599462" y="4518900"/>
              <a:chExt cx="231600" cy="624600"/>
            </a:xfrm>
          </p:grpSpPr>
          <p:sp>
            <p:nvSpPr>
              <p:cNvPr id="175" name="Google Shape;175;p11"/>
              <p:cNvSpPr/>
              <p:nvPr/>
            </p:nvSpPr>
            <p:spPr>
              <a:xfrm flipH="1">
                <a:off x="259946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6" name="Google Shape;176;p11"/>
              <p:cNvSpPr/>
              <p:nvPr/>
            </p:nvSpPr>
            <p:spPr>
              <a:xfrm flipH="1">
                <a:off x="259946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7" name="Google Shape;177;p11"/>
              <p:cNvSpPr/>
              <p:nvPr/>
            </p:nvSpPr>
            <p:spPr>
              <a:xfrm flipH="1">
                <a:off x="259946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78" name="Google Shape;178;p11"/>
            <p:cNvGrpSpPr/>
            <p:nvPr/>
          </p:nvGrpSpPr>
          <p:grpSpPr>
            <a:xfrm>
              <a:off x="3342171" y="4099200"/>
              <a:ext cx="231600" cy="1044300"/>
              <a:chOff x="3342171" y="4099200"/>
              <a:chExt cx="231600" cy="1044300"/>
            </a:xfrm>
          </p:grpSpPr>
          <p:sp>
            <p:nvSpPr>
              <p:cNvPr id="179" name="Google Shape;179;p11"/>
              <p:cNvSpPr/>
              <p:nvPr/>
            </p:nvSpPr>
            <p:spPr>
              <a:xfrm flipH="1">
                <a:off x="334217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0" name="Google Shape;180;p11"/>
              <p:cNvSpPr/>
              <p:nvPr/>
            </p:nvSpPr>
            <p:spPr>
              <a:xfrm flipH="1">
                <a:off x="334217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1" name="Google Shape;181;p11"/>
              <p:cNvSpPr/>
              <p:nvPr/>
            </p:nvSpPr>
            <p:spPr>
              <a:xfrm flipH="1">
                <a:off x="334217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2" name="Google Shape;182;p11"/>
              <p:cNvSpPr/>
              <p:nvPr/>
            </p:nvSpPr>
            <p:spPr>
              <a:xfrm flipH="1">
                <a:off x="3342171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3" name="Google Shape;183;p11"/>
              <p:cNvSpPr/>
              <p:nvPr/>
            </p:nvSpPr>
            <p:spPr>
              <a:xfrm flipH="1">
                <a:off x="334217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4" name="Google Shape;184;p11"/>
            <p:cNvGrpSpPr/>
            <p:nvPr/>
          </p:nvGrpSpPr>
          <p:grpSpPr>
            <a:xfrm>
              <a:off x="3713525" y="4309200"/>
              <a:ext cx="231600" cy="834300"/>
              <a:chOff x="3713525" y="4309200"/>
              <a:chExt cx="231600" cy="834300"/>
            </a:xfrm>
          </p:grpSpPr>
          <p:sp>
            <p:nvSpPr>
              <p:cNvPr id="185" name="Google Shape;185;p11"/>
              <p:cNvSpPr/>
              <p:nvPr/>
            </p:nvSpPr>
            <p:spPr>
              <a:xfrm flipH="1">
                <a:off x="371352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6" name="Google Shape;186;p11"/>
              <p:cNvSpPr/>
              <p:nvPr/>
            </p:nvSpPr>
            <p:spPr>
              <a:xfrm flipH="1">
                <a:off x="3713525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7" name="Google Shape;187;p11"/>
              <p:cNvSpPr/>
              <p:nvPr/>
            </p:nvSpPr>
            <p:spPr>
              <a:xfrm flipH="1">
                <a:off x="371352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88" name="Google Shape;188;p11"/>
              <p:cNvSpPr/>
              <p:nvPr/>
            </p:nvSpPr>
            <p:spPr>
              <a:xfrm flipH="1">
                <a:off x="371352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89" name="Google Shape;189;p11"/>
            <p:cNvGrpSpPr/>
            <p:nvPr/>
          </p:nvGrpSpPr>
          <p:grpSpPr>
            <a:xfrm>
              <a:off x="1485398" y="4309200"/>
              <a:ext cx="231600" cy="834300"/>
              <a:chOff x="1485398" y="4309200"/>
              <a:chExt cx="231600" cy="834300"/>
            </a:xfrm>
          </p:grpSpPr>
          <p:sp>
            <p:nvSpPr>
              <p:cNvPr id="190" name="Google Shape;190;p11"/>
              <p:cNvSpPr/>
              <p:nvPr/>
            </p:nvSpPr>
            <p:spPr>
              <a:xfrm flipH="1">
                <a:off x="148539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1" name="Google Shape;191;p11"/>
              <p:cNvSpPr/>
              <p:nvPr/>
            </p:nvSpPr>
            <p:spPr>
              <a:xfrm flipH="1">
                <a:off x="148539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2" name="Google Shape;192;p11"/>
              <p:cNvSpPr/>
              <p:nvPr/>
            </p:nvSpPr>
            <p:spPr>
              <a:xfrm flipH="1">
                <a:off x="148539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3" name="Google Shape;193;p11"/>
              <p:cNvSpPr/>
              <p:nvPr/>
            </p:nvSpPr>
            <p:spPr>
              <a:xfrm flipH="1">
                <a:off x="148539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4" name="Google Shape;194;p11"/>
            <p:cNvGrpSpPr/>
            <p:nvPr/>
          </p:nvGrpSpPr>
          <p:grpSpPr>
            <a:xfrm>
              <a:off x="4084879" y="4518900"/>
              <a:ext cx="231600" cy="624600"/>
              <a:chOff x="4084879" y="4518900"/>
              <a:chExt cx="231600" cy="624600"/>
            </a:xfrm>
          </p:grpSpPr>
          <p:sp>
            <p:nvSpPr>
              <p:cNvPr id="195" name="Google Shape;195;p11"/>
              <p:cNvSpPr/>
              <p:nvPr/>
            </p:nvSpPr>
            <p:spPr>
              <a:xfrm flipH="1">
                <a:off x="40848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6" name="Google Shape;196;p11"/>
              <p:cNvSpPr/>
              <p:nvPr/>
            </p:nvSpPr>
            <p:spPr>
              <a:xfrm flipH="1">
                <a:off x="40848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97" name="Google Shape;197;p11"/>
              <p:cNvSpPr/>
              <p:nvPr/>
            </p:nvSpPr>
            <p:spPr>
              <a:xfrm flipH="1">
                <a:off x="40848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98" name="Google Shape;198;p11"/>
            <p:cNvGrpSpPr/>
            <p:nvPr/>
          </p:nvGrpSpPr>
          <p:grpSpPr>
            <a:xfrm>
              <a:off x="2970816" y="4309200"/>
              <a:ext cx="231600" cy="834300"/>
              <a:chOff x="2970816" y="4309200"/>
              <a:chExt cx="231600" cy="834300"/>
            </a:xfrm>
          </p:grpSpPr>
          <p:sp>
            <p:nvSpPr>
              <p:cNvPr id="199" name="Google Shape;199;p11"/>
              <p:cNvSpPr/>
              <p:nvPr/>
            </p:nvSpPr>
            <p:spPr>
              <a:xfrm flipH="1">
                <a:off x="297081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0" name="Google Shape;200;p11"/>
              <p:cNvSpPr/>
              <p:nvPr/>
            </p:nvSpPr>
            <p:spPr>
              <a:xfrm flipH="1">
                <a:off x="297081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1" name="Google Shape;201;p11"/>
              <p:cNvSpPr/>
              <p:nvPr/>
            </p:nvSpPr>
            <p:spPr>
              <a:xfrm flipH="1">
                <a:off x="297081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2" name="Google Shape;202;p11"/>
              <p:cNvSpPr/>
              <p:nvPr/>
            </p:nvSpPr>
            <p:spPr>
              <a:xfrm flipH="1">
                <a:off x="297081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3" name="Google Shape;203;p11"/>
            <p:cNvGrpSpPr/>
            <p:nvPr/>
          </p:nvGrpSpPr>
          <p:grpSpPr>
            <a:xfrm>
              <a:off x="4456234" y="4309200"/>
              <a:ext cx="231600" cy="834300"/>
              <a:chOff x="4456234" y="4309200"/>
              <a:chExt cx="231600" cy="834300"/>
            </a:xfrm>
          </p:grpSpPr>
          <p:sp>
            <p:nvSpPr>
              <p:cNvPr id="204" name="Google Shape;204;p11"/>
              <p:cNvSpPr/>
              <p:nvPr/>
            </p:nvSpPr>
            <p:spPr>
              <a:xfrm flipH="1">
                <a:off x="445623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5" name="Google Shape;205;p11"/>
              <p:cNvSpPr/>
              <p:nvPr/>
            </p:nvSpPr>
            <p:spPr>
              <a:xfrm flipH="1">
                <a:off x="445623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6" name="Google Shape;206;p11"/>
              <p:cNvSpPr/>
              <p:nvPr/>
            </p:nvSpPr>
            <p:spPr>
              <a:xfrm flipH="1">
                <a:off x="445623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07" name="Google Shape;207;p11"/>
              <p:cNvSpPr/>
              <p:nvPr/>
            </p:nvSpPr>
            <p:spPr>
              <a:xfrm flipH="1">
                <a:off x="445623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08" name="Google Shape;208;p11"/>
            <p:cNvGrpSpPr/>
            <p:nvPr/>
          </p:nvGrpSpPr>
          <p:grpSpPr>
            <a:xfrm>
              <a:off x="4827588" y="4099200"/>
              <a:ext cx="231600" cy="1044300"/>
              <a:chOff x="4827588" y="4099200"/>
              <a:chExt cx="231600" cy="1044300"/>
            </a:xfrm>
          </p:grpSpPr>
          <p:sp>
            <p:nvSpPr>
              <p:cNvPr id="209" name="Google Shape;209;p11"/>
              <p:cNvSpPr/>
              <p:nvPr/>
            </p:nvSpPr>
            <p:spPr>
              <a:xfrm flipH="1">
                <a:off x="48275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0" name="Google Shape;210;p11"/>
              <p:cNvSpPr/>
              <p:nvPr/>
            </p:nvSpPr>
            <p:spPr>
              <a:xfrm flipH="1">
                <a:off x="48275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1" name="Google Shape;211;p11"/>
              <p:cNvSpPr/>
              <p:nvPr/>
            </p:nvSpPr>
            <p:spPr>
              <a:xfrm flipH="1">
                <a:off x="48275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2" name="Google Shape;212;p11"/>
              <p:cNvSpPr/>
              <p:nvPr/>
            </p:nvSpPr>
            <p:spPr>
              <a:xfrm flipH="1">
                <a:off x="4827588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3" name="Google Shape;213;p11"/>
              <p:cNvSpPr/>
              <p:nvPr/>
            </p:nvSpPr>
            <p:spPr>
              <a:xfrm flipH="1">
                <a:off x="48275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4" name="Google Shape;214;p11"/>
            <p:cNvGrpSpPr/>
            <p:nvPr/>
          </p:nvGrpSpPr>
          <p:grpSpPr>
            <a:xfrm>
              <a:off x="5198943" y="4309200"/>
              <a:ext cx="231600" cy="834300"/>
              <a:chOff x="5198943" y="4309200"/>
              <a:chExt cx="231600" cy="834300"/>
            </a:xfrm>
          </p:grpSpPr>
          <p:sp>
            <p:nvSpPr>
              <p:cNvPr id="215" name="Google Shape;215;p11"/>
              <p:cNvSpPr/>
              <p:nvPr/>
            </p:nvSpPr>
            <p:spPr>
              <a:xfrm flipH="1">
                <a:off x="519894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6" name="Google Shape;216;p11"/>
              <p:cNvSpPr/>
              <p:nvPr/>
            </p:nvSpPr>
            <p:spPr>
              <a:xfrm flipH="1">
                <a:off x="5198943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7" name="Google Shape;217;p11"/>
              <p:cNvSpPr/>
              <p:nvPr/>
            </p:nvSpPr>
            <p:spPr>
              <a:xfrm flipH="1">
                <a:off x="519894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18" name="Google Shape;218;p11"/>
              <p:cNvSpPr/>
              <p:nvPr/>
            </p:nvSpPr>
            <p:spPr>
              <a:xfrm flipH="1">
                <a:off x="519894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19" name="Google Shape;219;p11"/>
            <p:cNvGrpSpPr/>
            <p:nvPr/>
          </p:nvGrpSpPr>
          <p:grpSpPr>
            <a:xfrm>
              <a:off x="5570297" y="4518900"/>
              <a:ext cx="231600" cy="624600"/>
              <a:chOff x="5570297" y="4518900"/>
              <a:chExt cx="231600" cy="624600"/>
            </a:xfrm>
          </p:grpSpPr>
          <p:sp>
            <p:nvSpPr>
              <p:cNvPr id="220" name="Google Shape;220;p11"/>
              <p:cNvSpPr/>
              <p:nvPr/>
            </p:nvSpPr>
            <p:spPr>
              <a:xfrm flipH="1">
                <a:off x="5570297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1" name="Google Shape;221;p11"/>
              <p:cNvSpPr/>
              <p:nvPr/>
            </p:nvSpPr>
            <p:spPr>
              <a:xfrm flipH="1">
                <a:off x="5570297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2" name="Google Shape;222;p11"/>
              <p:cNvSpPr/>
              <p:nvPr/>
            </p:nvSpPr>
            <p:spPr>
              <a:xfrm flipH="1">
                <a:off x="5570297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3" name="Google Shape;223;p11"/>
            <p:cNvGrpSpPr/>
            <p:nvPr/>
          </p:nvGrpSpPr>
          <p:grpSpPr>
            <a:xfrm>
              <a:off x="5941652" y="4309200"/>
              <a:ext cx="231600" cy="834300"/>
              <a:chOff x="5941652" y="4309200"/>
              <a:chExt cx="231600" cy="834300"/>
            </a:xfrm>
          </p:grpSpPr>
          <p:sp>
            <p:nvSpPr>
              <p:cNvPr id="224" name="Google Shape;224;p11"/>
              <p:cNvSpPr/>
              <p:nvPr/>
            </p:nvSpPr>
            <p:spPr>
              <a:xfrm flipH="1">
                <a:off x="5941652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5" name="Google Shape;225;p11"/>
              <p:cNvSpPr/>
              <p:nvPr/>
            </p:nvSpPr>
            <p:spPr>
              <a:xfrm flipH="1">
                <a:off x="5941652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6" name="Google Shape;226;p11"/>
              <p:cNvSpPr/>
              <p:nvPr/>
            </p:nvSpPr>
            <p:spPr>
              <a:xfrm flipH="1">
                <a:off x="5941652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7" name="Google Shape;227;p11"/>
              <p:cNvSpPr/>
              <p:nvPr/>
            </p:nvSpPr>
            <p:spPr>
              <a:xfrm flipH="1">
                <a:off x="5941652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28" name="Google Shape;228;p11"/>
            <p:cNvGrpSpPr/>
            <p:nvPr/>
          </p:nvGrpSpPr>
          <p:grpSpPr>
            <a:xfrm>
              <a:off x="6313006" y="4099200"/>
              <a:ext cx="231600" cy="1044300"/>
              <a:chOff x="6313006" y="4099200"/>
              <a:chExt cx="231600" cy="1044300"/>
            </a:xfrm>
          </p:grpSpPr>
          <p:sp>
            <p:nvSpPr>
              <p:cNvPr id="229" name="Google Shape;229;p11"/>
              <p:cNvSpPr/>
              <p:nvPr/>
            </p:nvSpPr>
            <p:spPr>
              <a:xfrm flipH="1">
                <a:off x="6313006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1"/>
              <p:cNvSpPr/>
              <p:nvPr/>
            </p:nvSpPr>
            <p:spPr>
              <a:xfrm flipH="1">
                <a:off x="6313006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1" name="Google Shape;231;p11"/>
              <p:cNvSpPr/>
              <p:nvPr/>
            </p:nvSpPr>
            <p:spPr>
              <a:xfrm flipH="1">
                <a:off x="6313006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2" name="Google Shape;232;p11"/>
              <p:cNvSpPr/>
              <p:nvPr/>
            </p:nvSpPr>
            <p:spPr>
              <a:xfrm flipH="1">
                <a:off x="6313006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3" name="Google Shape;233;p11"/>
              <p:cNvSpPr/>
              <p:nvPr/>
            </p:nvSpPr>
            <p:spPr>
              <a:xfrm flipH="1">
                <a:off x="6313006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4" name="Google Shape;234;p11"/>
            <p:cNvGrpSpPr/>
            <p:nvPr/>
          </p:nvGrpSpPr>
          <p:grpSpPr>
            <a:xfrm>
              <a:off x="6684361" y="4309200"/>
              <a:ext cx="231600" cy="834300"/>
              <a:chOff x="6684361" y="4309200"/>
              <a:chExt cx="231600" cy="834300"/>
            </a:xfrm>
          </p:grpSpPr>
          <p:sp>
            <p:nvSpPr>
              <p:cNvPr id="235" name="Google Shape;235;p11"/>
              <p:cNvSpPr/>
              <p:nvPr/>
            </p:nvSpPr>
            <p:spPr>
              <a:xfrm flipH="1">
                <a:off x="6684361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6" name="Google Shape;236;p11"/>
              <p:cNvSpPr/>
              <p:nvPr/>
            </p:nvSpPr>
            <p:spPr>
              <a:xfrm flipH="1">
                <a:off x="6684361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7" name="Google Shape;237;p11"/>
              <p:cNvSpPr/>
              <p:nvPr/>
            </p:nvSpPr>
            <p:spPr>
              <a:xfrm flipH="1">
                <a:off x="6684361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8" name="Google Shape;238;p11"/>
              <p:cNvSpPr/>
              <p:nvPr/>
            </p:nvSpPr>
            <p:spPr>
              <a:xfrm flipH="1">
                <a:off x="6684361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39" name="Google Shape;239;p11"/>
            <p:cNvGrpSpPr/>
            <p:nvPr/>
          </p:nvGrpSpPr>
          <p:grpSpPr>
            <a:xfrm>
              <a:off x="7055715" y="4518900"/>
              <a:ext cx="231600" cy="624600"/>
              <a:chOff x="7055715" y="4518900"/>
              <a:chExt cx="231600" cy="624600"/>
            </a:xfrm>
          </p:grpSpPr>
          <p:sp>
            <p:nvSpPr>
              <p:cNvPr id="240" name="Google Shape;240;p11"/>
              <p:cNvSpPr/>
              <p:nvPr/>
            </p:nvSpPr>
            <p:spPr>
              <a:xfrm flipH="1">
                <a:off x="7055715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1" name="Google Shape;241;p11"/>
              <p:cNvSpPr/>
              <p:nvPr/>
            </p:nvSpPr>
            <p:spPr>
              <a:xfrm flipH="1">
                <a:off x="7055715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2" name="Google Shape;242;p11"/>
              <p:cNvSpPr/>
              <p:nvPr/>
            </p:nvSpPr>
            <p:spPr>
              <a:xfrm flipH="1">
                <a:off x="7055715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3" name="Google Shape;243;p11"/>
            <p:cNvGrpSpPr/>
            <p:nvPr/>
          </p:nvGrpSpPr>
          <p:grpSpPr>
            <a:xfrm>
              <a:off x="7798424" y="4099200"/>
              <a:ext cx="231600" cy="1044300"/>
              <a:chOff x="7798424" y="4099200"/>
              <a:chExt cx="231600" cy="1044300"/>
            </a:xfrm>
          </p:grpSpPr>
          <p:sp>
            <p:nvSpPr>
              <p:cNvPr id="244" name="Google Shape;244;p11"/>
              <p:cNvSpPr/>
              <p:nvPr/>
            </p:nvSpPr>
            <p:spPr>
              <a:xfrm flipH="1">
                <a:off x="7798424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5" name="Google Shape;245;p11"/>
              <p:cNvSpPr/>
              <p:nvPr/>
            </p:nvSpPr>
            <p:spPr>
              <a:xfrm flipH="1">
                <a:off x="7798424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6" name="Google Shape;246;p11"/>
              <p:cNvSpPr/>
              <p:nvPr/>
            </p:nvSpPr>
            <p:spPr>
              <a:xfrm flipH="1">
                <a:off x="7798424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7" name="Google Shape;247;p11"/>
              <p:cNvSpPr/>
              <p:nvPr/>
            </p:nvSpPr>
            <p:spPr>
              <a:xfrm flipH="1">
                <a:off x="7798424" y="4099200"/>
                <a:ext cx="231600" cy="104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1"/>
              <p:cNvSpPr/>
              <p:nvPr/>
            </p:nvSpPr>
            <p:spPr>
              <a:xfrm flipH="1">
                <a:off x="7798424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49" name="Google Shape;249;p11"/>
            <p:cNvGrpSpPr/>
            <p:nvPr/>
          </p:nvGrpSpPr>
          <p:grpSpPr>
            <a:xfrm>
              <a:off x="8169779" y="4309200"/>
              <a:ext cx="231600" cy="834300"/>
              <a:chOff x="8169779" y="4309200"/>
              <a:chExt cx="231600" cy="834300"/>
            </a:xfrm>
          </p:grpSpPr>
          <p:sp>
            <p:nvSpPr>
              <p:cNvPr id="250" name="Google Shape;250;p11"/>
              <p:cNvSpPr/>
              <p:nvPr/>
            </p:nvSpPr>
            <p:spPr>
              <a:xfrm flipH="1">
                <a:off x="8169779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1" name="Google Shape;251;p11"/>
              <p:cNvSpPr/>
              <p:nvPr/>
            </p:nvSpPr>
            <p:spPr>
              <a:xfrm flipH="1">
                <a:off x="8169779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2" name="Google Shape;252;p11"/>
              <p:cNvSpPr/>
              <p:nvPr/>
            </p:nvSpPr>
            <p:spPr>
              <a:xfrm flipH="1">
                <a:off x="8169779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3" name="Google Shape;253;p11"/>
              <p:cNvSpPr/>
              <p:nvPr/>
            </p:nvSpPr>
            <p:spPr>
              <a:xfrm flipH="1">
                <a:off x="8169779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4" name="Google Shape;254;p11"/>
            <p:cNvGrpSpPr/>
            <p:nvPr/>
          </p:nvGrpSpPr>
          <p:grpSpPr>
            <a:xfrm>
              <a:off x="7427070" y="4309200"/>
              <a:ext cx="231600" cy="834300"/>
              <a:chOff x="7427070" y="4309200"/>
              <a:chExt cx="231600" cy="834300"/>
            </a:xfrm>
          </p:grpSpPr>
          <p:sp>
            <p:nvSpPr>
              <p:cNvPr id="255" name="Google Shape;255;p11"/>
              <p:cNvSpPr/>
              <p:nvPr/>
            </p:nvSpPr>
            <p:spPr>
              <a:xfrm flipH="1">
                <a:off x="7427070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1"/>
              <p:cNvSpPr/>
              <p:nvPr/>
            </p:nvSpPr>
            <p:spPr>
              <a:xfrm flipH="1">
                <a:off x="7427070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7" name="Google Shape;257;p11"/>
              <p:cNvSpPr/>
              <p:nvPr/>
            </p:nvSpPr>
            <p:spPr>
              <a:xfrm flipH="1">
                <a:off x="7427070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8" name="Google Shape;258;p11"/>
              <p:cNvSpPr/>
              <p:nvPr/>
            </p:nvSpPr>
            <p:spPr>
              <a:xfrm flipH="1">
                <a:off x="7427070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59" name="Google Shape;259;p11"/>
            <p:cNvGrpSpPr/>
            <p:nvPr/>
          </p:nvGrpSpPr>
          <p:grpSpPr>
            <a:xfrm>
              <a:off x="8541133" y="4518900"/>
              <a:ext cx="231600" cy="624600"/>
              <a:chOff x="8541133" y="4518900"/>
              <a:chExt cx="231600" cy="624600"/>
            </a:xfrm>
          </p:grpSpPr>
          <p:sp>
            <p:nvSpPr>
              <p:cNvPr id="260" name="Google Shape;260;p11"/>
              <p:cNvSpPr/>
              <p:nvPr/>
            </p:nvSpPr>
            <p:spPr>
              <a:xfrm flipH="1">
                <a:off x="8541133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1" name="Google Shape;261;p11"/>
              <p:cNvSpPr/>
              <p:nvPr/>
            </p:nvSpPr>
            <p:spPr>
              <a:xfrm flipH="1">
                <a:off x="8541133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2" name="Google Shape;262;p11"/>
              <p:cNvSpPr/>
              <p:nvPr/>
            </p:nvSpPr>
            <p:spPr>
              <a:xfrm flipH="1">
                <a:off x="8541133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263" name="Google Shape;263;p11"/>
            <p:cNvGrpSpPr/>
            <p:nvPr/>
          </p:nvGrpSpPr>
          <p:grpSpPr>
            <a:xfrm>
              <a:off x="8912488" y="4309200"/>
              <a:ext cx="231600" cy="834300"/>
              <a:chOff x="8912488" y="4309200"/>
              <a:chExt cx="231600" cy="834300"/>
            </a:xfrm>
          </p:grpSpPr>
          <p:sp>
            <p:nvSpPr>
              <p:cNvPr id="264" name="Google Shape;264;p11"/>
              <p:cNvSpPr/>
              <p:nvPr/>
            </p:nvSpPr>
            <p:spPr>
              <a:xfrm flipH="1">
                <a:off x="8912488" y="4728600"/>
                <a:ext cx="231600" cy="4149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5" name="Google Shape;265;p11"/>
              <p:cNvSpPr/>
              <p:nvPr/>
            </p:nvSpPr>
            <p:spPr>
              <a:xfrm flipH="1">
                <a:off x="8912488" y="4309200"/>
                <a:ext cx="231600" cy="8343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6" name="Google Shape;266;p11"/>
              <p:cNvSpPr/>
              <p:nvPr/>
            </p:nvSpPr>
            <p:spPr>
              <a:xfrm flipH="1">
                <a:off x="8912488" y="4518900"/>
                <a:ext cx="231600" cy="6246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67" name="Google Shape;267;p11"/>
              <p:cNvSpPr/>
              <p:nvPr/>
            </p:nvSpPr>
            <p:spPr>
              <a:xfrm flipH="1">
                <a:off x="8912488" y="4938300"/>
                <a:ext cx="231600" cy="2052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268" name="Google Shape;268;p11"/>
          <p:cNvSpPr txBox="1"/>
          <p:nvPr>
            <p:ph hasCustomPrompt="1" type="title"/>
          </p:nvPr>
        </p:nvSpPr>
        <p:spPr>
          <a:xfrm>
            <a:off x="1388625" y="772725"/>
            <a:ext cx="6366900" cy="186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269" name="Google Shape;269;p11"/>
          <p:cNvSpPr txBox="1"/>
          <p:nvPr>
            <p:ph idx="1" type="body"/>
          </p:nvPr>
        </p:nvSpPr>
        <p:spPr>
          <a:xfrm>
            <a:off x="1388625" y="2712300"/>
            <a:ext cx="6366900" cy="11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indent="-298450" lvl="1" marL="914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indent="-298450" lvl="2" marL="1371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indent="-298450" lvl="3" marL="1828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indent="-298450" lvl="4" marL="22860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indent="-298450" lvl="5" marL="27432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indent="-298450" lvl="6" marL="32004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indent="-298450" lvl="7" marL="36576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indent="-298450" lvl="8" marL="411480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270" name="Google Shape;270;p1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7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12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oogle Shape;50;p3"/>
          <p:cNvGrpSpPr/>
          <p:nvPr/>
        </p:nvGrpSpPr>
        <p:grpSpPr>
          <a:xfrm>
            <a:off x="146769" y="3406"/>
            <a:ext cx="1233215" cy="1384535"/>
            <a:chOff x="146769" y="3406"/>
            <a:chExt cx="1233215" cy="1384535"/>
          </a:xfrm>
        </p:grpSpPr>
        <p:grpSp>
          <p:nvGrpSpPr>
            <p:cNvPr id="51" name="Google Shape;51;p3"/>
            <p:cNvGrpSpPr/>
            <p:nvPr/>
          </p:nvGrpSpPr>
          <p:grpSpPr>
            <a:xfrm>
              <a:off x="1063183" y="3406"/>
              <a:ext cx="316800" cy="688513"/>
              <a:chOff x="1063183" y="3406"/>
              <a:chExt cx="316800" cy="688513"/>
            </a:xfrm>
          </p:grpSpPr>
          <p:sp>
            <p:nvSpPr>
              <p:cNvPr id="52" name="Google Shape;52;p3"/>
              <p:cNvSpPr/>
              <p:nvPr/>
            </p:nvSpPr>
            <p:spPr>
              <a:xfrm rot="10800000">
                <a:off x="1063183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3" name="Google Shape;53;p3"/>
              <p:cNvSpPr/>
              <p:nvPr/>
            </p:nvSpPr>
            <p:spPr>
              <a:xfrm rot="10800000">
                <a:off x="1063183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4" name="Google Shape;54;p3"/>
            <p:cNvGrpSpPr/>
            <p:nvPr/>
          </p:nvGrpSpPr>
          <p:grpSpPr>
            <a:xfrm>
              <a:off x="604976" y="3406"/>
              <a:ext cx="316800" cy="1036524"/>
              <a:chOff x="604976" y="3406"/>
              <a:chExt cx="316800" cy="1036524"/>
            </a:xfrm>
          </p:grpSpPr>
          <p:sp>
            <p:nvSpPr>
              <p:cNvPr id="55" name="Google Shape;55;p3"/>
              <p:cNvSpPr/>
              <p:nvPr/>
            </p:nvSpPr>
            <p:spPr>
              <a:xfrm rot="10800000">
                <a:off x="604976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6" name="Google Shape;56;p3"/>
              <p:cNvSpPr/>
              <p:nvPr/>
            </p:nvSpPr>
            <p:spPr>
              <a:xfrm rot="10800000">
                <a:off x="604976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3"/>
              <p:cNvSpPr/>
              <p:nvPr/>
            </p:nvSpPr>
            <p:spPr>
              <a:xfrm rot="10800000">
                <a:off x="604976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58" name="Google Shape;58;p3"/>
            <p:cNvGrpSpPr/>
            <p:nvPr/>
          </p:nvGrpSpPr>
          <p:grpSpPr>
            <a:xfrm>
              <a:off x="146769" y="3406"/>
              <a:ext cx="316800" cy="1384535"/>
              <a:chOff x="146769" y="3406"/>
              <a:chExt cx="316800" cy="1384535"/>
            </a:xfrm>
          </p:grpSpPr>
          <p:sp>
            <p:nvSpPr>
              <p:cNvPr id="59" name="Google Shape;59;p3"/>
              <p:cNvSpPr/>
              <p:nvPr/>
            </p:nvSpPr>
            <p:spPr>
              <a:xfrm rot="10800000">
                <a:off x="146769" y="3419"/>
                <a:ext cx="316800" cy="688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0" name="Google Shape;60;p3"/>
              <p:cNvSpPr/>
              <p:nvPr/>
            </p:nvSpPr>
            <p:spPr>
              <a:xfrm rot="10800000">
                <a:off x="146769" y="3441"/>
                <a:ext cx="316800" cy="1384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1" name="Google Shape;61;p3"/>
              <p:cNvSpPr/>
              <p:nvPr/>
            </p:nvSpPr>
            <p:spPr>
              <a:xfrm rot="10800000">
                <a:off x="146769" y="3430"/>
                <a:ext cx="316800" cy="1036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2" name="Google Shape;62;p3"/>
              <p:cNvSpPr/>
              <p:nvPr/>
            </p:nvSpPr>
            <p:spPr>
              <a:xfrm rot="10800000">
                <a:off x="146769" y="3406"/>
                <a:ext cx="316800" cy="340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grpSp>
        <p:nvGrpSpPr>
          <p:cNvPr id="63" name="Google Shape;63;p3"/>
          <p:cNvGrpSpPr/>
          <p:nvPr/>
        </p:nvGrpSpPr>
        <p:grpSpPr>
          <a:xfrm>
            <a:off x="6775084" y="2904008"/>
            <a:ext cx="2186148" cy="2239500"/>
            <a:chOff x="6775084" y="2904008"/>
            <a:chExt cx="2186148" cy="2239500"/>
          </a:xfrm>
        </p:grpSpPr>
        <p:grpSp>
          <p:nvGrpSpPr>
            <p:cNvPr id="64" name="Google Shape;64;p3"/>
            <p:cNvGrpSpPr/>
            <p:nvPr/>
          </p:nvGrpSpPr>
          <p:grpSpPr>
            <a:xfrm>
              <a:off x="6775084" y="4253708"/>
              <a:ext cx="409500" cy="889800"/>
              <a:chOff x="6775084" y="4253708"/>
              <a:chExt cx="409500" cy="889800"/>
            </a:xfrm>
          </p:grpSpPr>
          <p:sp>
            <p:nvSpPr>
              <p:cNvPr id="65" name="Google Shape;65;p3"/>
              <p:cNvSpPr/>
              <p:nvPr/>
            </p:nvSpPr>
            <p:spPr>
              <a:xfrm>
                <a:off x="6775084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6" name="Google Shape;66;p3"/>
              <p:cNvSpPr/>
              <p:nvPr/>
            </p:nvSpPr>
            <p:spPr>
              <a:xfrm>
                <a:off x="6775084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67" name="Google Shape;67;p3"/>
            <p:cNvGrpSpPr/>
            <p:nvPr/>
          </p:nvGrpSpPr>
          <p:grpSpPr>
            <a:xfrm>
              <a:off x="7367299" y="3804008"/>
              <a:ext cx="409500" cy="1339500"/>
              <a:chOff x="7367299" y="3804008"/>
              <a:chExt cx="409500" cy="1339500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367299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367299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0" name="Google Shape;70;p3"/>
              <p:cNvSpPr/>
              <p:nvPr/>
            </p:nvSpPr>
            <p:spPr>
              <a:xfrm>
                <a:off x="7367299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1" name="Google Shape;71;p3"/>
            <p:cNvGrpSpPr/>
            <p:nvPr/>
          </p:nvGrpSpPr>
          <p:grpSpPr>
            <a:xfrm>
              <a:off x="7959516" y="3354008"/>
              <a:ext cx="409500" cy="1789500"/>
              <a:chOff x="7959516" y="3354008"/>
              <a:chExt cx="409500" cy="1789500"/>
            </a:xfrm>
          </p:grpSpPr>
          <p:sp>
            <p:nvSpPr>
              <p:cNvPr id="72" name="Google Shape;72;p3"/>
              <p:cNvSpPr/>
              <p:nvPr/>
            </p:nvSpPr>
            <p:spPr>
              <a:xfrm>
                <a:off x="7959516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3" name="Google Shape;73;p3"/>
              <p:cNvSpPr/>
              <p:nvPr/>
            </p:nvSpPr>
            <p:spPr>
              <a:xfrm>
                <a:off x="7959516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4" name="Google Shape;74;p3"/>
              <p:cNvSpPr/>
              <p:nvPr/>
            </p:nvSpPr>
            <p:spPr>
              <a:xfrm>
                <a:off x="7959516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5" name="Google Shape;75;p3"/>
              <p:cNvSpPr/>
              <p:nvPr/>
            </p:nvSpPr>
            <p:spPr>
              <a:xfrm>
                <a:off x="7959516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76" name="Google Shape;76;p3"/>
            <p:cNvGrpSpPr/>
            <p:nvPr/>
          </p:nvGrpSpPr>
          <p:grpSpPr>
            <a:xfrm>
              <a:off x="8551731" y="2904008"/>
              <a:ext cx="409500" cy="2239500"/>
              <a:chOff x="8551731" y="2904008"/>
              <a:chExt cx="409500" cy="2239500"/>
            </a:xfrm>
          </p:grpSpPr>
          <p:sp>
            <p:nvSpPr>
              <p:cNvPr id="77" name="Google Shape;77;p3"/>
              <p:cNvSpPr/>
              <p:nvPr/>
            </p:nvSpPr>
            <p:spPr>
              <a:xfrm>
                <a:off x="8551731" y="4253708"/>
                <a:ext cx="409500" cy="8898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8" name="Google Shape;78;p3"/>
              <p:cNvSpPr/>
              <p:nvPr/>
            </p:nvSpPr>
            <p:spPr>
              <a:xfrm>
                <a:off x="8551731" y="3354008"/>
                <a:ext cx="409500" cy="178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79" name="Google Shape;79;p3"/>
              <p:cNvSpPr/>
              <p:nvPr/>
            </p:nvSpPr>
            <p:spPr>
              <a:xfrm>
                <a:off x="8551731" y="3804008"/>
                <a:ext cx="409500" cy="13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0" name="Google Shape;80;p3"/>
              <p:cNvSpPr/>
              <p:nvPr/>
            </p:nvSpPr>
            <p:spPr>
              <a:xfrm>
                <a:off x="8551731" y="2904008"/>
                <a:ext cx="409500" cy="22395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81" name="Google Shape;81;p3"/>
              <p:cNvSpPr/>
              <p:nvPr/>
            </p:nvSpPr>
            <p:spPr>
              <a:xfrm>
                <a:off x="8551731" y="4703408"/>
                <a:ext cx="409500" cy="440100"/>
              </a:xfrm>
              <a:prstGeom prst="round2SameRect">
                <a:avLst>
                  <a:gd fmla="val 50000" name="adj1"/>
                  <a:gd fmla="val 0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82" name="Google Shape;82;p3"/>
          <p:cNvSpPr txBox="1"/>
          <p:nvPr>
            <p:ph type="title"/>
          </p:nvPr>
        </p:nvSpPr>
        <p:spPr>
          <a:xfrm>
            <a:off x="824000" y="1613825"/>
            <a:ext cx="5857800" cy="1872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3" name="Google Shape;83;p3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oogle Shape;85;p4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86" name="Google Shape;86;p4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4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8" name="Google Shape;88;p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89" name="Google Shape;89;p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0" name="Google Shape;90;p4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5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93" name="Google Shape;93;p5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5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6" name="Google Shape;96;p5"/>
          <p:cNvSpPr txBox="1"/>
          <p:nvPr>
            <p:ph idx="1" type="body"/>
          </p:nvPr>
        </p:nvSpPr>
        <p:spPr>
          <a:xfrm>
            <a:off x="130380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7" name="Google Shape;97;p5"/>
          <p:cNvSpPr txBox="1"/>
          <p:nvPr>
            <p:ph idx="2" type="body"/>
          </p:nvPr>
        </p:nvSpPr>
        <p:spPr>
          <a:xfrm>
            <a:off x="4903650" y="1990050"/>
            <a:ext cx="34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5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6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1" name="Google Shape;101;p6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6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6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04" name="Google Shape;104;p6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7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07" name="Google Shape;107;p7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7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9" name="Google Shape;109;p7"/>
          <p:cNvSpPr txBox="1"/>
          <p:nvPr>
            <p:ph type="title"/>
          </p:nvPr>
        </p:nvSpPr>
        <p:spPr>
          <a:xfrm>
            <a:off x="1303800" y="598575"/>
            <a:ext cx="3312000" cy="1590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10" name="Google Shape;110;p7"/>
          <p:cNvSpPr txBox="1"/>
          <p:nvPr>
            <p:ph idx="1" type="body"/>
          </p:nvPr>
        </p:nvSpPr>
        <p:spPr>
          <a:xfrm>
            <a:off x="1303800" y="2309675"/>
            <a:ext cx="3312000" cy="222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11" name="Google Shape;111;p7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dk1"/>
        </a:soli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" name="Google Shape;113;p8"/>
          <p:cNvGrpSpPr/>
          <p:nvPr/>
        </p:nvGrpSpPr>
        <p:grpSpPr>
          <a:xfrm>
            <a:off x="6866714" y="1306"/>
            <a:ext cx="2267451" cy="2601690"/>
            <a:chOff x="6790514" y="1306"/>
            <a:chExt cx="2267451" cy="2601690"/>
          </a:xfrm>
        </p:grpSpPr>
        <p:grpSp>
          <p:nvGrpSpPr>
            <p:cNvPr id="114" name="Google Shape;114;p8"/>
            <p:cNvGrpSpPr/>
            <p:nvPr/>
          </p:nvGrpSpPr>
          <p:grpSpPr>
            <a:xfrm>
              <a:off x="7067465" y="1306"/>
              <a:ext cx="1990500" cy="1990200"/>
              <a:chOff x="7067465" y="1306"/>
              <a:chExt cx="1990500" cy="1990200"/>
            </a:xfrm>
          </p:grpSpPr>
          <p:sp>
            <p:nvSpPr>
              <p:cNvPr id="115" name="Google Shape;115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6" name="Google Shape;116;p8"/>
              <p:cNvSpPr/>
              <p:nvPr/>
            </p:nvSpPr>
            <p:spPr>
              <a:xfrm rot="-8648551">
                <a:off x="7594313" y="527721"/>
                <a:ext cx="937226" cy="937226"/>
              </a:xfrm>
              <a:prstGeom prst="pie">
                <a:avLst>
                  <a:gd fmla="val 19376841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17" name="Google Shape;117;p8"/>
              <p:cNvSpPr/>
              <p:nvPr/>
            </p:nvSpPr>
            <p:spPr>
              <a:xfrm rot="-8649154">
                <a:off x="7349891" y="283705"/>
                <a:ext cx="1425647" cy="14254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18" name="Google Shape;118;p8"/>
            <p:cNvGrpSpPr/>
            <p:nvPr/>
          </p:nvGrpSpPr>
          <p:grpSpPr>
            <a:xfrm>
              <a:off x="8207126" y="1807996"/>
              <a:ext cx="795000" cy="795000"/>
              <a:chOff x="8207126" y="1807996"/>
              <a:chExt cx="795000" cy="795000"/>
            </a:xfrm>
          </p:grpSpPr>
          <p:sp>
            <p:nvSpPr>
              <p:cNvPr id="119" name="Google Shape;119;p8"/>
              <p:cNvSpPr/>
              <p:nvPr/>
            </p:nvSpPr>
            <p:spPr>
              <a:xfrm rot="2152054">
                <a:off x="8319942" y="1920813"/>
                <a:ext cx="569367" cy="569367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0" name="Google Shape;120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1" name="Google Shape;121;p8"/>
              <p:cNvSpPr/>
              <p:nvPr/>
            </p:nvSpPr>
            <p:spPr>
              <a:xfrm rot="2150259">
                <a:off x="8408218" y="2008610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122" name="Google Shape;122;p8"/>
            <p:cNvGrpSpPr/>
            <p:nvPr/>
          </p:nvGrpSpPr>
          <p:grpSpPr>
            <a:xfrm>
              <a:off x="6790514" y="118857"/>
              <a:ext cx="548700" cy="548700"/>
              <a:chOff x="6790514" y="118857"/>
              <a:chExt cx="548700" cy="548700"/>
            </a:xfrm>
          </p:grpSpPr>
          <p:sp>
            <p:nvSpPr>
              <p:cNvPr id="123" name="Google Shape;123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ellipse">
                <a:avLst/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24" name="Google Shape;124;p8"/>
              <p:cNvSpPr/>
              <p:nvPr/>
            </p:nvSpPr>
            <p:spPr>
              <a:xfrm rot="2150259">
                <a:off x="6868362" y="196705"/>
                <a:ext cx="393004" cy="393004"/>
              </a:xfrm>
              <a:prstGeom prst="pie">
                <a:avLst>
                  <a:gd fmla="val 5699893" name="adj1"/>
                  <a:gd fmla="val 12313574" name="adj2"/>
                </a:avLst>
              </a:prstGeom>
              <a:solidFill>
                <a:schemeClr val="lt1">
                  <a:alpha val="9020"/>
                </a:schemeClr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25" name="Google Shape;125;p8"/>
          <p:cNvSpPr txBox="1"/>
          <p:nvPr>
            <p:ph type="title"/>
          </p:nvPr>
        </p:nvSpPr>
        <p:spPr>
          <a:xfrm>
            <a:off x="824000" y="763600"/>
            <a:ext cx="5857800" cy="3573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6" name="Google Shape;126;p8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oogle Shape;128;p9"/>
          <p:cNvGrpSpPr/>
          <p:nvPr/>
        </p:nvGrpSpPr>
        <p:grpSpPr>
          <a:xfrm>
            <a:off x="625966" y="299376"/>
            <a:ext cx="999312" cy="999312"/>
            <a:chOff x="348199" y="179450"/>
            <a:chExt cx="1116300" cy="1116300"/>
          </a:xfrm>
        </p:grpSpPr>
        <p:sp>
          <p:nvSpPr>
            <p:cNvPr id="129" name="Google Shape;129;p9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0" name="Google Shape;130;p9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1" name="Google Shape;131;p9"/>
          <p:cNvSpPr txBox="1"/>
          <p:nvPr>
            <p:ph type="title"/>
          </p:nvPr>
        </p:nvSpPr>
        <p:spPr>
          <a:xfrm>
            <a:off x="1303800" y="598575"/>
            <a:ext cx="3430500" cy="19902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32" name="Google Shape;132;p9"/>
          <p:cNvSpPr txBox="1"/>
          <p:nvPr>
            <p:ph idx="1" type="subTitle"/>
          </p:nvPr>
        </p:nvSpPr>
        <p:spPr>
          <a:xfrm>
            <a:off x="1303800" y="2743203"/>
            <a:ext cx="3430500" cy="7260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  <p:sp>
        <p:nvSpPr>
          <p:cNvPr id="133" name="Google Shape;133;p9"/>
          <p:cNvSpPr txBox="1"/>
          <p:nvPr>
            <p:ph idx="2" type="body"/>
          </p:nvPr>
        </p:nvSpPr>
        <p:spPr>
          <a:xfrm>
            <a:off x="4903700" y="661000"/>
            <a:ext cx="3430500" cy="38706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34" name="Google Shape;134;p9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6" name="Google Shape;136;p10"/>
          <p:cNvGrpSpPr/>
          <p:nvPr/>
        </p:nvGrpSpPr>
        <p:grpSpPr>
          <a:xfrm>
            <a:off x="713373" y="3847119"/>
            <a:ext cx="825392" cy="825392"/>
            <a:chOff x="348199" y="179450"/>
            <a:chExt cx="1116300" cy="1116300"/>
          </a:xfrm>
        </p:grpSpPr>
        <p:sp>
          <p:nvSpPr>
            <p:cNvPr id="137" name="Google Shape;137;p10"/>
            <p:cNvSpPr/>
            <p:nvPr/>
          </p:nvSpPr>
          <p:spPr>
            <a:xfrm rot="-5400000">
              <a:off x="574557" y="405788"/>
              <a:ext cx="663600" cy="6636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0"/>
            <p:cNvSpPr/>
            <p:nvPr/>
          </p:nvSpPr>
          <p:spPr>
            <a:xfrm rot="-5400000">
              <a:off x="348199" y="179450"/>
              <a:ext cx="1116300" cy="1116300"/>
            </a:xfrm>
            <a:prstGeom prst="pie">
              <a:avLst>
                <a:gd fmla="val 10792838" name="adj1"/>
                <a:gd fmla="val 16200000" name="adj2"/>
              </a:avLst>
            </a:prstGeom>
            <a:solidFill>
              <a:schemeClr val="dk2">
                <a:alpha val="12549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39" name="Google Shape;139;p10"/>
          <p:cNvSpPr txBox="1"/>
          <p:nvPr>
            <p:ph idx="1" type="body"/>
          </p:nvPr>
        </p:nvSpPr>
        <p:spPr>
          <a:xfrm>
            <a:off x="1303800" y="4138975"/>
            <a:ext cx="5843100" cy="534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40" name="Google Shape;140;p10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omentum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Maven Pro"/>
              <a:buNone/>
              <a:defRPr b="1" sz="2800">
                <a:solidFill>
                  <a:schemeClr val="dk2"/>
                </a:solidFill>
                <a:latin typeface="Maven Pro"/>
                <a:ea typeface="Maven Pro"/>
                <a:cs typeface="Maven Pro"/>
                <a:sym typeface="Maven Pr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300"/>
              <a:buFont typeface="Nunito"/>
              <a:buChar char="●"/>
              <a:defRPr sz="13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●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○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Font typeface="Nunito"/>
              <a:buChar char="■"/>
              <a:defRPr sz="11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51046" y="473697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lvl="1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lvl="2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lvl="3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lvl="4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lvl="5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lvl="6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lvl="7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lvl="8" algn="r">
              <a:buNone/>
              <a:defRPr sz="900">
                <a:solidFill>
                  <a:schemeClr val="dk2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microthermics.com/products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www.vdh.virginia.gov/environmental-health/food-safety-in-virginia/milk-safety/pasteurization/#:~:text=Pasteurization%20involves%20heating%20liquids%20at,%3D%20all%20bacteria%20are%20destroyed).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linkedin.com/company/microthermics-inc" TargetMode="External"/><Relationship Id="rId4" Type="http://schemas.openxmlformats.org/officeDocument/2006/relationships/hyperlink" Target="https://www.facebook.com/microthermics" TargetMode="External"/><Relationship Id="rId5" Type="http://schemas.openxmlformats.org/officeDocument/2006/relationships/hyperlink" Target="https://twitter.com/microthermics" TargetMode="External"/><Relationship Id="rId6" Type="http://schemas.openxmlformats.org/officeDocument/2006/relationships/hyperlink" Target="https://microthermics.com/" TargetMode="External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3"/>
          <p:cNvSpPr txBox="1"/>
          <p:nvPr>
            <p:ph type="ctrTitle"/>
          </p:nvPr>
        </p:nvSpPr>
        <p:spPr>
          <a:xfrm>
            <a:off x="155850" y="781525"/>
            <a:ext cx="8832300" cy="2052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Small Scale Milk Pasteurizers with MicroThermics</a:t>
            </a:r>
            <a:endParaRPr b="1"/>
          </a:p>
        </p:txBody>
      </p:sp>
      <p:sp>
        <p:nvSpPr>
          <p:cNvPr id="278" name="Google Shape;278;p13"/>
          <p:cNvSpPr txBox="1"/>
          <p:nvPr>
            <p:ph idx="1" type="subTitle"/>
          </p:nvPr>
        </p:nvSpPr>
        <p:spPr>
          <a:xfrm>
            <a:off x="824000" y="3596300"/>
            <a:ext cx="4255500" cy="6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Small Scale Milk Pasteurizers</a:t>
            </a:r>
            <a:endParaRPr/>
          </a:p>
        </p:txBody>
      </p:sp>
      <p:pic>
        <p:nvPicPr>
          <p:cNvPr id="279" name="Google Shape;27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47375" y="2639950"/>
            <a:ext cx="2296625" cy="229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4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Introduction</a:t>
            </a:r>
            <a:endParaRPr b="1"/>
          </a:p>
        </p:txBody>
      </p:sp>
      <p:sp>
        <p:nvSpPr>
          <p:cNvPr id="285" name="Google Shape;285;p14"/>
          <p:cNvSpPr txBox="1"/>
          <p:nvPr>
            <p:ph idx="1" type="body"/>
          </p:nvPr>
        </p:nvSpPr>
        <p:spPr>
          <a:xfrm>
            <a:off x="1303800" y="1990050"/>
            <a:ext cx="70305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500"/>
              <a:t>In today’s dynamic food and beverage industry, small-scale producers and dairy enthusiasts are increasingly looking for efficient, cost-effective solutions to ensure product safety and quality. One of the critical processes in dairy production is pasteurization, a heat treatment process that kills harmful microorganisms in milk. Enter the </a:t>
            </a:r>
            <a:r>
              <a:rPr b="1" lang="en" sz="1500" u="sng">
                <a:solidFill>
                  <a:schemeClr val="hlink"/>
                </a:solidFill>
                <a:hlinkClick r:id="rId3"/>
              </a:rPr>
              <a:t>small scale milk pasteurizer</a:t>
            </a:r>
            <a:r>
              <a:rPr lang="en" sz="1500"/>
              <a:t>, a game-changer for artisanal and small-scale dairy producers. Among the industry leaders, MicroThermics stands out, offering innovative pasteurization solutions that combine efficiency, reliability, and user-friendliness.</a:t>
            </a:r>
            <a:endParaRPr sz="1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15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Why Choose Small Scale Milk Pasteurizers?</a:t>
            </a:r>
            <a:endParaRPr/>
          </a:p>
        </p:txBody>
      </p:sp>
      <p:sp>
        <p:nvSpPr>
          <p:cNvPr id="291" name="Google Shape;291;p15"/>
          <p:cNvSpPr txBox="1"/>
          <p:nvPr>
            <p:ph idx="1" type="body"/>
          </p:nvPr>
        </p:nvSpPr>
        <p:spPr>
          <a:xfrm>
            <a:off x="1059900" y="2005975"/>
            <a:ext cx="7518300" cy="2898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Small-scale milk pasteurizers are designed to cater to the needs of small dairy farms, local creameries, and even educational institutions. They offer several advantages: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Cost-Effectiveness:</a:t>
            </a:r>
            <a:r>
              <a:rPr lang="en" sz="1500"/>
              <a:t> Large-scale pasteurization equipment can be prohibitively expensive for small producers. Small-scale pasteurizers are more affordable while still offering robust functionality.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500"/>
              <a:t>Efficiency:</a:t>
            </a:r>
            <a:r>
              <a:rPr lang="en" sz="1500"/>
              <a:t> These machines are designed to pasteurize smaller batches of milk efficiently, reducing waste and ensuring fresh, high-quality products.</a:t>
            </a:r>
            <a:endParaRPr sz="1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6"/>
          <p:cNvSpPr txBox="1"/>
          <p:nvPr>
            <p:ph idx="1" type="body"/>
          </p:nvPr>
        </p:nvSpPr>
        <p:spPr>
          <a:xfrm>
            <a:off x="1303800" y="1162475"/>
            <a:ext cx="4588200" cy="336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Ease of Use:</a:t>
            </a:r>
            <a:r>
              <a:rPr lang="en" sz="1500"/>
              <a:t> 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/>
              <a:t>User-friendly interfaces and automated processes make these pasteurizers easy to operate, even for those with minimal technical expertise.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Versatility: </a:t>
            </a:r>
            <a:endParaRPr b="1" sz="1500"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00"/>
              <a:t>Small-scale pasteurizers can handle various dairy products, including milk, cream, yogurt, and cheese, allowing producers to diversify their offerings.</a:t>
            </a:r>
            <a:endParaRPr sz="1500"/>
          </a:p>
        </p:txBody>
      </p:sp>
      <p:pic>
        <p:nvPicPr>
          <p:cNvPr id="297" name="Google Shape;297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2000" y="1800875"/>
            <a:ext cx="2947200" cy="2092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p17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MicroThermics: A Leader in Pasteurization Technology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3" name="Google Shape;303;p17"/>
          <p:cNvSpPr txBox="1"/>
          <p:nvPr>
            <p:ph idx="1" type="body"/>
          </p:nvPr>
        </p:nvSpPr>
        <p:spPr>
          <a:xfrm>
            <a:off x="654600" y="1597875"/>
            <a:ext cx="7834800" cy="3153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MicroThermics is a renowned name in the field of thermal processing, providing state-of-the-art solutions tailored for small-scale operations. Their small-scale milk pasteurizers exemplify innovation and reliability. Here’s why MicroThermics stands out: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Advanced Technology: </a:t>
            </a:r>
            <a:r>
              <a:rPr lang="en" sz="1500"/>
              <a:t>MicroThermics incorporates cutting-edge technology to ensure precise tempeature control and consistent </a:t>
            </a:r>
            <a:r>
              <a:rPr b="1" lang="en" sz="1500" u="sng">
                <a:solidFill>
                  <a:schemeClr val="hlink"/>
                </a:solidFill>
                <a:hlinkClick r:id="rId3"/>
              </a:rPr>
              <a:t>pasteurization</a:t>
            </a:r>
            <a:r>
              <a:rPr lang="en" sz="1500"/>
              <a:t>, crucial for product safety and quality.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500"/>
              <a:t>Customization: </a:t>
            </a:r>
            <a:r>
              <a:rPr lang="en" sz="1500"/>
              <a:t>Understanding that every dairy operation is unique, MicroThermics offers customizable solutions to meet specific needs, whether it’s adjusting processing temperatures or accommodating different milk volumes.</a:t>
            </a:r>
            <a:endParaRPr sz="15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7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Google Shape;308;p18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Real-World Applications</a:t>
            </a:r>
            <a:endParaRPr/>
          </a:p>
        </p:txBody>
      </p:sp>
      <p:sp>
        <p:nvSpPr>
          <p:cNvPr id="309" name="Google Shape;309;p18"/>
          <p:cNvSpPr txBox="1"/>
          <p:nvPr>
            <p:ph idx="1" type="body"/>
          </p:nvPr>
        </p:nvSpPr>
        <p:spPr>
          <a:xfrm>
            <a:off x="519300" y="1958200"/>
            <a:ext cx="8105400" cy="254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500"/>
              <a:t>Small-scale milk pasteurizers from MicroThermics are ideal for a range of applications:</a:t>
            </a:r>
            <a:endParaRPr b="1"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Artisanal Dairy Producers:</a:t>
            </a:r>
            <a:r>
              <a:rPr lang="en" sz="1500"/>
              <a:t> Small dairy farms can produce pasteurized milk and dairy products on-site, maintaining control over quality and flavor.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500"/>
              <a:t>Educational Institutions: </a:t>
            </a:r>
            <a:r>
              <a:rPr lang="en" sz="1500"/>
              <a:t>Schools and universities with agricultural programs can use these pasteurizers for teaching and research purposes.</a:t>
            </a:r>
            <a:endParaRPr sz="1500"/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500"/>
              <a:t>Start-ups and Local Brands: </a:t>
            </a:r>
            <a:r>
              <a:rPr lang="en" sz="1500"/>
              <a:t>New dairy ventures can experiment and innovate without the high overhead costs associated with large-scale equipment.</a:t>
            </a:r>
            <a:endParaRPr sz="15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9"/>
          <p:cNvSpPr txBox="1"/>
          <p:nvPr>
            <p:ph type="title"/>
          </p:nvPr>
        </p:nvSpPr>
        <p:spPr>
          <a:xfrm>
            <a:off x="1303800" y="598575"/>
            <a:ext cx="7030500" cy="999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Contact Us</a:t>
            </a:r>
            <a:endParaRPr/>
          </a:p>
        </p:txBody>
      </p:sp>
      <p:sp>
        <p:nvSpPr>
          <p:cNvPr id="315" name="Google Shape;315;p19"/>
          <p:cNvSpPr txBox="1"/>
          <p:nvPr>
            <p:ph idx="1" type="body"/>
          </p:nvPr>
        </p:nvSpPr>
        <p:spPr>
          <a:xfrm>
            <a:off x="1303800" y="1597875"/>
            <a:ext cx="7030500" cy="333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500"/>
              <a:t>3216–102 Wellington Ct. Raleigh, NC 27615 USA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/>
              <a:t>Phone: 9198788045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/>
              <a:t>Email: info@microthermics.com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chemeClr val="hlink"/>
                </a:solidFill>
                <a:hlinkClick r:id="rId3"/>
              </a:rPr>
              <a:t>https://www.linkedin.com/company/microthermics-inc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chemeClr val="hlink"/>
                </a:solidFill>
                <a:hlinkClick r:id="rId4"/>
              </a:rPr>
              <a:t>https://www.facebook.com/microthermics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1500" u="sng">
                <a:solidFill>
                  <a:schemeClr val="hlink"/>
                </a:solidFill>
                <a:hlinkClick r:id="rId5"/>
              </a:rPr>
              <a:t>https://twitter.com/microthermics</a:t>
            </a:r>
            <a:endParaRPr sz="15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500" u="sng">
                <a:solidFill>
                  <a:schemeClr val="hlink"/>
                </a:solidFill>
                <a:hlinkClick r:id="rId6"/>
              </a:rPr>
              <a:t>https://microthermics.com/</a:t>
            </a:r>
            <a:endParaRPr sz="1500"/>
          </a:p>
        </p:txBody>
      </p:sp>
      <p:pic>
        <p:nvPicPr>
          <p:cNvPr id="316" name="Google Shape;316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6847375" y="2639950"/>
            <a:ext cx="2296625" cy="22966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Momentum">
  <a:themeElements>
    <a:clrScheme name="Momentum">
      <a:dk1>
        <a:srgbClr val="C0791B"/>
      </a:dk1>
      <a:lt1>
        <a:srgbClr val="FFFFFF"/>
      </a:lt1>
      <a:dk2>
        <a:srgbClr val="424242"/>
      </a:dk2>
      <a:lt2>
        <a:srgbClr val="8DD8D3"/>
      </a:lt2>
      <a:accent1>
        <a:srgbClr val="0B6374"/>
      </a:accent1>
      <a:accent2>
        <a:srgbClr val="FD5B58"/>
      </a:accent2>
      <a:accent3>
        <a:srgbClr val="599191"/>
      </a:accent3>
      <a:accent4>
        <a:srgbClr val="D7E6A3"/>
      </a:accent4>
      <a:accent5>
        <a:srgbClr val="27278B"/>
      </a:accent5>
      <a:accent6>
        <a:srgbClr val="D558AB"/>
      </a:accent6>
      <a:hlink>
        <a:srgbClr val="27278B"/>
      </a:hlink>
      <a:folHlink>
        <a:srgbClr val="2727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