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_rels/presentation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_rels/slideLayout12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.xml.rels" ContentType="application/vnd.openxmlformats-package.relationships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  <Override PartName="/ppt/media/image8.jpeg" ContentType="image/jpeg"/>
  <Override PartName="/ppt/media/image9.jpeg" ContentType="image/jpeg"/>
  <Override PartName="/ppt/slides/slide1.xml" ContentType="application/vnd.openxmlformats-officedocument.presentationml.slide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3.xml.rels" ContentType="application/vnd.openxmlformats-package.relationships+xml"/>
  <Override PartName="/ppt/slides/_rels/slide5.xml.rels" ContentType="application/vnd.openxmlformats-package.relationships+xml"/>
  <Override PartName="/ppt/slides/_rels/slide2.xml.rels" ContentType="application/vnd.openxmlformats-package.relationships+xml"/>
  <Override PartName="/ppt/slides/_rels/slide4.xml.rels" ContentType="application/vnd.openxmlformats-package.relationships+xml"/>
  <Override PartName="/ppt/slides/_rels/slide1.xml.rels" ContentType="application/vnd.openxmlformats-package.relationships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10080625" cy="567055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4400" spc="-1" strike="noStrike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3200" spc="-1" strike="noStrike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04000" y="3044160"/>
            <a:ext cx="907164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4400" spc="-1" strike="noStrike"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3200" spc="-1" strike="noStrike"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3200" spc="-1" strike="noStrike"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504000" y="304416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3200" spc="-1" strike="noStrike"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5152680" y="304416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4400" spc="-1" strike="noStrike"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06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3200" spc="-1" strike="noStrike"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3571200" y="1326600"/>
            <a:ext cx="29206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3200" spc="-1" strike="noStrike"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6638040" y="1326600"/>
            <a:ext cx="29206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3200" spc="-1" strike="noStrike"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504000" y="3044160"/>
            <a:ext cx="29206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3200" spc="-1" strike="noStrike"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3571200" y="3044160"/>
            <a:ext cx="29206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3200" spc="-1" strike="noStrike"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6638040" y="3044160"/>
            <a:ext cx="29206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4400" spc="-1" strike="noStrike"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32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4400" spc="-1" strike="noStrike"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4400" spc="-1" strike="noStrike"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3200" spc="-1" strike="noStrike"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1640" cy="43884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4400" spc="-1" strike="noStrike"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3200" spc="-1" strike="noStrike"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3200" spc="-1" strike="noStrike"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504000" y="304416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4400" spc="-1" strike="noStrike"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3200" spc="-1" strike="noStrike"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3200" spc="-1" strike="noStrike"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5152680" y="304416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4400" spc="-1" strike="noStrike"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3200" spc="-1" strike="noStrike"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3200" spc="-1" strike="noStrike"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504000" y="3044160"/>
            <a:ext cx="907164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en-IN" sz="4400" spc="-1" strike="noStrike">
                <a:latin typeface="Arial"/>
              </a:rPr>
              <a:t>Click to edit the title text format</a:t>
            </a:r>
            <a:endParaRPr b="0" lang="en-IN" sz="4400" spc="-1" strike="noStrike"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IN" sz="3200" spc="-1" strike="noStrike">
                <a:latin typeface="Arial"/>
              </a:rPr>
              <a:t>Click to edit the outline text format</a:t>
            </a:r>
            <a:endParaRPr b="0" lang="en-IN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IN" sz="2800" spc="-1" strike="noStrike">
                <a:latin typeface="Arial"/>
              </a:rPr>
              <a:t>Second Outline Level</a:t>
            </a:r>
            <a:endParaRPr b="0" lang="en-IN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IN" sz="2400" spc="-1" strike="noStrike">
                <a:latin typeface="Arial"/>
              </a:rPr>
              <a:t>Third Outline Level</a:t>
            </a:r>
            <a:endParaRPr b="0" lang="en-IN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IN" sz="2000" spc="-1" strike="noStrike">
                <a:latin typeface="Arial"/>
              </a:rPr>
              <a:t>Fourth Outline Level</a:t>
            </a:r>
            <a:endParaRPr b="0" lang="en-IN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IN" sz="2000" spc="-1" strike="noStrike">
                <a:latin typeface="Arial"/>
              </a:rPr>
              <a:t>Fifth Outline Level</a:t>
            </a:r>
            <a:endParaRPr b="0" lang="en-IN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IN" sz="2000" spc="-1" strike="noStrike">
                <a:latin typeface="Arial"/>
              </a:rPr>
              <a:t>Sixth Outline Level</a:t>
            </a:r>
            <a:endParaRPr b="0" lang="en-IN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IN" sz="2000" spc="-1" strike="noStrike">
                <a:latin typeface="Arial"/>
              </a:rPr>
              <a:t>Seventh Outline Level</a:t>
            </a:r>
            <a:endParaRPr b="0" lang="en-IN" sz="2000" spc="-1" strike="noStrike"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/>
          </p:nvPr>
        </p:nvSpPr>
        <p:spPr>
          <a:xfrm>
            <a:off x="504000" y="5165280"/>
            <a:ext cx="2348280" cy="39060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en-IN" sz="1400" spc="-1" strike="noStrike">
                <a:latin typeface="Times New Roman"/>
              </a:rPr>
              <a:t>&lt;date/time&gt;</a:t>
            </a:r>
            <a:endParaRPr b="0" lang="en-IN" sz="1400" spc="-1" strike="noStrike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ftr"/>
          </p:nvPr>
        </p:nvSpPr>
        <p:spPr>
          <a:xfrm>
            <a:off x="3447360" y="5165280"/>
            <a:ext cx="3195000" cy="39060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pPr algn="ctr"/>
            <a:r>
              <a:rPr b="0" lang="en-IN" sz="1400" spc="-1" strike="noStrike">
                <a:latin typeface="Times New Roman"/>
              </a:rPr>
              <a:t>&lt;footer&gt;</a:t>
            </a:r>
            <a:endParaRPr b="0" lang="en-IN" sz="1400" spc="-1" strike="noStrike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sldNum"/>
          </p:nvPr>
        </p:nvSpPr>
        <p:spPr>
          <a:xfrm>
            <a:off x="7227360" y="5165280"/>
            <a:ext cx="2348280" cy="39060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pPr algn="r"/>
            <a:fld id="{6BC393E9-1CD8-4551-BBC3-FA93E3B48A4D}" type="slidenum">
              <a:rPr b="0" lang="en-IN" sz="1400" spc="-1" strike="noStrike">
                <a:latin typeface="Times New Roman"/>
              </a:rPr>
              <a:t>&lt;number&gt;</a:t>
            </a:fld>
            <a:endParaRPr b="0" lang="en-IN" sz="1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2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slideLayout" Target="../slideLayouts/slideLayout2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slideLayout" Target="../slideLayouts/slideLayout2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slideLayout" Target="../slideLayouts/slideLayout2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slideLayout" Target="../slideLayouts/slideLayout2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6.jpeg"/><Relationship Id="rId2" Type="http://schemas.openxmlformats.org/officeDocument/2006/relationships/slideLayout" Target="../slideLayouts/slideLayout2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7.jpeg"/><Relationship Id="rId2" Type="http://schemas.openxmlformats.org/officeDocument/2006/relationships/image" Target="../media/image8.jpeg"/><Relationship Id="rId3" Type="http://schemas.openxmlformats.org/officeDocument/2006/relationships/slideLayout" Target="../slideLayouts/slideLayout2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9.jpeg"/><Relationship Id="rId2" Type="http://schemas.openxmlformats.org/officeDocument/2006/relationships/slideLayout" Target="../slideLayouts/slideLayout2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" descr=""/>
          <p:cNvPicPr/>
          <p:nvPr/>
        </p:nvPicPr>
        <p:blipFill>
          <a:blip r:embed="rId1"/>
          <a:stretch/>
        </p:blipFill>
        <p:spPr>
          <a:xfrm>
            <a:off x="360" y="360"/>
            <a:ext cx="10079640" cy="56696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" descr=""/>
          <p:cNvPicPr/>
          <p:nvPr/>
        </p:nvPicPr>
        <p:blipFill>
          <a:blip r:embed="rId1"/>
          <a:stretch/>
        </p:blipFill>
        <p:spPr>
          <a:xfrm>
            <a:off x="360" y="360"/>
            <a:ext cx="10079640" cy="56696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" descr=""/>
          <p:cNvPicPr/>
          <p:nvPr/>
        </p:nvPicPr>
        <p:blipFill>
          <a:blip r:embed="rId1"/>
          <a:stretch/>
        </p:blipFill>
        <p:spPr>
          <a:xfrm>
            <a:off x="360" y="360"/>
            <a:ext cx="10079640" cy="56696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" descr=""/>
          <p:cNvPicPr/>
          <p:nvPr/>
        </p:nvPicPr>
        <p:blipFill>
          <a:blip r:embed="rId1"/>
          <a:stretch/>
        </p:blipFill>
        <p:spPr>
          <a:xfrm>
            <a:off x="360" y="360"/>
            <a:ext cx="10079640" cy="56696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" descr=""/>
          <p:cNvPicPr/>
          <p:nvPr/>
        </p:nvPicPr>
        <p:blipFill>
          <a:blip r:embed="rId1"/>
          <a:stretch/>
        </p:blipFill>
        <p:spPr>
          <a:xfrm>
            <a:off x="360" y="12240"/>
            <a:ext cx="10079640" cy="56696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" descr=""/>
          <p:cNvPicPr/>
          <p:nvPr/>
        </p:nvPicPr>
        <p:blipFill>
          <a:blip r:embed="rId1"/>
          <a:stretch/>
        </p:blipFill>
        <p:spPr>
          <a:xfrm>
            <a:off x="360" y="12240"/>
            <a:ext cx="10079640" cy="56696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" descr=""/>
          <p:cNvPicPr/>
          <p:nvPr/>
        </p:nvPicPr>
        <p:blipFill>
          <a:blip r:embed="rId1"/>
          <a:stretch/>
        </p:blipFill>
        <p:spPr>
          <a:xfrm>
            <a:off x="22680" y="12240"/>
            <a:ext cx="10079640" cy="5669640"/>
          </a:xfrm>
          <a:prstGeom prst="rect">
            <a:avLst/>
          </a:prstGeom>
          <a:ln>
            <a:noFill/>
          </a:ln>
        </p:spPr>
      </p:pic>
      <p:pic>
        <p:nvPicPr>
          <p:cNvPr id="48" name="" descr=""/>
          <p:cNvPicPr/>
          <p:nvPr/>
        </p:nvPicPr>
        <p:blipFill>
          <a:blip r:embed="rId2"/>
          <a:stretch/>
        </p:blipFill>
        <p:spPr>
          <a:xfrm>
            <a:off x="360" y="12240"/>
            <a:ext cx="10079640" cy="56696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" descr=""/>
          <p:cNvPicPr/>
          <p:nvPr/>
        </p:nvPicPr>
        <p:blipFill>
          <a:blip r:embed="rId1"/>
          <a:stretch/>
        </p:blipFill>
        <p:spPr>
          <a:xfrm>
            <a:off x="360" y="12240"/>
            <a:ext cx="10079640" cy="56696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</TotalTime>
  <Application>LibreOffice/6.4.7.2$Linux_X86_64 LibreOffice_project/40$Build-2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2025-02-07T23:10:14Z</dcterms:created>
  <dc:creator/>
  <dc:description/>
  <dc:language>en-IN</dc:language>
  <cp:lastModifiedBy/>
  <dcterms:modified xsi:type="dcterms:W3CDTF">2025-02-07T23:15:50Z</dcterms:modified>
  <cp:revision>1</cp:revision>
  <dc:subject/>
  <dc:title/>
</cp:coreProperties>
</file>