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.xml.rels" ContentType="application/vnd.openxmlformats-package.relationships+xml"/>
  <Override PartName="/ppt/slideLayouts/slideLayout1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963999-9F9F-41BD-AF0E-BF88E5E8726E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6C1587-A4E5-4657-B2ED-5D8617E7AC2A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778DC1-0D69-4E8B-8963-5A769E3A6E4D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193D465-B671-4991-AE8F-56BE61FCCEBA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9688C4-BEF6-4B80-85BD-70A219B18269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IN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1EC12D-CAA4-4828-B3F1-A9301A573589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37809E-735F-449D-A278-22F366C320B8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DF4C86-D5E6-4640-A851-E70490CA9C59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17DB37-F0EE-4E7F-A94E-285EB1433372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513A3D-92C0-4608-9FA5-876DDB3C1FAE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49CF34-1E43-485F-99D6-B948624C787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IN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E89D92-4182-4611-BDA1-86D89188E6D0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42C9B7-74D9-4731-9C47-AA7ED87AA359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DDEC70-5283-479B-B461-3DCF08E89BF7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120B8A-77B9-4BF5-B33F-970D6D1CE74A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6760E3-E844-4C50-9896-AC9352AAEC0D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319248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6073200" y="115236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31176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/>
          </p:nvPr>
        </p:nvSpPr>
        <p:spPr>
          <a:xfrm>
            <a:off x="319248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/>
          </p:nvPr>
        </p:nvSpPr>
        <p:spPr>
          <a:xfrm>
            <a:off x="6073200" y="2936880"/>
            <a:ext cx="274320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8FFCB8-3AA0-49B5-8A95-89AE786CCD3F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3EA735-6AAB-432C-A959-E0553E232729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B386C9-7A2A-485C-BD5C-490587978583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CA3287-E682-4AAB-BEB9-5E0F90467915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444960"/>
            <a:ext cx="8520120" cy="265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IN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6915C60-BEC8-4B50-BC7F-F167CCC02C21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3707FC0-8F26-40FC-9EAB-DB42A57A6601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341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7840" y="293688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A7D035-958A-4950-8095-6B1EF66CB7E8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7840" y="1152360"/>
            <a:ext cx="415764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11760" y="2936880"/>
            <a:ext cx="8520120" cy="162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D29F9F-E3E9-4F50-AFC7-5BBA8D8ADA6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p>
            <a:pPr indent="0">
              <a:buNone/>
            </a:pPr>
            <a:r>
              <a:rPr b="0" lang="en-IN" sz="5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IN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FB6A702-4B09-4C71-8BDD-5AB4623AD1DF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IN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IN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IN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IN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IN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buNone/>
            </a:pPr>
            <a:r>
              <a:rPr b="0" lang="en-IN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27A1B12-5F77-4734-AD1D-59D201F2B7FC}" type="slidenum">
              <a:rPr b="0" lang="en" sz="1000" spc="-1" strike="noStrike">
                <a:solidFill>
                  <a:schemeClr val="dk2"/>
                </a:solidFill>
                <a:latin typeface="Arial"/>
                <a:ea typeface="Arial"/>
              </a:rPr>
              <a:t>&lt;number&gt;</a:t>
            </a:fld>
            <a:endParaRPr b="0" lang="en-IN" sz="10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microthermics.com/thermal-processes/uht-htst-processing/" TargetMode="Externa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hyperlink" Target="https://microthermics.com/" TargetMode="External"/><Relationship Id="rId2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mailto:info@microthermics.com" TargetMode="External"/><Relationship Id="rId2" Type="http://schemas.openxmlformats.org/officeDocument/2006/relationships/hyperlink" Target="https://www.linkedin.com/company/microthermics-inc" TargetMode="External"/><Relationship Id="rId3" Type="http://schemas.openxmlformats.org/officeDocument/2006/relationships/hyperlink" Target="https://www.facebook.com/microthermics" TargetMode="External"/><Relationship Id="rId4" Type="http://schemas.openxmlformats.org/officeDocument/2006/relationships/hyperlink" Target="https://twitter.com/microthermics" TargetMode="External"/><Relationship Id="rId5" Type="http://schemas.openxmlformats.org/officeDocument/2006/relationships/hyperlink" Target="https://microthermics.com/thermal-processes/uht-htst-processing/" TargetMode="External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 fontScale="78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5200" spc="-1" strike="noStrike">
                <a:solidFill>
                  <a:schemeClr val="dk1"/>
                </a:solidFill>
                <a:latin typeface="Arial"/>
                <a:ea typeface="Arial"/>
              </a:rPr>
              <a:t>Ultra High Pasteurization: Revolutionizing Food Safety with MicroThermics</a:t>
            </a:r>
            <a:endParaRPr b="0" lang="en-IN" sz="5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311760" y="2834280"/>
            <a:ext cx="8520120" cy="7923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2"/>
                </a:solidFill>
                <a:latin typeface="Arial"/>
                <a:ea typeface="Arial"/>
              </a:rPr>
              <a:t>Ultra High Pasteurization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0" name="Google Shape;56;p13" descr=""/>
          <p:cNvPicPr/>
          <p:nvPr/>
        </p:nvPicPr>
        <p:blipFill>
          <a:blip r:embed="rId1"/>
          <a:stretch/>
        </p:blipFill>
        <p:spPr>
          <a:xfrm>
            <a:off x="6974640" y="2974320"/>
            <a:ext cx="2169000" cy="2169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Introduction: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473616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In the ever-evolving landscape of food technology, ensuring product safety and extending shelf life are paramount. One of the most advanced methods in achieving these goals is </a:t>
            </a:r>
            <a:r>
              <a:rPr b="1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1"/>
              </a:rPr>
              <a:t>Ultra High Pasteurization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(UHP). Among the leaders in this innovative field is MicroThermics, a brand synonymous with precision, reliability, and technological advancement.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3" name="Google Shape;63;p14" descr=""/>
          <p:cNvPicPr/>
          <p:nvPr/>
        </p:nvPicPr>
        <p:blipFill>
          <a:blip r:embed="rId2"/>
          <a:stretch/>
        </p:blipFill>
        <p:spPr>
          <a:xfrm>
            <a:off x="5200560" y="1170000"/>
            <a:ext cx="3790800" cy="2691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What is Ultra High Pasteurization?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267800" y="1152360"/>
            <a:ext cx="456408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6000"/>
          </a:bodyPr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Ultra High Pasteurization is a process that heats products to a temperature between 280°F and 300°F (137.8°C to 148.9°C) for 2 to 4 seconds. This technique effectively eliminates harmful bacteria and pathogens while preserving the nutritional and sensory qualities of the product. Unlike traditional pasteurization, which involves lower temperatures and longer times, UHP offers a more efficient and effective way to ensure food safety and quality.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Google Shape;70;p15" descr=""/>
          <p:cNvPicPr/>
          <p:nvPr/>
        </p:nvPicPr>
        <p:blipFill>
          <a:blip r:embed="rId1"/>
          <a:stretch/>
        </p:blipFill>
        <p:spPr>
          <a:xfrm>
            <a:off x="423000" y="1333080"/>
            <a:ext cx="3286800" cy="2476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Why Choose Ultra High Pasteurization?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Extended Shelf Life: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UHP significantly extends the shelf life of dairy and other perishable products. By eliminating nearly all spoilage microorganisms, products can remain fresh for much longer without the need for preservatives.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Nutritional Preservation: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One of the key advantages of UHP is its ability to preserve the nutritional integrity of foods. Vitamins and minerals are retained more effectively compared to traditional pasteurization methods.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MicroThermics: The Gold Standard in UHP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MicroThermics is a pioneering brand in the field of Ultra High Pasteurization. With a reputation for cutting-edge technology and unmatched expertise, MicroThermics offers solutions that cater to the diverse needs of the food and beverage industry.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Innovations and Technology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r>
              <a:rPr b="1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1"/>
              </a:rPr>
              <a:t>MicroThermics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equipment is designed with precision and flexibility in mind. Their UHT/HTST processors are capable of simulating both laboratory and commercial-scale pasteurization processes, making them an invaluable tool for product development and quality control.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Applications Across Industries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 algn="just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MicroThermics' UHP technology is utilized across various sectors within the food and beverage industry. Here are a few examples: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Dairy: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From milk to cream and yogurt, UHP helps in producing dairy products with extended shelf life and superior safety.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Juices and Beverages: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 Fruit juices and other beverages benefit from UHP by maintaining their fresh taste and nutritional content while ensuring microbial safety.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 algn="just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r>
              <a:rPr b="1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Plant-Based Alternatives: </a:t>
            </a: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As the demand for plant-based foods grows, UHP is crucial in ensuring these products meet safety standards without compromising on quality.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3000"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" sz="2800" spc="-1" strike="noStrike">
                <a:solidFill>
                  <a:schemeClr val="dk1"/>
                </a:solidFill>
                <a:latin typeface="Arial"/>
                <a:ea typeface="Arial"/>
              </a:rPr>
              <a:t>Contact Us</a:t>
            </a:r>
            <a:endParaRPr b="0" lang="en-IN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8520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indent="0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3216–102 Wellington Ct. Raleigh, NC 27615 USA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Phone: 9198788045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chemeClr val="dk2"/>
                </a:solidFill>
                <a:latin typeface="Arial"/>
                <a:ea typeface="Arial"/>
              </a:rPr>
              <a:t>Email: </a:t>
            </a:r>
            <a:r>
              <a:rPr b="0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1"/>
              </a:rPr>
              <a:t>info@microthermics.com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2"/>
              </a:rPr>
              <a:t>https://www.linkedin.com/company/microthermics-inc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3"/>
              </a:rPr>
              <a:t>https://www.facebook.com/microthermics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4"/>
              </a:rPr>
              <a:t>https://twitter.com/microthermics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r>
              <a:rPr b="0" lang="en" sz="1800" spc="-1" strike="noStrike" u="sng">
                <a:solidFill>
                  <a:schemeClr val="hlink"/>
                </a:solidFill>
                <a:uFillTx/>
                <a:latin typeface="Arial"/>
                <a:ea typeface="Arial"/>
                <a:hlinkClick r:id="rId5"/>
              </a:rPr>
              <a:t>https://microthermics.com/thermal-processes/uht-htst-processing/</a:t>
            </a:r>
            <a:endParaRPr b="0" lang="en-IN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5" name="Google Shape;95;p19" descr=""/>
          <p:cNvPicPr/>
          <p:nvPr/>
        </p:nvPicPr>
        <p:blipFill>
          <a:blip r:embed="rId6"/>
          <a:stretch/>
        </p:blipFill>
        <p:spPr>
          <a:xfrm>
            <a:off x="6974640" y="0"/>
            <a:ext cx="2169000" cy="2169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LibreOffice/7.5.9.2$Linux_X86_64 LibreOffice_project/50$Build-2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en-IN</dc:language>
  <cp:lastModifiedBy/>
  <dcterms:modified xsi:type="dcterms:W3CDTF">2024-05-17T10:42:31Z</dcterms:modified>
  <cp:revision>1</cp:revision>
  <dc:subject/>
  <dc:title/>
</cp:coreProperties>
</file>