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Canva Sans Bold" charset="1" panose="020B0803030501040103"/>
      <p:regular r:id="rId26"/>
    </p:embeddedFont>
    <p:embeddedFont>
      <p:font typeface="Canva Sans" charset="1" panose="020B0503030501040103"/>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28914" t="0" r="-28914"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5886017" y="-188737"/>
            <a:ext cx="12918624" cy="1713098"/>
          </a:xfrm>
          <a:prstGeom prst="rect">
            <a:avLst/>
          </a:prstGeom>
        </p:spPr>
        <p:txBody>
          <a:bodyPr anchor="t" rtlCol="false" tIns="0" lIns="0" bIns="0" rIns="0">
            <a:spAutoFit/>
          </a:bodyPr>
          <a:lstStyle/>
          <a:p>
            <a:pPr algn="ctr">
              <a:lnSpc>
                <a:spcPts val="14444"/>
              </a:lnSpc>
              <a:spcBef>
                <a:spcPct val="0"/>
              </a:spcBef>
            </a:pPr>
            <a:r>
              <a:rPr lang="en-US" b="true" sz="9027">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10932743" y="1792013"/>
            <a:ext cx="5379924"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10765875" y="4709220"/>
            <a:ext cx="5713661"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11090703" y="5851323"/>
            <a:ext cx="503232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933450"/>
            <a:ext cx="18288000" cy="65857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**Stronger Online Presence:** A well-optimized website can improve your search engine rankings, making it easier for potential customers to find you online.</a:t>
            </a:r>
          </a:p>
          <a:p>
            <a:pPr algn="ctr">
              <a:lnSpc>
                <a:spcPts val="4373"/>
              </a:lnSpc>
              <a:spcBef>
                <a:spcPct val="0"/>
              </a:spcBef>
            </a:pPr>
            <a:r>
              <a:rPr lang="en-US" sz="2733">
                <a:solidFill>
                  <a:srgbClr val="000000"/>
                </a:solidFill>
                <a:latin typeface="Canva Sans"/>
                <a:ea typeface="Canva Sans"/>
                <a:cs typeface="Canva Sans"/>
                <a:sym typeface="Canva Sans"/>
              </a:rPr>
              <a:t>* **Increased ROI:** A well-designed and developed website can drive more traffic, leads, and sales, ultimately boosting your return on investment.</a:t>
            </a:r>
          </a:p>
          <a:p>
            <a:pPr algn="ctr">
              <a:lnSpc>
                <a:spcPts val="4373"/>
              </a:lnSpc>
              <a:spcBef>
                <a:spcPct val="0"/>
              </a:spcBef>
            </a:pPr>
            <a:r>
              <a:rPr lang="en-US" sz="2733">
                <a:solidFill>
                  <a:srgbClr val="000000"/>
                </a:solidFill>
                <a:latin typeface="Canva Sans"/>
                <a:ea typeface="Canva Sans"/>
                <a:cs typeface="Canva Sans"/>
                <a:sym typeface="Canva Sans"/>
              </a:rPr>
              <a:t>**Embracing the Digital Revolution**</a:t>
            </a:r>
          </a:p>
          <a:p>
            <a:pPr algn="ctr">
              <a:lnSpc>
                <a:spcPts val="4373"/>
              </a:lnSpc>
              <a:spcBef>
                <a:spcPct val="0"/>
              </a:spcBef>
            </a:pPr>
            <a:r>
              <a:rPr lang="en-US" sz="2733">
                <a:solidFill>
                  <a:srgbClr val="000000"/>
                </a:solidFill>
                <a:latin typeface="Canva Sans"/>
                <a:ea typeface="Canva Sans"/>
                <a:cs typeface="Canva Sans"/>
                <a:sym typeface="Canva Sans"/>
              </a:rPr>
              <a:t>In today's digital age, your website is more than just a brochure – it's a powerful marketing tool that can connect you with your target audience, build brand loyalty, and drive business growth. By partnering with the right website design and development agency, you can unlock the full potential of your online presence and experience the transformative power of the digital revolution.</a:t>
            </a:r>
          </a:p>
          <a:p>
            <a:pPr algn="ctr">
              <a:lnSpc>
                <a:spcPts val="4373"/>
              </a:lnSpc>
              <a:spcBef>
                <a:spcPct val="0"/>
              </a:spcBef>
            </a:pPr>
            <a:r>
              <a:rPr lang="en-US" sz="2733">
                <a:solidFill>
                  <a:srgbClr val="000000"/>
                </a:solidFill>
                <a:latin typeface="Canva Sans"/>
                <a:ea typeface="Canva Sans"/>
                <a:cs typeface="Canva Sans"/>
                <a:sym typeface="Canva Sans"/>
              </a:rPr>
              <a:t>**Call to Action:**</a:t>
            </a:r>
          </a:p>
          <a:p>
            <a:pPr algn="ctr">
              <a:lnSpc>
                <a:spcPts val="4373"/>
              </a:lnSpc>
              <a:spcBef>
                <a:spcPct val="0"/>
              </a:spcBef>
            </a:pPr>
            <a:r>
              <a:rPr lang="en-US" sz="2733">
                <a:solidFill>
                  <a:srgbClr val="000000"/>
                </a:solidFill>
                <a:latin typeface="Canva Sans"/>
                <a:ea typeface="Canva Sans"/>
                <a:cs typeface="Canva Sans"/>
                <a:sym typeface="Canva Sans"/>
              </a:rPr>
              <a:t>Are you ready to take your online presence to the next level? Contact us today to learn more about our website design and development services and how we can help you achieve your business goals.</a:t>
            </a:r>
          </a:p>
        </p:txBody>
      </p:sp>
      <p:sp>
        <p:nvSpPr>
          <p:cNvPr name="TextBox 3" id="3"/>
          <p:cNvSpPr txBox="true"/>
          <p:nvPr/>
        </p:nvSpPr>
        <p:spPr>
          <a:xfrm rot="0">
            <a:off x="0" y="8749473"/>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**Future-Proofing Your Business: The Modern Guide to Website Design &amp; Development**</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684080"/>
            <a:ext cx="18288000" cy="65857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The digital landscape is constantly changing and evolving. To thrive in this environment, businesses must have a robust online presence that is not only visually appealing but also adaptable to the changing needs of their customers and the industry as a whole. This guide will explore the key elements of modern website design and development that are essential for future-proofing your business.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**1. Mobile-First Approach:**</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**The Rise of Mobile:** In today's mobile-centric world, a responsive website is no longer an option – it's a necessity. </a:t>
            </a:r>
          </a:p>
          <a:p>
            <a:pPr algn="ctr">
              <a:lnSpc>
                <a:spcPts val="4373"/>
              </a:lnSpc>
            </a:pPr>
            <a:r>
              <a:rPr lang="en-US" sz="2733">
                <a:solidFill>
                  <a:srgbClr val="000000"/>
                </a:solidFill>
                <a:latin typeface="Canva Sans"/>
                <a:ea typeface="Canva Sans"/>
                <a:cs typeface="Canva Sans"/>
                <a:sym typeface="Canva Sans"/>
              </a:rPr>
              <a:t>* **Prioritize Mobile:** Design and develop your website with mobile devices as the primary focus. </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60333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Ensure seamless navigation, easy-to-read text, and optimized images for optimal mobile viewing experiences.</a:t>
            </a:r>
            <a:r>
              <a:rPr lang="en-US" sz="2733">
                <a:solidFill>
                  <a:srgbClr val="000000"/>
                </a:solidFill>
                <a:latin typeface="Canva Sans"/>
                <a:ea typeface="Canva Sans"/>
                <a:cs typeface="Canva Sans"/>
                <a:sym typeface="Canva Sans"/>
              </a:rPr>
              <a:t> </a:t>
            </a:r>
          </a:p>
          <a:p>
            <a:pPr algn="ctr">
              <a:lnSpc>
                <a:spcPts val="4373"/>
              </a:lnSpc>
            </a:pPr>
            <a:r>
              <a:rPr lang="en-US" sz="2733">
                <a:solidFill>
                  <a:srgbClr val="000000"/>
                </a:solidFill>
                <a:latin typeface="Canva Sans"/>
                <a:ea typeface="Canva Sans"/>
                <a:cs typeface="Canva Sans"/>
                <a:sym typeface="Canva Sans"/>
              </a:rPr>
              <a:t>* **Benefits:** Improved user experience, higher search engine rankings, and increased conversions across all devices.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**2. User Experience (UX) as a Cornerstone:**</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**Focus on User Needs:** Prioritize user needs and preferences throughout the entire design and development process. </a:t>
            </a:r>
          </a:p>
          <a:p>
            <a:pPr algn="ctr">
              <a:lnSpc>
                <a:spcPts val="4373"/>
              </a:lnSpc>
            </a:pPr>
            <a:r>
              <a:rPr lang="en-US" sz="2733">
                <a:solidFill>
                  <a:srgbClr val="000000"/>
                </a:solidFill>
                <a:latin typeface="Canva Sans"/>
                <a:ea typeface="Canva Sans"/>
                <a:cs typeface="Canva Sans"/>
                <a:sym typeface="Canva Sans"/>
              </a:rPr>
              <a:t>* **Intuitive Navigation:** Create a clear and intuitive navigation structure that allows users to easily find the information they are looking for.</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**Accessibility:** Ensure your website is accessible to users with disabilities by following accessibility guidelines (WCAG).</a:t>
            </a:r>
          </a:p>
          <a:p>
            <a:pPr algn="ctr">
              <a:lnSpc>
                <a:spcPts val="4373"/>
              </a:lnSpc>
            </a:pPr>
            <a:r>
              <a:rPr lang="en-US" sz="2733">
                <a:solidFill>
                  <a:srgbClr val="000000"/>
                </a:solidFill>
                <a:latin typeface="Canva Sans"/>
                <a:ea typeface="Canva Sans"/>
                <a:cs typeface="Canva Sans"/>
                <a:sym typeface="Canva Sans"/>
              </a:rPr>
              <a:t>* **Personalized Experiences:** Implement personalization features to tailor the user experience based on individual preferences and browsing behavior.</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**3. Content is King (and Queen):**</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Develop high-quality, engaging, and informative content that resonates with and effectively communicates with your target audience.</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26104"/>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**SEO Optimization:** Optimize your website content for search engines to improve your visibility in search results.</a:t>
            </a:r>
          </a:p>
          <a:p>
            <a:pPr algn="ctr">
              <a:lnSpc>
                <a:spcPts val="4373"/>
              </a:lnSpc>
            </a:pPr>
            <a:r>
              <a:rPr lang="en-US" sz="2733">
                <a:solidFill>
                  <a:srgbClr val="000000"/>
                </a:solidFill>
                <a:latin typeface="Canva Sans"/>
                <a:ea typeface="Canva Sans"/>
                <a:cs typeface="Canva Sans"/>
                <a:sym typeface="Canva Sans"/>
              </a:rPr>
              <a:t>* **Content Marketing:** Leverage content marketing strategies to attract and retain customers, such as blogging, video marketing, and social media marketing.</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**4. Cutting-Edge Technologies:**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**Embrace Innovation:** Stay abreast of the latest web development technologies, such as artificial intelligence (AI), machine learning (ML), and augmented reality (AR).</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20747"/>
            <a:ext cx="18288000" cy="49284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**Progressive Web Apps (PWAs):** Consider developing PWAs to offer users an app-like experience with enhanced functionality and offline capabilities.</a:t>
            </a:r>
          </a:p>
          <a:p>
            <a:pPr algn="ctr">
              <a:lnSpc>
                <a:spcPts val="4373"/>
              </a:lnSpc>
            </a:pPr>
            <a:r>
              <a:rPr lang="en-US" sz="2733">
                <a:solidFill>
                  <a:srgbClr val="000000"/>
                </a:solidFill>
                <a:latin typeface="Canva Sans"/>
                <a:ea typeface="Canva Sans"/>
                <a:cs typeface="Canva Sans"/>
                <a:sym typeface="Canva Sans"/>
              </a:rPr>
              <a:t>* **Cloud Computing:** Utilize cloud-based platforms for hosting and scaling your website, ensuring flexibility, scalability, and cost-effectiveness.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**5. Data-Driven Decisions:**</a:t>
            </a:r>
          </a:p>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 **Website Analytics:** Track website traffic and user behavior using analytics tools like Google Analytics.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15509"/>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**Data-Driven Insights:** Analyze website data to identify areas for improvement and make data-driven decisions to optimize your website's performance.</a:t>
            </a:r>
          </a:p>
          <a:p>
            <a:pPr algn="ctr">
              <a:lnSpc>
                <a:spcPts val="4373"/>
              </a:lnSpc>
            </a:pPr>
            <a:r>
              <a:rPr lang="en-US" sz="2733">
                <a:solidFill>
                  <a:srgbClr val="000000"/>
                </a:solidFill>
                <a:latin typeface="Canva Sans"/>
                <a:ea typeface="Canva Sans"/>
                <a:cs typeface="Canva Sans"/>
                <a:sym typeface="Canva Sans"/>
              </a:rPr>
              <a:t>* **A/B Testing:** Conduct A/B tests to experiment with different design elements and content to determine what works best for your audience.</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**6. Security and Maintenance:**</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**Robust Security Measures:** Implement robust security measures to protect your website and your customers' data from cyber threats.</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68009"/>
            <a:ext cx="18288000" cy="32710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**Regular Updates:** Regularly update your website's software and plugins to ensure optimal performance and security.</a:t>
            </a:r>
          </a:p>
          <a:p>
            <a:pPr algn="ctr">
              <a:lnSpc>
                <a:spcPts val="4373"/>
              </a:lnSpc>
            </a:pPr>
            <a:r>
              <a:rPr lang="en-US" sz="2733">
                <a:solidFill>
                  <a:srgbClr val="000000"/>
                </a:solidFill>
                <a:latin typeface="Canva Sans"/>
                <a:ea typeface="Canva Sans"/>
                <a:cs typeface="Canva Sans"/>
                <a:sym typeface="Canva Sans"/>
              </a:rPr>
              <a:t>* **Ongoing Maintenance:** Schedule regular maintenance to address any technical issues and ensure your website is always running smoothly.</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341580"/>
            <a:ext cx="18288000" cy="38235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**Conclusion**</a:t>
            </a:r>
          </a:p>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Future-proofing your business in the digital age requires a proactive approach to website design and development. By embracing a mobile-first approach, prioritizing user experience, leveraging cutting-edge technologies, and making data-driven decisions, you can create a website that is not only visually appealing and user-friendly but also adaptable to the ever-changing demands of the digital world.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70325" y="291326"/>
            <a:ext cx="14610445" cy="6573514"/>
          </a:xfrm>
          <a:custGeom>
            <a:avLst/>
            <a:gdLst/>
            <a:ahLst/>
            <a:cxnLst/>
            <a:rect r="r" b="b" t="t" l="l"/>
            <a:pathLst>
              <a:path h="6573514" w="14610445">
                <a:moveTo>
                  <a:pt x="0" y="0"/>
                </a:moveTo>
                <a:lnTo>
                  <a:pt x="14610445" y="0"/>
                </a:lnTo>
                <a:lnTo>
                  <a:pt x="14610445" y="6573514"/>
                </a:lnTo>
                <a:lnTo>
                  <a:pt x="0" y="6573514"/>
                </a:lnTo>
                <a:lnTo>
                  <a:pt x="0" y="0"/>
                </a:lnTo>
                <a:close/>
              </a:path>
            </a:pathLst>
          </a:custGeom>
          <a:blipFill>
            <a:blip r:embed="rId2"/>
            <a:stretch>
              <a:fillRect l="0" t="-18302" r="-900" b="-10698"/>
            </a:stretch>
          </a:blipFill>
        </p:spPr>
      </p:sp>
      <p:sp>
        <p:nvSpPr>
          <p:cNvPr name="TextBox 3" id="3"/>
          <p:cNvSpPr txBox="true"/>
          <p:nvPr/>
        </p:nvSpPr>
        <p:spPr>
          <a:xfrm rot="0">
            <a:off x="0" y="8837894"/>
            <a:ext cx="18288000" cy="10612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**Experience the Digital Revolution: Finding the Best Website Design &amp; Development Agency**</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14695" t="0" r="-14695" b="0"/>
            </a:stretch>
          </a:blipFill>
        </p:spPr>
      </p:sp>
      <p:sp>
        <p:nvSpPr>
          <p:cNvPr name="TextBox 3" id="3"/>
          <p:cNvSpPr txBox="true"/>
          <p:nvPr/>
        </p:nvSpPr>
        <p:spPr>
          <a:xfrm rot="0">
            <a:off x="8105978" y="26205"/>
            <a:ext cx="4295545"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199291" y="704850"/>
            <a:ext cx="4394597"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42664" y="290474"/>
            <a:ext cx="14665768" cy="6890932"/>
          </a:xfrm>
          <a:custGeom>
            <a:avLst/>
            <a:gdLst/>
            <a:ahLst/>
            <a:cxnLst/>
            <a:rect r="r" b="b" t="t" l="l"/>
            <a:pathLst>
              <a:path h="6890932" w="14665768">
                <a:moveTo>
                  <a:pt x="0" y="0"/>
                </a:moveTo>
                <a:lnTo>
                  <a:pt x="14665768" y="0"/>
                </a:lnTo>
                <a:lnTo>
                  <a:pt x="14665768" y="6890932"/>
                </a:lnTo>
                <a:lnTo>
                  <a:pt x="0" y="6890932"/>
                </a:lnTo>
                <a:lnTo>
                  <a:pt x="0" y="0"/>
                </a:lnTo>
                <a:close/>
              </a:path>
            </a:pathLst>
          </a:custGeom>
          <a:blipFill>
            <a:blip r:embed="rId2"/>
            <a:stretch>
              <a:fillRect l="0" t="-36222" r="0" b="-14459"/>
            </a:stretch>
          </a:blipFill>
        </p:spPr>
      </p:sp>
      <p:sp>
        <p:nvSpPr>
          <p:cNvPr name="TextBox 3" id="3"/>
          <p:cNvSpPr txBox="true"/>
          <p:nvPr/>
        </p:nvSpPr>
        <p:spPr>
          <a:xfrm rot="0">
            <a:off x="0" y="7824952"/>
            <a:ext cx="18288000" cy="21661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A robust online presence is indispensable in today's hyper-connected world, as it has transitioned from a luxury to an absolute necessity. </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89873" y="204962"/>
            <a:ext cx="14692420" cy="7088267"/>
          </a:xfrm>
          <a:custGeom>
            <a:avLst/>
            <a:gdLst/>
            <a:ahLst/>
            <a:cxnLst/>
            <a:rect r="r" b="b" t="t" l="l"/>
            <a:pathLst>
              <a:path h="7088267" w="14692420">
                <a:moveTo>
                  <a:pt x="0" y="0"/>
                </a:moveTo>
                <a:lnTo>
                  <a:pt x="14692421" y="0"/>
                </a:lnTo>
                <a:lnTo>
                  <a:pt x="14692421" y="7088266"/>
                </a:lnTo>
                <a:lnTo>
                  <a:pt x="0" y="7088266"/>
                </a:lnTo>
                <a:lnTo>
                  <a:pt x="0" y="0"/>
                </a:lnTo>
                <a:close/>
              </a:path>
            </a:pathLst>
          </a:custGeom>
          <a:blipFill>
            <a:blip r:embed="rId2"/>
            <a:stretch>
              <a:fillRect l="0" t="-25908" r="0" b="-12546"/>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Your website is often the first impression potential customers have of your brand, making it crucial to have a well-designed and functional digital storefront.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52143" y="184167"/>
            <a:ext cx="14339280" cy="6794276"/>
          </a:xfrm>
          <a:custGeom>
            <a:avLst/>
            <a:gdLst/>
            <a:ahLst/>
            <a:cxnLst/>
            <a:rect r="r" b="b" t="t" l="l"/>
            <a:pathLst>
              <a:path h="6794276" w="14339280">
                <a:moveTo>
                  <a:pt x="0" y="0"/>
                </a:moveTo>
                <a:lnTo>
                  <a:pt x="14339281" y="0"/>
                </a:lnTo>
                <a:lnTo>
                  <a:pt x="14339281" y="6794276"/>
                </a:lnTo>
                <a:lnTo>
                  <a:pt x="0" y="6794276"/>
                </a:lnTo>
                <a:lnTo>
                  <a:pt x="0" y="0"/>
                </a:lnTo>
                <a:close/>
              </a:path>
            </a:pathLst>
          </a:custGeom>
          <a:blipFill>
            <a:blip r:embed="rId2"/>
            <a:stretch>
              <a:fillRect l="0" t="-17488" r="0" b="-4709"/>
            </a:stretch>
          </a:blipFill>
        </p:spPr>
      </p:sp>
      <p:sp>
        <p:nvSpPr>
          <p:cNvPr name="TextBox 3" id="3"/>
          <p:cNvSpPr txBox="true"/>
          <p:nvPr/>
        </p:nvSpPr>
        <p:spPr>
          <a:xfrm rot="0">
            <a:off x="0" y="8749473"/>
            <a:ext cx="18288000"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This is where the right website design and development agency can make all the difference.</a:t>
            </a:r>
          </a:p>
          <a:p>
            <a:pPr algn="ctr">
              <a:lnSpc>
                <a:spcPts val="4373"/>
              </a:lnSpc>
            </a:pP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52414"/>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**The Evolving Landscape of Digital Experiences**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The digital landscape is characterized by constant evolution, with new technologies and trends continually emerging. To stay ahead of the curve, businesses need to partner with an agency that understands these changes and can create websites that are not only visually appealing but also user-friendly, responsive, and optimized for search engines.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**Key Factors to Consider When Choosing an Agency**</a:t>
            </a:r>
          </a:p>
          <a:p>
            <a:pPr algn="ctr">
              <a:lnSpc>
                <a:spcPts val="4373"/>
              </a:lnSpc>
            </a:pP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78723"/>
            <a:ext cx="18288000" cy="54808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Choosing the optimal website design and development agency demands meticulous evaluation of various factors. Key factors to consider include portfolio review, technical expertise assessment, communication evaluation, client feedback analysis, and project management inquiry.</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**Portfolio and Experience:** Review the agency's portfolio to assess their design aesthetic and the quality of their work. Look for projects that align with your brand and industry.</a:t>
            </a:r>
          </a:p>
          <a:p>
            <a:pPr algn="ctr">
              <a:lnSpc>
                <a:spcPts val="4373"/>
              </a:lnSpc>
              <a:spcBef>
                <a:spcPct val="0"/>
              </a:spcBef>
            </a:pPr>
            <a:r>
              <a:rPr lang="en-US" sz="2733">
                <a:solidFill>
                  <a:srgbClr val="000000"/>
                </a:solidFill>
                <a:latin typeface="Canva Sans"/>
                <a:ea typeface="Canva Sans"/>
                <a:cs typeface="Canva Sans"/>
                <a:sym typeface="Canva Sans"/>
              </a:rPr>
              <a:t>* **Technical Expertise:** Ensure the agency has the technical expertise to handle your specific project requirements, whether it involves custom development, e-commerce solutions, or content management systems.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31342"/>
            <a:ext cx="18288000" cy="54808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**Communication and Collaboration:** Effective communication is essential for a successful project. Choose an agency that values open and transparent communication and is willing to collaborate closely with you throughout the process.</a:t>
            </a:r>
          </a:p>
          <a:p>
            <a:pPr algn="ctr">
              <a:lnSpc>
                <a:spcPts val="4373"/>
              </a:lnSpc>
            </a:pPr>
            <a:r>
              <a:rPr lang="en-US" sz="2733">
                <a:solidFill>
                  <a:srgbClr val="000000"/>
                </a:solidFill>
                <a:latin typeface="Canva Sans"/>
                <a:ea typeface="Canva Sans"/>
                <a:cs typeface="Canva Sans"/>
                <a:sym typeface="Canva Sans"/>
              </a:rPr>
              <a:t>* **Client Reviews and Testimonials:** Read client testimonials and reviews to gain insights into the agency's reputation and the quality of their services.</a:t>
            </a:r>
          </a:p>
          <a:p>
            <a:pPr algn="ctr">
              <a:lnSpc>
                <a:spcPts val="4373"/>
              </a:lnSpc>
            </a:pPr>
            <a:r>
              <a:rPr lang="en-US" sz="2733">
                <a:solidFill>
                  <a:srgbClr val="000000"/>
                </a:solidFill>
                <a:latin typeface="Canva Sans"/>
                <a:ea typeface="Canva Sans"/>
                <a:cs typeface="Canva Sans"/>
                <a:sym typeface="Canva Sans"/>
              </a:rPr>
              <a:t>* **Project Management and Timeline:** A well-organized project management process is crucial for delivering projects on time and within budget. Inquire about the agency's project management methodology and their ability to meet deadlines.</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78723"/>
            <a:ext cx="18288000" cy="54808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**The Benefits of Partnering with a Top-Tier Agency**</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Investing in a top-tier website design and development agency can yield significant benefits for your business: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**Enhanced Brand Image:** A professionally designed website can elevate your brand image and create a positive impression on potential customers.</a:t>
            </a:r>
          </a:p>
          <a:p>
            <a:pPr algn="ctr">
              <a:lnSpc>
                <a:spcPts val="4373"/>
              </a:lnSpc>
              <a:spcBef>
                <a:spcPct val="0"/>
              </a:spcBef>
            </a:pPr>
            <a:r>
              <a:rPr lang="en-US" sz="2733">
                <a:solidFill>
                  <a:srgbClr val="000000"/>
                </a:solidFill>
                <a:latin typeface="Canva Sans"/>
                <a:ea typeface="Canva Sans"/>
                <a:cs typeface="Canva Sans"/>
                <a:sym typeface="Canva Sans"/>
              </a:rPr>
              <a:t>* **Improved User Experience:** A user-friendly website can enhance the overall user experience, leading to increased engagement and conversions.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DAGaIPxu8bk</dc:identifier>
  <dcterms:modified xsi:type="dcterms:W3CDTF">2011-08-01T06:04:30Z</dcterms:modified>
  <cp:revision>1</cp:revision>
  <dc:title>Experience the Digital Revolution: Finding the Best Website Design &amp; Development Agency</dc:title>
</cp:coreProperties>
</file>