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0" i="1">
                <a:solidFill>
                  <a:srgbClr val="2B2D3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-20"/>
              <a:t>CEH</a:t>
            </a:r>
            <a:r>
              <a:rPr dirty="0" spc="-85"/>
              <a:t> </a:t>
            </a:r>
            <a:r>
              <a:rPr dirty="0" spc="-10"/>
              <a:t>v12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221F1F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690"/>
              </a:spcBef>
            </a:pPr>
            <a:fld id="{81D60167-4931-47E6-BA6A-407CBD079E47}" type="slidenum">
              <a:rPr dirty="0" spc="-1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1">
                <a:solidFill>
                  <a:srgbClr val="231F1F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0" i="1">
                <a:solidFill>
                  <a:srgbClr val="2B2D3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-20"/>
              <a:t>CEH</a:t>
            </a:r>
            <a:r>
              <a:rPr dirty="0" spc="-85"/>
              <a:t> </a:t>
            </a:r>
            <a:r>
              <a:rPr dirty="0" spc="-10"/>
              <a:t>v12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221F1F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690"/>
              </a:spcBef>
            </a:pPr>
            <a:fld id="{81D60167-4931-47E6-BA6A-407CBD079E47}" type="slidenum">
              <a:rPr dirty="0" spc="-1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1">
                <a:solidFill>
                  <a:srgbClr val="231F1F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0" i="1">
                <a:solidFill>
                  <a:srgbClr val="2B2D3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-20"/>
              <a:t>CEH</a:t>
            </a:r>
            <a:r>
              <a:rPr dirty="0" spc="-85"/>
              <a:t> </a:t>
            </a:r>
            <a:r>
              <a:rPr dirty="0" spc="-10"/>
              <a:t>v12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221F1F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690"/>
              </a:spcBef>
            </a:pPr>
            <a:fld id="{81D60167-4931-47E6-BA6A-407CBD079E47}" type="slidenum">
              <a:rPr dirty="0" spc="-1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1">
                <a:solidFill>
                  <a:srgbClr val="231F1F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0" i="1">
                <a:solidFill>
                  <a:srgbClr val="2B2D3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-20"/>
              <a:t>CEH</a:t>
            </a:r>
            <a:r>
              <a:rPr dirty="0" spc="-85"/>
              <a:t> </a:t>
            </a:r>
            <a:r>
              <a:rPr dirty="0" spc="-10"/>
              <a:t>v12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221F1F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690"/>
              </a:spcBef>
            </a:pPr>
            <a:fld id="{81D60167-4931-47E6-BA6A-407CBD079E47}" type="slidenum">
              <a:rPr dirty="0" spc="-1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0" i="1">
                <a:solidFill>
                  <a:srgbClr val="2B2D3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-20"/>
              <a:t>CEH</a:t>
            </a:r>
            <a:r>
              <a:rPr dirty="0" spc="-85"/>
              <a:t> </a:t>
            </a:r>
            <a:r>
              <a:rPr dirty="0" spc="-10"/>
              <a:t>v12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221F1F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690"/>
              </a:spcBef>
            </a:pPr>
            <a:fld id="{81D60167-4931-47E6-BA6A-407CBD079E47}" type="slidenum">
              <a:rPr dirty="0" spc="-1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8906" y="1126893"/>
            <a:ext cx="4445037" cy="8470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1">
                <a:solidFill>
                  <a:srgbClr val="231F1F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7898" y="2294091"/>
            <a:ext cx="7247052" cy="3202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8121" y="10380051"/>
            <a:ext cx="419100" cy="163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1">
                <a:solidFill>
                  <a:srgbClr val="2B2D3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-20"/>
              <a:t>CEH</a:t>
            </a:r>
            <a:r>
              <a:rPr dirty="0" spc="-85"/>
              <a:t> </a:t>
            </a:r>
            <a:r>
              <a:rPr dirty="0" spc="-10"/>
              <a:t>v12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602717" y="10291724"/>
            <a:ext cx="297179" cy="259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221F1F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690"/>
              </a:spcBef>
            </a:pPr>
            <a:fld id="{81D60167-4931-47E6-BA6A-407CBD079E47}" type="slidenum">
              <a:rPr dirty="0" spc="-1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hyperlink" Target="http://www.blitzacademy.org/" TargetMode="Externa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1.png"/><Relationship Id="rId3" Type="http://schemas.openxmlformats.org/officeDocument/2006/relationships/image" Target="../media/image152.png"/><Relationship Id="rId4" Type="http://schemas.openxmlformats.org/officeDocument/2006/relationships/image" Target="../media/image153.png"/><Relationship Id="rId5" Type="http://schemas.openxmlformats.org/officeDocument/2006/relationships/image" Target="../media/image154.png"/><Relationship Id="rId6" Type="http://schemas.openxmlformats.org/officeDocument/2006/relationships/image" Target="../media/image155.png"/><Relationship Id="rId7" Type="http://schemas.openxmlformats.org/officeDocument/2006/relationships/image" Target="../media/image156.png"/><Relationship Id="rId8" Type="http://schemas.openxmlformats.org/officeDocument/2006/relationships/image" Target="../media/image157.png"/><Relationship Id="rId9" Type="http://schemas.openxmlformats.org/officeDocument/2006/relationships/image" Target="../media/image158.png"/><Relationship Id="rId10" Type="http://schemas.openxmlformats.org/officeDocument/2006/relationships/image" Target="../media/image159.png"/><Relationship Id="rId11" Type="http://schemas.openxmlformats.org/officeDocument/2006/relationships/image" Target="../media/image160.png"/><Relationship Id="rId12" Type="http://schemas.openxmlformats.org/officeDocument/2006/relationships/image" Target="../media/image161.png"/><Relationship Id="rId13" Type="http://schemas.openxmlformats.org/officeDocument/2006/relationships/image" Target="../media/image162.png"/><Relationship Id="rId14" Type="http://schemas.openxmlformats.org/officeDocument/2006/relationships/image" Target="../media/image163.png"/><Relationship Id="rId15" Type="http://schemas.openxmlformats.org/officeDocument/2006/relationships/image" Target="../media/image164.png"/><Relationship Id="rId16" Type="http://schemas.openxmlformats.org/officeDocument/2006/relationships/image" Target="../media/image165.png"/><Relationship Id="rId17" Type="http://schemas.openxmlformats.org/officeDocument/2006/relationships/image" Target="../media/image166.png"/><Relationship Id="rId18" Type="http://schemas.openxmlformats.org/officeDocument/2006/relationships/image" Target="../media/image167.png"/><Relationship Id="rId19" Type="http://schemas.openxmlformats.org/officeDocument/2006/relationships/image" Target="../media/image168.png"/><Relationship Id="rId20" Type="http://schemas.openxmlformats.org/officeDocument/2006/relationships/image" Target="../media/image169.png"/><Relationship Id="rId21" Type="http://schemas.openxmlformats.org/officeDocument/2006/relationships/image" Target="../media/image170.png"/><Relationship Id="rId22" Type="http://schemas.openxmlformats.org/officeDocument/2006/relationships/image" Target="../media/image171.png"/><Relationship Id="rId23" Type="http://schemas.openxmlformats.org/officeDocument/2006/relationships/image" Target="../media/image172.png"/><Relationship Id="rId24" Type="http://schemas.openxmlformats.org/officeDocument/2006/relationships/image" Target="../media/image173.png"/><Relationship Id="rId25" Type="http://schemas.openxmlformats.org/officeDocument/2006/relationships/image" Target="../media/image174.png"/><Relationship Id="rId26" Type="http://schemas.openxmlformats.org/officeDocument/2006/relationships/image" Target="../media/image175.png"/><Relationship Id="rId27" Type="http://schemas.openxmlformats.org/officeDocument/2006/relationships/image" Target="../media/image176.png"/><Relationship Id="rId28" Type="http://schemas.openxmlformats.org/officeDocument/2006/relationships/image" Target="../media/image177.png"/><Relationship Id="rId29" Type="http://schemas.openxmlformats.org/officeDocument/2006/relationships/image" Target="../media/image178.png"/><Relationship Id="rId30" Type="http://schemas.openxmlformats.org/officeDocument/2006/relationships/image" Target="../media/image179.png"/><Relationship Id="rId31" Type="http://schemas.openxmlformats.org/officeDocument/2006/relationships/image" Target="../media/image150.png"/><Relationship Id="rId32" Type="http://schemas.openxmlformats.org/officeDocument/2006/relationships/image" Target="../media/image39.png"/><Relationship Id="rId33" Type="http://schemas.openxmlformats.org/officeDocument/2006/relationships/hyperlink" Target="http://www.eccouncil.org/ceh" TargetMode="Externa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0.png"/><Relationship Id="rId3" Type="http://schemas.openxmlformats.org/officeDocument/2006/relationships/image" Target="../media/image181.png"/><Relationship Id="rId4" Type="http://schemas.openxmlformats.org/officeDocument/2006/relationships/image" Target="../media/image182.png"/><Relationship Id="rId5" Type="http://schemas.openxmlformats.org/officeDocument/2006/relationships/image" Target="../media/image183.png"/><Relationship Id="rId6" Type="http://schemas.openxmlformats.org/officeDocument/2006/relationships/image" Target="../media/image184.png"/><Relationship Id="rId7" Type="http://schemas.openxmlformats.org/officeDocument/2006/relationships/image" Target="../media/image185.png"/><Relationship Id="rId8" Type="http://schemas.openxmlformats.org/officeDocument/2006/relationships/image" Target="../media/image186.png"/><Relationship Id="rId9" Type="http://schemas.openxmlformats.org/officeDocument/2006/relationships/image" Target="../media/image187.png"/><Relationship Id="rId10" Type="http://schemas.openxmlformats.org/officeDocument/2006/relationships/image" Target="../media/image188.png"/><Relationship Id="rId11" Type="http://schemas.openxmlformats.org/officeDocument/2006/relationships/image" Target="../media/image189.png"/><Relationship Id="rId12" Type="http://schemas.openxmlformats.org/officeDocument/2006/relationships/image" Target="../media/image190.png"/><Relationship Id="rId13" Type="http://schemas.openxmlformats.org/officeDocument/2006/relationships/image" Target="../media/image191.png"/><Relationship Id="rId14" Type="http://schemas.openxmlformats.org/officeDocument/2006/relationships/image" Target="../media/image192.png"/><Relationship Id="rId15" Type="http://schemas.openxmlformats.org/officeDocument/2006/relationships/image" Target="../media/image193.png"/><Relationship Id="rId16" Type="http://schemas.openxmlformats.org/officeDocument/2006/relationships/image" Target="../media/image194.png"/><Relationship Id="rId17" Type="http://schemas.openxmlformats.org/officeDocument/2006/relationships/image" Target="../media/image195.png"/><Relationship Id="rId18" Type="http://schemas.openxmlformats.org/officeDocument/2006/relationships/image" Target="../media/image196.png"/><Relationship Id="rId19" Type="http://schemas.openxmlformats.org/officeDocument/2006/relationships/image" Target="../media/image197.png"/><Relationship Id="rId20" Type="http://schemas.openxmlformats.org/officeDocument/2006/relationships/image" Target="../media/image198.png"/><Relationship Id="rId21" Type="http://schemas.openxmlformats.org/officeDocument/2006/relationships/image" Target="../media/image199.png"/><Relationship Id="rId22" Type="http://schemas.openxmlformats.org/officeDocument/2006/relationships/image" Target="../media/image200.png"/><Relationship Id="rId23" Type="http://schemas.openxmlformats.org/officeDocument/2006/relationships/image" Target="../media/image201.png"/><Relationship Id="rId24" Type="http://schemas.openxmlformats.org/officeDocument/2006/relationships/image" Target="../media/image202.png"/><Relationship Id="rId25" Type="http://schemas.openxmlformats.org/officeDocument/2006/relationships/image" Target="../media/image203.png"/><Relationship Id="rId26" Type="http://schemas.openxmlformats.org/officeDocument/2006/relationships/image" Target="../media/image204.png"/><Relationship Id="rId27" Type="http://schemas.openxmlformats.org/officeDocument/2006/relationships/image" Target="../media/image205.png"/><Relationship Id="rId28" Type="http://schemas.openxmlformats.org/officeDocument/2006/relationships/image" Target="../media/image206.png"/><Relationship Id="rId29" Type="http://schemas.openxmlformats.org/officeDocument/2006/relationships/image" Target="../media/image207.png"/><Relationship Id="rId30" Type="http://schemas.openxmlformats.org/officeDocument/2006/relationships/image" Target="../media/image208.png"/><Relationship Id="rId31" Type="http://schemas.openxmlformats.org/officeDocument/2006/relationships/image" Target="../media/image209.png"/><Relationship Id="rId32" Type="http://schemas.openxmlformats.org/officeDocument/2006/relationships/image" Target="../media/image210.png"/><Relationship Id="rId33" Type="http://schemas.openxmlformats.org/officeDocument/2006/relationships/image" Target="../media/image150.png"/><Relationship Id="rId34" Type="http://schemas.openxmlformats.org/officeDocument/2006/relationships/image" Target="../media/image211.png"/><Relationship Id="rId35" Type="http://schemas.openxmlformats.org/officeDocument/2006/relationships/image" Target="../media/image39.png"/><Relationship Id="rId36" Type="http://schemas.openxmlformats.org/officeDocument/2006/relationships/hyperlink" Target="http://www.eccouncil.org/ceh" TargetMode="Externa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2.png"/><Relationship Id="rId3" Type="http://schemas.openxmlformats.org/officeDocument/2006/relationships/image" Target="../media/image213.png"/><Relationship Id="rId4" Type="http://schemas.openxmlformats.org/officeDocument/2006/relationships/image" Target="../media/image214.png"/><Relationship Id="rId5" Type="http://schemas.openxmlformats.org/officeDocument/2006/relationships/image" Target="../media/image215.png"/><Relationship Id="rId6" Type="http://schemas.openxmlformats.org/officeDocument/2006/relationships/image" Target="../media/image216.png"/><Relationship Id="rId7" Type="http://schemas.openxmlformats.org/officeDocument/2006/relationships/image" Target="../media/image217.png"/><Relationship Id="rId8" Type="http://schemas.openxmlformats.org/officeDocument/2006/relationships/image" Target="../media/image218.png"/><Relationship Id="rId9" Type="http://schemas.openxmlformats.org/officeDocument/2006/relationships/image" Target="../media/image219.png"/><Relationship Id="rId10" Type="http://schemas.openxmlformats.org/officeDocument/2006/relationships/image" Target="../media/image220.png"/><Relationship Id="rId11" Type="http://schemas.openxmlformats.org/officeDocument/2006/relationships/image" Target="../media/image221.png"/><Relationship Id="rId12" Type="http://schemas.openxmlformats.org/officeDocument/2006/relationships/image" Target="../media/image222.png"/><Relationship Id="rId13" Type="http://schemas.openxmlformats.org/officeDocument/2006/relationships/image" Target="../media/image223.png"/><Relationship Id="rId14" Type="http://schemas.openxmlformats.org/officeDocument/2006/relationships/image" Target="../media/image224.png"/><Relationship Id="rId15" Type="http://schemas.openxmlformats.org/officeDocument/2006/relationships/image" Target="../media/image225.png"/><Relationship Id="rId16" Type="http://schemas.openxmlformats.org/officeDocument/2006/relationships/image" Target="../media/image39.png"/><Relationship Id="rId17" Type="http://schemas.openxmlformats.org/officeDocument/2006/relationships/hyperlink" Target="http://www.eccouncil.org/ceh" TargetMode="Externa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6.jpg"/><Relationship Id="rId3" Type="http://schemas.openxmlformats.org/officeDocument/2006/relationships/image" Target="../media/image227.png"/><Relationship Id="rId4" Type="http://schemas.openxmlformats.org/officeDocument/2006/relationships/image" Target="../media/image228.png"/><Relationship Id="rId5" Type="http://schemas.openxmlformats.org/officeDocument/2006/relationships/image" Target="../media/image229.png"/><Relationship Id="rId6" Type="http://schemas.openxmlformats.org/officeDocument/2006/relationships/image" Target="../media/image230.png"/><Relationship Id="rId7" Type="http://schemas.openxmlformats.org/officeDocument/2006/relationships/image" Target="../media/image231.png"/><Relationship Id="rId8" Type="http://schemas.openxmlformats.org/officeDocument/2006/relationships/image" Target="../media/image232.png"/><Relationship Id="rId9" Type="http://schemas.openxmlformats.org/officeDocument/2006/relationships/image" Target="../media/image233.png"/><Relationship Id="rId10" Type="http://schemas.openxmlformats.org/officeDocument/2006/relationships/image" Target="../media/image39.png"/><Relationship Id="rId11" Type="http://schemas.openxmlformats.org/officeDocument/2006/relationships/hyperlink" Target="http://www.eccouncil.org/ceh" TargetMode="Externa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4.png"/><Relationship Id="rId3" Type="http://schemas.openxmlformats.org/officeDocument/2006/relationships/image" Target="../media/image235.png"/><Relationship Id="rId4" Type="http://schemas.openxmlformats.org/officeDocument/2006/relationships/image" Target="../media/image236.png"/><Relationship Id="rId5" Type="http://schemas.openxmlformats.org/officeDocument/2006/relationships/image" Target="../media/image237.png"/><Relationship Id="rId6" Type="http://schemas.openxmlformats.org/officeDocument/2006/relationships/image" Target="../media/image238.png"/><Relationship Id="rId7" Type="http://schemas.openxmlformats.org/officeDocument/2006/relationships/image" Target="../media/image239.png"/><Relationship Id="rId8" Type="http://schemas.openxmlformats.org/officeDocument/2006/relationships/image" Target="../media/image240.png"/><Relationship Id="rId9" Type="http://schemas.openxmlformats.org/officeDocument/2006/relationships/image" Target="../media/image241.png"/><Relationship Id="rId10" Type="http://schemas.openxmlformats.org/officeDocument/2006/relationships/image" Target="../media/image242.png"/><Relationship Id="rId11" Type="http://schemas.openxmlformats.org/officeDocument/2006/relationships/image" Target="../media/image243.png"/><Relationship Id="rId12" Type="http://schemas.openxmlformats.org/officeDocument/2006/relationships/image" Target="../media/image244.png"/><Relationship Id="rId13" Type="http://schemas.openxmlformats.org/officeDocument/2006/relationships/image" Target="../media/image245.png"/><Relationship Id="rId14" Type="http://schemas.openxmlformats.org/officeDocument/2006/relationships/image" Target="../media/image246.png"/><Relationship Id="rId15" Type="http://schemas.openxmlformats.org/officeDocument/2006/relationships/image" Target="../media/image247.png"/><Relationship Id="rId16" Type="http://schemas.openxmlformats.org/officeDocument/2006/relationships/image" Target="../media/image248.png"/><Relationship Id="rId17" Type="http://schemas.openxmlformats.org/officeDocument/2006/relationships/image" Target="../media/image249.png"/><Relationship Id="rId18" Type="http://schemas.openxmlformats.org/officeDocument/2006/relationships/image" Target="../media/image250.png"/><Relationship Id="rId19" Type="http://schemas.openxmlformats.org/officeDocument/2006/relationships/image" Target="../media/image251.png"/><Relationship Id="rId20" Type="http://schemas.openxmlformats.org/officeDocument/2006/relationships/image" Target="../media/image252.png"/><Relationship Id="rId21" Type="http://schemas.openxmlformats.org/officeDocument/2006/relationships/image" Target="../media/image253.png"/><Relationship Id="rId22" Type="http://schemas.openxmlformats.org/officeDocument/2006/relationships/image" Target="../media/image254.png"/><Relationship Id="rId23" Type="http://schemas.openxmlformats.org/officeDocument/2006/relationships/image" Target="../media/image255.png"/><Relationship Id="rId24" Type="http://schemas.openxmlformats.org/officeDocument/2006/relationships/image" Target="../media/image256.png"/><Relationship Id="rId25" Type="http://schemas.openxmlformats.org/officeDocument/2006/relationships/image" Target="../media/image257.png"/><Relationship Id="rId26" Type="http://schemas.openxmlformats.org/officeDocument/2006/relationships/image" Target="../media/image258.png"/><Relationship Id="rId27" Type="http://schemas.openxmlformats.org/officeDocument/2006/relationships/image" Target="../media/image259.png"/><Relationship Id="rId28" Type="http://schemas.openxmlformats.org/officeDocument/2006/relationships/image" Target="../media/image260.png"/><Relationship Id="rId29" Type="http://schemas.openxmlformats.org/officeDocument/2006/relationships/image" Target="../media/image261.png"/><Relationship Id="rId30" Type="http://schemas.openxmlformats.org/officeDocument/2006/relationships/image" Target="../media/image262.png"/><Relationship Id="rId31" Type="http://schemas.openxmlformats.org/officeDocument/2006/relationships/image" Target="../media/image263.png"/><Relationship Id="rId32" Type="http://schemas.openxmlformats.org/officeDocument/2006/relationships/image" Target="../media/image264.png"/><Relationship Id="rId33" Type="http://schemas.openxmlformats.org/officeDocument/2006/relationships/image" Target="../media/image265.png"/><Relationship Id="rId34" Type="http://schemas.openxmlformats.org/officeDocument/2006/relationships/image" Target="../media/image266.png"/><Relationship Id="rId35" Type="http://schemas.openxmlformats.org/officeDocument/2006/relationships/image" Target="../media/image267.png"/><Relationship Id="rId36" Type="http://schemas.openxmlformats.org/officeDocument/2006/relationships/image" Target="../media/image268.png"/><Relationship Id="rId37" Type="http://schemas.openxmlformats.org/officeDocument/2006/relationships/image" Target="../media/image269.png"/><Relationship Id="rId38" Type="http://schemas.openxmlformats.org/officeDocument/2006/relationships/image" Target="../media/image270.png"/><Relationship Id="rId39" Type="http://schemas.openxmlformats.org/officeDocument/2006/relationships/image" Target="../media/image271.png"/><Relationship Id="rId40" Type="http://schemas.openxmlformats.org/officeDocument/2006/relationships/image" Target="../media/image272.png"/><Relationship Id="rId41" Type="http://schemas.openxmlformats.org/officeDocument/2006/relationships/image" Target="../media/image273.png"/><Relationship Id="rId42" Type="http://schemas.openxmlformats.org/officeDocument/2006/relationships/image" Target="../media/image274.png"/><Relationship Id="rId43" Type="http://schemas.openxmlformats.org/officeDocument/2006/relationships/image" Target="../media/image275.png"/><Relationship Id="rId44" Type="http://schemas.openxmlformats.org/officeDocument/2006/relationships/image" Target="../media/image276.png"/><Relationship Id="rId45" Type="http://schemas.openxmlformats.org/officeDocument/2006/relationships/image" Target="../media/image277.png"/><Relationship Id="rId46" Type="http://schemas.openxmlformats.org/officeDocument/2006/relationships/image" Target="../media/image278.png"/><Relationship Id="rId47" Type="http://schemas.openxmlformats.org/officeDocument/2006/relationships/image" Target="../media/image279.png"/><Relationship Id="rId48" Type="http://schemas.openxmlformats.org/officeDocument/2006/relationships/image" Target="../media/image280.png"/><Relationship Id="rId49" Type="http://schemas.openxmlformats.org/officeDocument/2006/relationships/image" Target="../media/image281.png"/><Relationship Id="rId50" Type="http://schemas.openxmlformats.org/officeDocument/2006/relationships/image" Target="../media/image282.png"/><Relationship Id="rId51" Type="http://schemas.openxmlformats.org/officeDocument/2006/relationships/image" Target="../media/image283.png"/><Relationship Id="rId52" Type="http://schemas.openxmlformats.org/officeDocument/2006/relationships/image" Target="../media/image284.png"/><Relationship Id="rId53" Type="http://schemas.openxmlformats.org/officeDocument/2006/relationships/image" Target="../media/image285.png"/><Relationship Id="rId54" Type="http://schemas.openxmlformats.org/officeDocument/2006/relationships/image" Target="../media/image286.png"/><Relationship Id="rId55" Type="http://schemas.openxmlformats.org/officeDocument/2006/relationships/image" Target="../media/image287.png"/><Relationship Id="rId56" Type="http://schemas.openxmlformats.org/officeDocument/2006/relationships/image" Target="../media/image288.png"/><Relationship Id="rId57" Type="http://schemas.openxmlformats.org/officeDocument/2006/relationships/image" Target="../media/image289.png"/><Relationship Id="rId58" Type="http://schemas.openxmlformats.org/officeDocument/2006/relationships/image" Target="../media/image39.png"/><Relationship Id="rId59" Type="http://schemas.openxmlformats.org/officeDocument/2006/relationships/hyperlink" Target="http://www.eccouncil.org/ceh" TargetMode="Externa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0.png"/><Relationship Id="rId3" Type="http://schemas.openxmlformats.org/officeDocument/2006/relationships/image" Target="../media/image291.png"/><Relationship Id="rId4" Type="http://schemas.openxmlformats.org/officeDocument/2006/relationships/image" Target="../media/image292.png"/><Relationship Id="rId5" Type="http://schemas.openxmlformats.org/officeDocument/2006/relationships/image" Target="../media/image293.png"/><Relationship Id="rId6" Type="http://schemas.openxmlformats.org/officeDocument/2006/relationships/image" Target="../media/image294.png"/><Relationship Id="rId7" Type="http://schemas.openxmlformats.org/officeDocument/2006/relationships/image" Target="../media/image295.png"/><Relationship Id="rId8" Type="http://schemas.openxmlformats.org/officeDocument/2006/relationships/image" Target="../media/image296.png"/><Relationship Id="rId9" Type="http://schemas.openxmlformats.org/officeDocument/2006/relationships/image" Target="../media/image297.png"/><Relationship Id="rId10" Type="http://schemas.openxmlformats.org/officeDocument/2006/relationships/image" Target="../media/image298.png"/><Relationship Id="rId11" Type="http://schemas.openxmlformats.org/officeDocument/2006/relationships/image" Target="../media/image299.png"/><Relationship Id="rId12" Type="http://schemas.openxmlformats.org/officeDocument/2006/relationships/image" Target="../media/image300.png"/><Relationship Id="rId13" Type="http://schemas.openxmlformats.org/officeDocument/2006/relationships/image" Target="../media/image301.png"/><Relationship Id="rId14" Type="http://schemas.openxmlformats.org/officeDocument/2006/relationships/image" Target="../media/image302.png"/><Relationship Id="rId15" Type="http://schemas.openxmlformats.org/officeDocument/2006/relationships/image" Target="../media/image303.png"/><Relationship Id="rId16" Type="http://schemas.openxmlformats.org/officeDocument/2006/relationships/image" Target="../media/image304.png"/><Relationship Id="rId17" Type="http://schemas.openxmlformats.org/officeDocument/2006/relationships/image" Target="../media/image305.png"/><Relationship Id="rId18" Type="http://schemas.openxmlformats.org/officeDocument/2006/relationships/image" Target="../media/image306.png"/><Relationship Id="rId19" Type="http://schemas.openxmlformats.org/officeDocument/2006/relationships/image" Target="../media/image307.png"/><Relationship Id="rId20" Type="http://schemas.openxmlformats.org/officeDocument/2006/relationships/image" Target="../media/image308.png"/><Relationship Id="rId21" Type="http://schemas.openxmlformats.org/officeDocument/2006/relationships/image" Target="../media/image309.png"/><Relationship Id="rId22" Type="http://schemas.openxmlformats.org/officeDocument/2006/relationships/image" Target="../media/image310.png"/><Relationship Id="rId23" Type="http://schemas.openxmlformats.org/officeDocument/2006/relationships/image" Target="../media/image311.png"/><Relationship Id="rId24" Type="http://schemas.openxmlformats.org/officeDocument/2006/relationships/image" Target="../media/image312.png"/><Relationship Id="rId25" Type="http://schemas.openxmlformats.org/officeDocument/2006/relationships/image" Target="../media/image313.png"/><Relationship Id="rId26" Type="http://schemas.openxmlformats.org/officeDocument/2006/relationships/image" Target="../media/image314.png"/><Relationship Id="rId27" Type="http://schemas.openxmlformats.org/officeDocument/2006/relationships/image" Target="../media/image315.png"/><Relationship Id="rId28" Type="http://schemas.openxmlformats.org/officeDocument/2006/relationships/image" Target="../media/image316.png"/><Relationship Id="rId29" Type="http://schemas.openxmlformats.org/officeDocument/2006/relationships/image" Target="../media/image317.png"/><Relationship Id="rId30" Type="http://schemas.openxmlformats.org/officeDocument/2006/relationships/image" Target="../media/image318.png"/><Relationship Id="rId31" Type="http://schemas.openxmlformats.org/officeDocument/2006/relationships/image" Target="../media/image319.png"/><Relationship Id="rId32" Type="http://schemas.openxmlformats.org/officeDocument/2006/relationships/image" Target="../media/image320.png"/><Relationship Id="rId33" Type="http://schemas.openxmlformats.org/officeDocument/2006/relationships/image" Target="../media/image321.png"/><Relationship Id="rId34" Type="http://schemas.openxmlformats.org/officeDocument/2006/relationships/image" Target="../media/image322.png"/><Relationship Id="rId35" Type="http://schemas.openxmlformats.org/officeDocument/2006/relationships/image" Target="../media/image323.png"/><Relationship Id="rId36" Type="http://schemas.openxmlformats.org/officeDocument/2006/relationships/image" Target="../media/image324.png"/><Relationship Id="rId37" Type="http://schemas.openxmlformats.org/officeDocument/2006/relationships/image" Target="../media/image325.png"/><Relationship Id="rId38" Type="http://schemas.openxmlformats.org/officeDocument/2006/relationships/image" Target="../media/image326.png"/><Relationship Id="rId39" Type="http://schemas.openxmlformats.org/officeDocument/2006/relationships/image" Target="../media/image327.png"/><Relationship Id="rId40" Type="http://schemas.openxmlformats.org/officeDocument/2006/relationships/image" Target="../media/image328.png"/><Relationship Id="rId41" Type="http://schemas.openxmlformats.org/officeDocument/2006/relationships/image" Target="../media/image39.png"/><Relationship Id="rId42" Type="http://schemas.openxmlformats.org/officeDocument/2006/relationships/hyperlink" Target="http://www.eccouncil.org/ceh" TargetMode="Externa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9.png"/><Relationship Id="rId3" Type="http://schemas.openxmlformats.org/officeDocument/2006/relationships/image" Target="../media/image330.png"/><Relationship Id="rId4" Type="http://schemas.openxmlformats.org/officeDocument/2006/relationships/image" Target="../media/image331.png"/><Relationship Id="rId5" Type="http://schemas.openxmlformats.org/officeDocument/2006/relationships/image" Target="../media/image332.png"/><Relationship Id="rId6" Type="http://schemas.openxmlformats.org/officeDocument/2006/relationships/image" Target="../media/image333.png"/><Relationship Id="rId7" Type="http://schemas.openxmlformats.org/officeDocument/2006/relationships/image" Target="../media/image334.png"/><Relationship Id="rId8" Type="http://schemas.openxmlformats.org/officeDocument/2006/relationships/image" Target="../media/image335.png"/><Relationship Id="rId9" Type="http://schemas.openxmlformats.org/officeDocument/2006/relationships/image" Target="../media/image336.png"/><Relationship Id="rId10" Type="http://schemas.openxmlformats.org/officeDocument/2006/relationships/image" Target="../media/image337.png"/><Relationship Id="rId11" Type="http://schemas.openxmlformats.org/officeDocument/2006/relationships/image" Target="../media/image338.png"/><Relationship Id="rId12" Type="http://schemas.openxmlformats.org/officeDocument/2006/relationships/image" Target="../media/image339.png"/><Relationship Id="rId13" Type="http://schemas.openxmlformats.org/officeDocument/2006/relationships/image" Target="../media/image340.png"/><Relationship Id="rId14" Type="http://schemas.openxmlformats.org/officeDocument/2006/relationships/image" Target="../media/image341.png"/><Relationship Id="rId15" Type="http://schemas.openxmlformats.org/officeDocument/2006/relationships/image" Target="../media/image342.png"/><Relationship Id="rId16" Type="http://schemas.openxmlformats.org/officeDocument/2006/relationships/image" Target="../media/image343.png"/><Relationship Id="rId17" Type="http://schemas.openxmlformats.org/officeDocument/2006/relationships/image" Target="../media/image344.png"/><Relationship Id="rId18" Type="http://schemas.openxmlformats.org/officeDocument/2006/relationships/image" Target="../media/image345.png"/><Relationship Id="rId19" Type="http://schemas.openxmlformats.org/officeDocument/2006/relationships/image" Target="../media/image346.png"/><Relationship Id="rId20" Type="http://schemas.openxmlformats.org/officeDocument/2006/relationships/image" Target="../media/image347.png"/><Relationship Id="rId21" Type="http://schemas.openxmlformats.org/officeDocument/2006/relationships/image" Target="../media/image348.png"/><Relationship Id="rId22" Type="http://schemas.openxmlformats.org/officeDocument/2006/relationships/image" Target="../media/image349.png"/><Relationship Id="rId23" Type="http://schemas.openxmlformats.org/officeDocument/2006/relationships/image" Target="../media/image350.png"/><Relationship Id="rId24" Type="http://schemas.openxmlformats.org/officeDocument/2006/relationships/image" Target="../media/image351.png"/><Relationship Id="rId25" Type="http://schemas.openxmlformats.org/officeDocument/2006/relationships/image" Target="../media/image352.png"/><Relationship Id="rId26" Type="http://schemas.openxmlformats.org/officeDocument/2006/relationships/image" Target="../media/image353.png"/><Relationship Id="rId27" Type="http://schemas.openxmlformats.org/officeDocument/2006/relationships/image" Target="../media/image354.png"/><Relationship Id="rId28" Type="http://schemas.openxmlformats.org/officeDocument/2006/relationships/image" Target="../media/image355.png"/><Relationship Id="rId29" Type="http://schemas.openxmlformats.org/officeDocument/2006/relationships/image" Target="../media/image356.png"/><Relationship Id="rId30" Type="http://schemas.openxmlformats.org/officeDocument/2006/relationships/image" Target="../media/image357.png"/><Relationship Id="rId31" Type="http://schemas.openxmlformats.org/officeDocument/2006/relationships/image" Target="../media/image358.png"/><Relationship Id="rId32" Type="http://schemas.openxmlformats.org/officeDocument/2006/relationships/image" Target="../media/image359.png"/><Relationship Id="rId33" Type="http://schemas.openxmlformats.org/officeDocument/2006/relationships/image" Target="../media/image360.png"/><Relationship Id="rId34" Type="http://schemas.openxmlformats.org/officeDocument/2006/relationships/image" Target="../media/image361.png"/><Relationship Id="rId35" Type="http://schemas.openxmlformats.org/officeDocument/2006/relationships/image" Target="../media/image362.png"/><Relationship Id="rId36" Type="http://schemas.openxmlformats.org/officeDocument/2006/relationships/image" Target="../media/image39.png"/><Relationship Id="rId37" Type="http://schemas.openxmlformats.org/officeDocument/2006/relationships/hyperlink" Target="http://www.eccouncil.org/ceh" TargetMode="Externa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3.png"/><Relationship Id="rId3" Type="http://schemas.openxmlformats.org/officeDocument/2006/relationships/image" Target="../media/image364.png"/><Relationship Id="rId4" Type="http://schemas.openxmlformats.org/officeDocument/2006/relationships/image" Target="../media/image365.png"/><Relationship Id="rId5" Type="http://schemas.openxmlformats.org/officeDocument/2006/relationships/image" Target="../media/image366.png"/><Relationship Id="rId6" Type="http://schemas.openxmlformats.org/officeDocument/2006/relationships/image" Target="../media/image367.png"/><Relationship Id="rId7" Type="http://schemas.openxmlformats.org/officeDocument/2006/relationships/image" Target="../media/image368.png"/><Relationship Id="rId8" Type="http://schemas.openxmlformats.org/officeDocument/2006/relationships/image" Target="../media/image369.png"/><Relationship Id="rId9" Type="http://schemas.openxmlformats.org/officeDocument/2006/relationships/image" Target="../media/image370.png"/><Relationship Id="rId10" Type="http://schemas.openxmlformats.org/officeDocument/2006/relationships/image" Target="../media/image371.png"/><Relationship Id="rId11" Type="http://schemas.openxmlformats.org/officeDocument/2006/relationships/image" Target="../media/image372.png"/><Relationship Id="rId12" Type="http://schemas.openxmlformats.org/officeDocument/2006/relationships/image" Target="../media/image373.png"/><Relationship Id="rId13" Type="http://schemas.openxmlformats.org/officeDocument/2006/relationships/image" Target="../media/image374.png"/><Relationship Id="rId14" Type="http://schemas.openxmlformats.org/officeDocument/2006/relationships/image" Target="../media/image375.png"/><Relationship Id="rId15" Type="http://schemas.openxmlformats.org/officeDocument/2006/relationships/image" Target="../media/image376.png"/><Relationship Id="rId16" Type="http://schemas.openxmlformats.org/officeDocument/2006/relationships/image" Target="../media/image377.png"/><Relationship Id="rId17" Type="http://schemas.openxmlformats.org/officeDocument/2006/relationships/image" Target="../media/image378.png"/><Relationship Id="rId18" Type="http://schemas.openxmlformats.org/officeDocument/2006/relationships/image" Target="../media/image379.png"/><Relationship Id="rId19" Type="http://schemas.openxmlformats.org/officeDocument/2006/relationships/image" Target="../media/image380.png"/><Relationship Id="rId20" Type="http://schemas.openxmlformats.org/officeDocument/2006/relationships/image" Target="../media/image381.png"/><Relationship Id="rId21" Type="http://schemas.openxmlformats.org/officeDocument/2006/relationships/image" Target="../media/image382.png"/><Relationship Id="rId22" Type="http://schemas.openxmlformats.org/officeDocument/2006/relationships/image" Target="../media/image383.png"/><Relationship Id="rId23" Type="http://schemas.openxmlformats.org/officeDocument/2006/relationships/image" Target="../media/image384.png"/><Relationship Id="rId24" Type="http://schemas.openxmlformats.org/officeDocument/2006/relationships/image" Target="../media/image385.png"/><Relationship Id="rId25" Type="http://schemas.openxmlformats.org/officeDocument/2006/relationships/image" Target="../media/image386.png"/><Relationship Id="rId26" Type="http://schemas.openxmlformats.org/officeDocument/2006/relationships/image" Target="../media/image387.png"/><Relationship Id="rId27" Type="http://schemas.openxmlformats.org/officeDocument/2006/relationships/image" Target="../media/image388.png"/><Relationship Id="rId28" Type="http://schemas.openxmlformats.org/officeDocument/2006/relationships/image" Target="../media/image389.png"/><Relationship Id="rId29" Type="http://schemas.openxmlformats.org/officeDocument/2006/relationships/image" Target="../media/image390.png"/><Relationship Id="rId30" Type="http://schemas.openxmlformats.org/officeDocument/2006/relationships/image" Target="../media/image391.png"/><Relationship Id="rId31" Type="http://schemas.openxmlformats.org/officeDocument/2006/relationships/image" Target="../media/image392.png"/><Relationship Id="rId32" Type="http://schemas.openxmlformats.org/officeDocument/2006/relationships/image" Target="../media/image393.png"/><Relationship Id="rId33" Type="http://schemas.openxmlformats.org/officeDocument/2006/relationships/image" Target="../media/image394.png"/><Relationship Id="rId34" Type="http://schemas.openxmlformats.org/officeDocument/2006/relationships/image" Target="../media/image395.png"/><Relationship Id="rId35" Type="http://schemas.openxmlformats.org/officeDocument/2006/relationships/image" Target="../media/image396.png"/><Relationship Id="rId36" Type="http://schemas.openxmlformats.org/officeDocument/2006/relationships/image" Target="../media/image397.png"/><Relationship Id="rId37" Type="http://schemas.openxmlformats.org/officeDocument/2006/relationships/image" Target="../media/image398.png"/><Relationship Id="rId38" Type="http://schemas.openxmlformats.org/officeDocument/2006/relationships/image" Target="../media/image399.png"/><Relationship Id="rId39" Type="http://schemas.openxmlformats.org/officeDocument/2006/relationships/image" Target="../media/image400.png"/><Relationship Id="rId40" Type="http://schemas.openxmlformats.org/officeDocument/2006/relationships/image" Target="../media/image401.png"/><Relationship Id="rId41" Type="http://schemas.openxmlformats.org/officeDocument/2006/relationships/image" Target="../media/image402.png"/><Relationship Id="rId42" Type="http://schemas.openxmlformats.org/officeDocument/2006/relationships/image" Target="../media/image403.png"/><Relationship Id="rId43" Type="http://schemas.openxmlformats.org/officeDocument/2006/relationships/image" Target="../media/image404.png"/><Relationship Id="rId44" Type="http://schemas.openxmlformats.org/officeDocument/2006/relationships/image" Target="../media/image405.png"/><Relationship Id="rId45" Type="http://schemas.openxmlformats.org/officeDocument/2006/relationships/image" Target="../media/image406.png"/><Relationship Id="rId46" Type="http://schemas.openxmlformats.org/officeDocument/2006/relationships/image" Target="../media/image407.png"/><Relationship Id="rId47" Type="http://schemas.openxmlformats.org/officeDocument/2006/relationships/image" Target="../media/image408.png"/><Relationship Id="rId48" Type="http://schemas.openxmlformats.org/officeDocument/2006/relationships/image" Target="../media/image39.png"/><Relationship Id="rId49" Type="http://schemas.openxmlformats.org/officeDocument/2006/relationships/hyperlink" Target="http://www.eccouncil.org/ceh" TargetMode="Externa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9.png"/><Relationship Id="rId3" Type="http://schemas.openxmlformats.org/officeDocument/2006/relationships/image" Target="../media/image410.png"/><Relationship Id="rId4" Type="http://schemas.openxmlformats.org/officeDocument/2006/relationships/image" Target="../media/image411.png"/><Relationship Id="rId5" Type="http://schemas.openxmlformats.org/officeDocument/2006/relationships/image" Target="../media/image412.png"/><Relationship Id="rId6" Type="http://schemas.openxmlformats.org/officeDocument/2006/relationships/image" Target="../media/image413.png"/><Relationship Id="rId7" Type="http://schemas.openxmlformats.org/officeDocument/2006/relationships/image" Target="../media/image414.png"/><Relationship Id="rId8" Type="http://schemas.openxmlformats.org/officeDocument/2006/relationships/image" Target="../media/image415.png"/><Relationship Id="rId9" Type="http://schemas.openxmlformats.org/officeDocument/2006/relationships/image" Target="../media/image416.png"/><Relationship Id="rId10" Type="http://schemas.openxmlformats.org/officeDocument/2006/relationships/image" Target="../media/image417.png"/><Relationship Id="rId11" Type="http://schemas.openxmlformats.org/officeDocument/2006/relationships/image" Target="../media/image418.png"/><Relationship Id="rId12" Type="http://schemas.openxmlformats.org/officeDocument/2006/relationships/image" Target="../media/image419.png"/><Relationship Id="rId13" Type="http://schemas.openxmlformats.org/officeDocument/2006/relationships/image" Target="../media/image420.png"/><Relationship Id="rId14" Type="http://schemas.openxmlformats.org/officeDocument/2006/relationships/image" Target="../media/image421.png"/><Relationship Id="rId15" Type="http://schemas.openxmlformats.org/officeDocument/2006/relationships/image" Target="../media/image422.png"/><Relationship Id="rId16" Type="http://schemas.openxmlformats.org/officeDocument/2006/relationships/image" Target="../media/image423.png"/><Relationship Id="rId17" Type="http://schemas.openxmlformats.org/officeDocument/2006/relationships/image" Target="../media/image424.png"/><Relationship Id="rId18" Type="http://schemas.openxmlformats.org/officeDocument/2006/relationships/image" Target="../media/image425.png"/><Relationship Id="rId19" Type="http://schemas.openxmlformats.org/officeDocument/2006/relationships/image" Target="../media/image426.png"/><Relationship Id="rId20" Type="http://schemas.openxmlformats.org/officeDocument/2006/relationships/image" Target="../media/image427.png"/><Relationship Id="rId21" Type="http://schemas.openxmlformats.org/officeDocument/2006/relationships/image" Target="../media/image428.png"/><Relationship Id="rId22" Type="http://schemas.openxmlformats.org/officeDocument/2006/relationships/image" Target="../media/image429.png"/><Relationship Id="rId23" Type="http://schemas.openxmlformats.org/officeDocument/2006/relationships/image" Target="../media/image430.png"/><Relationship Id="rId24" Type="http://schemas.openxmlformats.org/officeDocument/2006/relationships/image" Target="../media/image431.png"/><Relationship Id="rId25" Type="http://schemas.openxmlformats.org/officeDocument/2006/relationships/image" Target="../media/image432.png"/><Relationship Id="rId26" Type="http://schemas.openxmlformats.org/officeDocument/2006/relationships/image" Target="../media/image433.png"/><Relationship Id="rId27" Type="http://schemas.openxmlformats.org/officeDocument/2006/relationships/image" Target="../media/image434.png"/><Relationship Id="rId28" Type="http://schemas.openxmlformats.org/officeDocument/2006/relationships/image" Target="../media/image435.png"/><Relationship Id="rId29" Type="http://schemas.openxmlformats.org/officeDocument/2006/relationships/image" Target="../media/image436.png"/><Relationship Id="rId30" Type="http://schemas.openxmlformats.org/officeDocument/2006/relationships/image" Target="../media/image400.png"/><Relationship Id="rId31" Type="http://schemas.openxmlformats.org/officeDocument/2006/relationships/image" Target="../media/image39.png"/><Relationship Id="rId32" Type="http://schemas.openxmlformats.org/officeDocument/2006/relationships/hyperlink" Target="http://www.eccouncil.org/ceh" TargetMode="Externa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7.png"/><Relationship Id="rId3" Type="http://schemas.openxmlformats.org/officeDocument/2006/relationships/image" Target="../media/image438.png"/><Relationship Id="rId4" Type="http://schemas.openxmlformats.org/officeDocument/2006/relationships/image" Target="../media/image439.png"/><Relationship Id="rId5" Type="http://schemas.openxmlformats.org/officeDocument/2006/relationships/image" Target="../media/image440.png"/><Relationship Id="rId6" Type="http://schemas.openxmlformats.org/officeDocument/2006/relationships/image" Target="../media/image441.png"/><Relationship Id="rId7" Type="http://schemas.openxmlformats.org/officeDocument/2006/relationships/image" Target="../media/image442.png"/><Relationship Id="rId8" Type="http://schemas.openxmlformats.org/officeDocument/2006/relationships/image" Target="../media/image443.png"/><Relationship Id="rId9" Type="http://schemas.openxmlformats.org/officeDocument/2006/relationships/image" Target="../media/image444.png"/><Relationship Id="rId10" Type="http://schemas.openxmlformats.org/officeDocument/2006/relationships/image" Target="../media/image445.png"/><Relationship Id="rId11" Type="http://schemas.openxmlformats.org/officeDocument/2006/relationships/image" Target="../media/image446.png"/><Relationship Id="rId12" Type="http://schemas.openxmlformats.org/officeDocument/2006/relationships/image" Target="../media/image400.png"/><Relationship Id="rId13" Type="http://schemas.openxmlformats.org/officeDocument/2006/relationships/image" Target="../media/image39.png"/><Relationship Id="rId14" Type="http://schemas.openxmlformats.org/officeDocument/2006/relationships/hyperlink" Target="http://www.eccouncil.org/ceh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7.png"/><Relationship Id="rId3" Type="http://schemas.openxmlformats.org/officeDocument/2006/relationships/image" Target="../media/image448.png"/><Relationship Id="rId4" Type="http://schemas.openxmlformats.org/officeDocument/2006/relationships/image" Target="../media/image449.png"/><Relationship Id="rId5" Type="http://schemas.openxmlformats.org/officeDocument/2006/relationships/image" Target="../media/image450.png"/><Relationship Id="rId6" Type="http://schemas.openxmlformats.org/officeDocument/2006/relationships/image" Target="../media/image451.png"/><Relationship Id="rId7" Type="http://schemas.openxmlformats.org/officeDocument/2006/relationships/image" Target="../media/image452.png"/><Relationship Id="rId8" Type="http://schemas.openxmlformats.org/officeDocument/2006/relationships/image" Target="../media/image453.png"/><Relationship Id="rId9" Type="http://schemas.openxmlformats.org/officeDocument/2006/relationships/image" Target="../media/image454.png"/><Relationship Id="rId10" Type="http://schemas.openxmlformats.org/officeDocument/2006/relationships/image" Target="../media/image455.png"/><Relationship Id="rId11" Type="http://schemas.openxmlformats.org/officeDocument/2006/relationships/image" Target="../media/image456.png"/><Relationship Id="rId12" Type="http://schemas.openxmlformats.org/officeDocument/2006/relationships/image" Target="../media/image457.png"/><Relationship Id="rId13" Type="http://schemas.openxmlformats.org/officeDocument/2006/relationships/image" Target="../media/image458.png"/><Relationship Id="rId14" Type="http://schemas.openxmlformats.org/officeDocument/2006/relationships/image" Target="../media/image459.png"/><Relationship Id="rId15" Type="http://schemas.openxmlformats.org/officeDocument/2006/relationships/image" Target="../media/image460.png"/><Relationship Id="rId16" Type="http://schemas.openxmlformats.org/officeDocument/2006/relationships/image" Target="../media/image461.png"/><Relationship Id="rId17" Type="http://schemas.openxmlformats.org/officeDocument/2006/relationships/image" Target="../media/image462.png"/><Relationship Id="rId18" Type="http://schemas.openxmlformats.org/officeDocument/2006/relationships/image" Target="../media/image463.png"/><Relationship Id="rId19" Type="http://schemas.openxmlformats.org/officeDocument/2006/relationships/image" Target="../media/image39.png"/><Relationship Id="rId20" Type="http://schemas.openxmlformats.org/officeDocument/2006/relationships/hyperlink" Target="http://www.eccouncil.org/ceh" TargetMode="Externa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4.png"/><Relationship Id="rId3" Type="http://schemas.openxmlformats.org/officeDocument/2006/relationships/image" Target="../media/image465.png"/><Relationship Id="rId4" Type="http://schemas.openxmlformats.org/officeDocument/2006/relationships/image" Target="../media/image466.png"/><Relationship Id="rId5" Type="http://schemas.openxmlformats.org/officeDocument/2006/relationships/image" Target="../media/image467.png"/><Relationship Id="rId6" Type="http://schemas.openxmlformats.org/officeDocument/2006/relationships/image" Target="../media/image468.png"/><Relationship Id="rId7" Type="http://schemas.openxmlformats.org/officeDocument/2006/relationships/image" Target="../media/image469.png"/><Relationship Id="rId8" Type="http://schemas.openxmlformats.org/officeDocument/2006/relationships/image" Target="../media/image470.png"/><Relationship Id="rId9" Type="http://schemas.openxmlformats.org/officeDocument/2006/relationships/image" Target="../media/image471.png"/><Relationship Id="rId10" Type="http://schemas.openxmlformats.org/officeDocument/2006/relationships/image" Target="../media/image472.png"/><Relationship Id="rId11" Type="http://schemas.openxmlformats.org/officeDocument/2006/relationships/image" Target="../media/image473.png"/><Relationship Id="rId12" Type="http://schemas.openxmlformats.org/officeDocument/2006/relationships/image" Target="../media/image474.png"/><Relationship Id="rId13" Type="http://schemas.openxmlformats.org/officeDocument/2006/relationships/image" Target="../media/image475.png"/><Relationship Id="rId14" Type="http://schemas.openxmlformats.org/officeDocument/2006/relationships/image" Target="../media/image476.png"/><Relationship Id="rId15" Type="http://schemas.openxmlformats.org/officeDocument/2006/relationships/image" Target="../media/image477.png"/><Relationship Id="rId16" Type="http://schemas.openxmlformats.org/officeDocument/2006/relationships/image" Target="../media/image400.png"/><Relationship Id="rId17" Type="http://schemas.openxmlformats.org/officeDocument/2006/relationships/image" Target="../media/image39.png"/><Relationship Id="rId18" Type="http://schemas.openxmlformats.org/officeDocument/2006/relationships/hyperlink" Target="http://www.eccouncil.org/ceh" TargetMode="Externa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8.png"/><Relationship Id="rId3" Type="http://schemas.openxmlformats.org/officeDocument/2006/relationships/image" Target="../media/image479.png"/><Relationship Id="rId4" Type="http://schemas.openxmlformats.org/officeDocument/2006/relationships/image" Target="../media/image480.png"/><Relationship Id="rId5" Type="http://schemas.openxmlformats.org/officeDocument/2006/relationships/image" Target="../media/image481.png"/><Relationship Id="rId6" Type="http://schemas.openxmlformats.org/officeDocument/2006/relationships/image" Target="../media/image482.png"/><Relationship Id="rId7" Type="http://schemas.openxmlformats.org/officeDocument/2006/relationships/image" Target="../media/image483.png"/><Relationship Id="rId8" Type="http://schemas.openxmlformats.org/officeDocument/2006/relationships/image" Target="../media/image484.jpg"/><Relationship Id="rId9" Type="http://schemas.openxmlformats.org/officeDocument/2006/relationships/image" Target="../media/image485.png"/><Relationship Id="rId10" Type="http://schemas.openxmlformats.org/officeDocument/2006/relationships/image" Target="../media/image486.png"/><Relationship Id="rId11" Type="http://schemas.openxmlformats.org/officeDocument/2006/relationships/image" Target="../media/image487.png"/><Relationship Id="rId12" Type="http://schemas.openxmlformats.org/officeDocument/2006/relationships/image" Target="../media/image488.png"/><Relationship Id="rId13" Type="http://schemas.openxmlformats.org/officeDocument/2006/relationships/image" Target="../media/image489.jpg"/><Relationship Id="rId14" Type="http://schemas.openxmlformats.org/officeDocument/2006/relationships/image" Target="../media/image490.png"/><Relationship Id="rId15" Type="http://schemas.openxmlformats.org/officeDocument/2006/relationships/image" Target="../media/image491.jpg"/><Relationship Id="rId16" Type="http://schemas.openxmlformats.org/officeDocument/2006/relationships/image" Target="../media/image492.png"/><Relationship Id="rId17" Type="http://schemas.openxmlformats.org/officeDocument/2006/relationships/image" Target="../media/image493.png"/><Relationship Id="rId18" Type="http://schemas.openxmlformats.org/officeDocument/2006/relationships/image" Target="../media/image39.png"/><Relationship Id="rId19" Type="http://schemas.openxmlformats.org/officeDocument/2006/relationships/hyperlink" Target="http://www.eccouncil.org/ceh" TargetMode="Externa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4.jpg"/><Relationship Id="rId3" Type="http://schemas.openxmlformats.org/officeDocument/2006/relationships/image" Target="../media/image495.png"/><Relationship Id="rId4" Type="http://schemas.openxmlformats.org/officeDocument/2006/relationships/image" Target="../media/image496.png"/><Relationship Id="rId5" Type="http://schemas.openxmlformats.org/officeDocument/2006/relationships/image" Target="../media/image497.png"/><Relationship Id="rId6" Type="http://schemas.openxmlformats.org/officeDocument/2006/relationships/image" Target="../media/image498.png"/><Relationship Id="rId7" Type="http://schemas.openxmlformats.org/officeDocument/2006/relationships/image" Target="../media/image499.png"/><Relationship Id="rId8" Type="http://schemas.openxmlformats.org/officeDocument/2006/relationships/image" Target="../media/image500.png"/><Relationship Id="rId9" Type="http://schemas.openxmlformats.org/officeDocument/2006/relationships/image" Target="../media/image501.png"/><Relationship Id="rId10" Type="http://schemas.openxmlformats.org/officeDocument/2006/relationships/image" Target="../media/image502.png"/><Relationship Id="rId11" Type="http://schemas.openxmlformats.org/officeDocument/2006/relationships/image" Target="../media/image503.png"/><Relationship Id="rId12" Type="http://schemas.openxmlformats.org/officeDocument/2006/relationships/image" Target="../media/image504.png"/><Relationship Id="rId13" Type="http://schemas.openxmlformats.org/officeDocument/2006/relationships/image" Target="../media/image505.png"/><Relationship Id="rId14" Type="http://schemas.openxmlformats.org/officeDocument/2006/relationships/image" Target="../media/image506.png"/><Relationship Id="rId15" Type="http://schemas.openxmlformats.org/officeDocument/2006/relationships/image" Target="../media/image507.png"/><Relationship Id="rId16" Type="http://schemas.openxmlformats.org/officeDocument/2006/relationships/image" Target="../media/image508.png"/><Relationship Id="rId17" Type="http://schemas.openxmlformats.org/officeDocument/2006/relationships/image" Target="../media/image509.png"/><Relationship Id="rId18" Type="http://schemas.openxmlformats.org/officeDocument/2006/relationships/image" Target="../media/image510.png"/><Relationship Id="rId19" Type="http://schemas.openxmlformats.org/officeDocument/2006/relationships/image" Target="../media/image511.png"/><Relationship Id="rId20" Type="http://schemas.openxmlformats.org/officeDocument/2006/relationships/image" Target="../media/image512.png"/><Relationship Id="rId21" Type="http://schemas.openxmlformats.org/officeDocument/2006/relationships/image" Target="../media/image513.png"/><Relationship Id="rId22" Type="http://schemas.openxmlformats.org/officeDocument/2006/relationships/image" Target="../media/image39.png"/><Relationship Id="rId23" Type="http://schemas.openxmlformats.org/officeDocument/2006/relationships/hyperlink" Target="http://www.eccouncil.org/ceh" TargetMode="Externa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4.png"/><Relationship Id="rId3" Type="http://schemas.openxmlformats.org/officeDocument/2006/relationships/image" Target="../media/image515.png"/><Relationship Id="rId4" Type="http://schemas.openxmlformats.org/officeDocument/2006/relationships/image" Target="../media/image516.png"/><Relationship Id="rId5" Type="http://schemas.openxmlformats.org/officeDocument/2006/relationships/image" Target="../media/image517.png"/><Relationship Id="rId6" Type="http://schemas.openxmlformats.org/officeDocument/2006/relationships/image" Target="../media/image518.png"/><Relationship Id="rId7" Type="http://schemas.openxmlformats.org/officeDocument/2006/relationships/image" Target="../media/image519.png"/><Relationship Id="rId8" Type="http://schemas.openxmlformats.org/officeDocument/2006/relationships/image" Target="../media/image520.png"/><Relationship Id="rId9" Type="http://schemas.openxmlformats.org/officeDocument/2006/relationships/image" Target="../media/image521.png"/><Relationship Id="rId10" Type="http://schemas.openxmlformats.org/officeDocument/2006/relationships/image" Target="../media/image522.png"/><Relationship Id="rId11" Type="http://schemas.openxmlformats.org/officeDocument/2006/relationships/image" Target="../media/image523.png"/><Relationship Id="rId12" Type="http://schemas.openxmlformats.org/officeDocument/2006/relationships/image" Target="../media/image524.png"/><Relationship Id="rId13" Type="http://schemas.openxmlformats.org/officeDocument/2006/relationships/image" Target="../media/image525.png"/><Relationship Id="rId14" Type="http://schemas.openxmlformats.org/officeDocument/2006/relationships/image" Target="../media/image526.png"/><Relationship Id="rId15" Type="http://schemas.openxmlformats.org/officeDocument/2006/relationships/image" Target="../media/image527.png"/><Relationship Id="rId16" Type="http://schemas.openxmlformats.org/officeDocument/2006/relationships/image" Target="../media/image528.png"/><Relationship Id="rId17" Type="http://schemas.openxmlformats.org/officeDocument/2006/relationships/image" Target="../media/image529.png"/><Relationship Id="rId18" Type="http://schemas.openxmlformats.org/officeDocument/2006/relationships/image" Target="../media/image530.png"/><Relationship Id="rId19" Type="http://schemas.openxmlformats.org/officeDocument/2006/relationships/image" Target="../media/image531.png"/><Relationship Id="rId20" Type="http://schemas.openxmlformats.org/officeDocument/2006/relationships/image" Target="../media/image532.png"/><Relationship Id="rId21" Type="http://schemas.openxmlformats.org/officeDocument/2006/relationships/image" Target="../media/image533.png"/><Relationship Id="rId22" Type="http://schemas.openxmlformats.org/officeDocument/2006/relationships/image" Target="../media/image534.png"/><Relationship Id="rId23" Type="http://schemas.openxmlformats.org/officeDocument/2006/relationships/image" Target="../media/image535.png"/><Relationship Id="rId24" Type="http://schemas.openxmlformats.org/officeDocument/2006/relationships/image" Target="../media/image536.png"/><Relationship Id="rId25" Type="http://schemas.openxmlformats.org/officeDocument/2006/relationships/image" Target="../media/image537.png"/><Relationship Id="rId26" Type="http://schemas.openxmlformats.org/officeDocument/2006/relationships/image" Target="../media/image538.png"/><Relationship Id="rId27" Type="http://schemas.openxmlformats.org/officeDocument/2006/relationships/image" Target="../media/image539.png"/><Relationship Id="rId28" Type="http://schemas.openxmlformats.org/officeDocument/2006/relationships/image" Target="../media/image540.png"/><Relationship Id="rId29" Type="http://schemas.openxmlformats.org/officeDocument/2006/relationships/image" Target="../media/image39.png"/><Relationship Id="rId30" Type="http://schemas.openxmlformats.org/officeDocument/2006/relationships/hyperlink" Target="http://www.eccouncil.org/ceh" TargetMode="Externa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1.png"/><Relationship Id="rId3" Type="http://schemas.openxmlformats.org/officeDocument/2006/relationships/image" Target="../media/image542.png"/><Relationship Id="rId4" Type="http://schemas.openxmlformats.org/officeDocument/2006/relationships/image" Target="../media/image543.png"/><Relationship Id="rId5" Type="http://schemas.openxmlformats.org/officeDocument/2006/relationships/image" Target="../media/image544.png"/><Relationship Id="rId6" Type="http://schemas.openxmlformats.org/officeDocument/2006/relationships/image" Target="../media/image545.png"/><Relationship Id="rId7" Type="http://schemas.openxmlformats.org/officeDocument/2006/relationships/image" Target="../media/image546.png"/><Relationship Id="rId8" Type="http://schemas.openxmlformats.org/officeDocument/2006/relationships/image" Target="../media/image547.png"/><Relationship Id="rId9" Type="http://schemas.openxmlformats.org/officeDocument/2006/relationships/image" Target="../media/image548.png"/><Relationship Id="rId10" Type="http://schemas.openxmlformats.org/officeDocument/2006/relationships/image" Target="../media/image549.png"/><Relationship Id="rId11" Type="http://schemas.openxmlformats.org/officeDocument/2006/relationships/image" Target="../media/image550.png"/><Relationship Id="rId12" Type="http://schemas.openxmlformats.org/officeDocument/2006/relationships/image" Target="../media/image551.png"/><Relationship Id="rId13" Type="http://schemas.openxmlformats.org/officeDocument/2006/relationships/image" Target="../media/image552.png"/><Relationship Id="rId14" Type="http://schemas.openxmlformats.org/officeDocument/2006/relationships/image" Target="../media/image553.png"/><Relationship Id="rId15" Type="http://schemas.openxmlformats.org/officeDocument/2006/relationships/image" Target="../media/image554.png"/><Relationship Id="rId16" Type="http://schemas.openxmlformats.org/officeDocument/2006/relationships/image" Target="../media/image555.png"/><Relationship Id="rId17" Type="http://schemas.openxmlformats.org/officeDocument/2006/relationships/image" Target="../media/image556.png"/><Relationship Id="rId18" Type="http://schemas.openxmlformats.org/officeDocument/2006/relationships/image" Target="../media/image557.png"/><Relationship Id="rId19" Type="http://schemas.openxmlformats.org/officeDocument/2006/relationships/image" Target="../media/image558.png"/><Relationship Id="rId20" Type="http://schemas.openxmlformats.org/officeDocument/2006/relationships/image" Target="../media/image559.png"/><Relationship Id="rId21" Type="http://schemas.openxmlformats.org/officeDocument/2006/relationships/image" Target="../media/image560.png"/><Relationship Id="rId22" Type="http://schemas.openxmlformats.org/officeDocument/2006/relationships/image" Target="../media/image561.png"/><Relationship Id="rId23" Type="http://schemas.openxmlformats.org/officeDocument/2006/relationships/image" Target="../media/image562.png"/><Relationship Id="rId24" Type="http://schemas.openxmlformats.org/officeDocument/2006/relationships/image" Target="../media/image563.png"/><Relationship Id="rId25" Type="http://schemas.openxmlformats.org/officeDocument/2006/relationships/image" Target="../media/image564.png"/><Relationship Id="rId26" Type="http://schemas.openxmlformats.org/officeDocument/2006/relationships/image" Target="../media/image565.png"/><Relationship Id="rId27" Type="http://schemas.openxmlformats.org/officeDocument/2006/relationships/image" Target="../media/image566.png"/><Relationship Id="rId28" Type="http://schemas.openxmlformats.org/officeDocument/2006/relationships/image" Target="../media/image39.png"/><Relationship Id="rId29" Type="http://schemas.openxmlformats.org/officeDocument/2006/relationships/hyperlink" Target="http://www.eccouncil.org/ceh" TargetMode="Externa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67.png"/><Relationship Id="rId3" Type="http://schemas.openxmlformats.org/officeDocument/2006/relationships/image" Target="../media/image568.png"/><Relationship Id="rId4" Type="http://schemas.openxmlformats.org/officeDocument/2006/relationships/image" Target="../media/image569.png"/><Relationship Id="rId5" Type="http://schemas.openxmlformats.org/officeDocument/2006/relationships/image" Target="../media/image570.png"/><Relationship Id="rId6" Type="http://schemas.openxmlformats.org/officeDocument/2006/relationships/image" Target="../media/image571.png"/><Relationship Id="rId7" Type="http://schemas.openxmlformats.org/officeDocument/2006/relationships/image" Target="../media/image57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7" Type="http://schemas.openxmlformats.org/officeDocument/2006/relationships/image" Target="../media/image31.png"/><Relationship Id="rId18" Type="http://schemas.openxmlformats.org/officeDocument/2006/relationships/image" Target="../media/image32.jpg"/><Relationship Id="rId19" Type="http://schemas.openxmlformats.org/officeDocument/2006/relationships/image" Target="../media/image33.png"/><Relationship Id="rId20" Type="http://schemas.openxmlformats.org/officeDocument/2006/relationships/image" Target="../media/image34.png"/><Relationship Id="rId21" Type="http://schemas.openxmlformats.org/officeDocument/2006/relationships/image" Target="../media/image35.png"/><Relationship Id="rId22" Type="http://schemas.openxmlformats.org/officeDocument/2006/relationships/image" Target="../media/image36.png"/><Relationship Id="rId23" Type="http://schemas.openxmlformats.org/officeDocument/2006/relationships/image" Target="../media/image37.png"/><Relationship Id="rId24" Type="http://schemas.openxmlformats.org/officeDocument/2006/relationships/image" Target="../media/image38.png"/><Relationship Id="rId25" Type="http://schemas.openxmlformats.org/officeDocument/2006/relationships/image" Target="../media/image39.png"/><Relationship Id="rId26" Type="http://schemas.openxmlformats.org/officeDocument/2006/relationships/hyperlink" Target="http://www.eccouncil.org/ceh" TargetMode="Externa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image" Target="../media/image48.png"/><Relationship Id="rId11" Type="http://schemas.openxmlformats.org/officeDocument/2006/relationships/image" Target="../media/image49.png"/><Relationship Id="rId12" Type="http://schemas.openxmlformats.org/officeDocument/2006/relationships/image" Target="../media/image50.png"/><Relationship Id="rId13" Type="http://schemas.openxmlformats.org/officeDocument/2006/relationships/image" Target="../media/image39.png"/><Relationship Id="rId14" Type="http://schemas.openxmlformats.org/officeDocument/2006/relationships/hyperlink" Target="http://www.eccouncil.org/ceh" TargetMode="Externa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0" Type="http://schemas.openxmlformats.org/officeDocument/2006/relationships/image" Target="../media/image59.png"/><Relationship Id="rId11" Type="http://schemas.openxmlformats.org/officeDocument/2006/relationships/image" Target="../media/image60.png"/><Relationship Id="rId12" Type="http://schemas.openxmlformats.org/officeDocument/2006/relationships/image" Target="../media/image61.png"/><Relationship Id="rId13" Type="http://schemas.openxmlformats.org/officeDocument/2006/relationships/image" Target="../media/image62.png"/><Relationship Id="rId14" Type="http://schemas.openxmlformats.org/officeDocument/2006/relationships/image" Target="../media/image63.png"/><Relationship Id="rId15" Type="http://schemas.openxmlformats.org/officeDocument/2006/relationships/image" Target="../media/image64.png"/><Relationship Id="rId16" Type="http://schemas.openxmlformats.org/officeDocument/2006/relationships/image" Target="../media/image65.png"/><Relationship Id="rId17" Type="http://schemas.openxmlformats.org/officeDocument/2006/relationships/image" Target="../media/image66.png"/><Relationship Id="rId18" Type="http://schemas.openxmlformats.org/officeDocument/2006/relationships/image" Target="../media/image67.png"/><Relationship Id="rId19" Type="http://schemas.openxmlformats.org/officeDocument/2006/relationships/image" Target="../media/image68.png"/><Relationship Id="rId20" Type="http://schemas.openxmlformats.org/officeDocument/2006/relationships/image" Target="../media/image69.png"/><Relationship Id="rId21" Type="http://schemas.openxmlformats.org/officeDocument/2006/relationships/image" Target="../media/image70.png"/><Relationship Id="rId22" Type="http://schemas.openxmlformats.org/officeDocument/2006/relationships/image" Target="../media/image71.png"/><Relationship Id="rId23" Type="http://schemas.openxmlformats.org/officeDocument/2006/relationships/image" Target="../media/image72.png"/><Relationship Id="rId24" Type="http://schemas.openxmlformats.org/officeDocument/2006/relationships/image" Target="../media/image73.png"/><Relationship Id="rId25" Type="http://schemas.openxmlformats.org/officeDocument/2006/relationships/image" Target="../media/image74.png"/><Relationship Id="rId26" Type="http://schemas.openxmlformats.org/officeDocument/2006/relationships/image" Target="../media/image75.png"/><Relationship Id="rId27" Type="http://schemas.openxmlformats.org/officeDocument/2006/relationships/image" Target="../media/image76.png"/><Relationship Id="rId28" Type="http://schemas.openxmlformats.org/officeDocument/2006/relationships/image" Target="../media/image77.png"/><Relationship Id="rId29" Type="http://schemas.openxmlformats.org/officeDocument/2006/relationships/image" Target="../media/image78.png"/><Relationship Id="rId30" Type="http://schemas.openxmlformats.org/officeDocument/2006/relationships/image" Target="../media/image79.png"/><Relationship Id="rId31" Type="http://schemas.openxmlformats.org/officeDocument/2006/relationships/hyperlink" Target="http://www.eccouncil.org/ceh" TargetMode="External"/><Relationship Id="rId32" Type="http://schemas.openxmlformats.org/officeDocument/2006/relationships/image" Target="../media/image39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8" Type="http://schemas.openxmlformats.org/officeDocument/2006/relationships/image" Target="../media/image86.png"/><Relationship Id="rId9" Type="http://schemas.openxmlformats.org/officeDocument/2006/relationships/image" Target="../media/image87.png"/><Relationship Id="rId10" Type="http://schemas.openxmlformats.org/officeDocument/2006/relationships/image" Target="../media/image88.png"/><Relationship Id="rId11" Type="http://schemas.openxmlformats.org/officeDocument/2006/relationships/image" Target="../media/image89.png"/><Relationship Id="rId12" Type="http://schemas.openxmlformats.org/officeDocument/2006/relationships/image" Target="../media/image90.png"/><Relationship Id="rId13" Type="http://schemas.openxmlformats.org/officeDocument/2006/relationships/image" Target="../media/image91.png"/><Relationship Id="rId14" Type="http://schemas.openxmlformats.org/officeDocument/2006/relationships/image" Target="../media/image92.png"/><Relationship Id="rId15" Type="http://schemas.openxmlformats.org/officeDocument/2006/relationships/image" Target="../media/image93.png"/><Relationship Id="rId16" Type="http://schemas.openxmlformats.org/officeDocument/2006/relationships/image" Target="../media/image94.png"/><Relationship Id="rId17" Type="http://schemas.openxmlformats.org/officeDocument/2006/relationships/image" Target="../media/image95.png"/><Relationship Id="rId18" Type="http://schemas.openxmlformats.org/officeDocument/2006/relationships/image" Target="../media/image96.png"/><Relationship Id="rId19" Type="http://schemas.openxmlformats.org/officeDocument/2006/relationships/image" Target="../media/image97.png"/><Relationship Id="rId20" Type="http://schemas.openxmlformats.org/officeDocument/2006/relationships/image" Target="../media/image98.png"/><Relationship Id="rId21" Type="http://schemas.openxmlformats.org/officeDocument/2006/relationships/image" Target="../media/image99.png"/><Relationship Id="rId22" Type="http://schemas.openxmlformats.org/officeDocument/2006/relationships/image" Target="../media/image100.png"/><Relationship Id="rId23" Type="http://schemas.openxmlformats.org/officeDocument/2006/relationships/image" Target="../media/image101.png"/><Relationship Id="rId24" Type="http://schemas.openxmlformats.org/officeDocument/2006/relationships/image" Target="../media/image102.png"/><Relationship Id="rId25" Type="http://schemas.openxmlformats.org/officeDocument/2006/relationships/image" Target="../media/image103.png"/><Relationship Id="rId26" Type="http://schemas.openxmlformats.org/officeDocument/2006/relationships/image" Target="../media/image104.png"/><Relationship Id="rId27" Type="http://schemas.openxmlformats.org/officeDocument/2006/relationships/image" Target="../media/image105.png"/><Relationship Id="rId28" Type="http://schemas.openxmlformats.org/officeDocument/2006/relationships/image" Target="../media/image106.png"/><Relationship Id="rId29" Type="http://schemas.openxmlformats.org/officeDocument/2006/relationships/image" Target="../media/image107.png"/><Relationship Id="rId30" Type="http://schemas.openxmlformats.org/officeDocument/2006/relationships/image" Target="../media/image108.png"/><Relationship Id="rId31" Type="http://schemas.openxmlformats.org/officeDocument/2006/relationships/image" Target="../media/image109.png"/><Relationship Id="rId32" Type="http://schemas.openxmlformats.org/officeDocument/2006/relationships/image" Target="../media/image110.png"/><Relationship Id="rId33" Type="http://schemas.openxmlformats.org/officeDocument/2006/relationships/image" Target="../media/image39.png"/><Relationship Id="rId34" Type="http://schemas.openxmlformats.org/officeDocument/2006/relationships/hyperlink" Target="http://www.eccouncil.org/ceh" TargetMode="Externa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1.png"/><Relationship Id="rId3" Type="http://schemas.openxmlformats.org/officeDocument/2006/relationships/image" Target="../media/image112.png"/><Relationship Id="rId4" Type="http://schemas.openxmlformats.org/officeDocument/2006/relationships/image" Target="../media/image113.png"/><Relationship Id="rId5" Type="http://schemas.openxmlformats.org/officeDocument/2006/relationships/image" Target="../media/image114.png"/><Relationship Id="rId6" Type="http://schemas.openxmlformats.org/officeDocument/2006/relationships/image" Target="../media/image115.png"/><Relationship Id="rId7" Type="http://schemas.openxmlformats.org/officeDocument/2006/relationships/image" Target="../media/image116.png"/><Relationship Id="rId8" Type="http://schemas.openxmlformats.org/officeDocument/2006/relationships/image" Target="../media/image117.png"/><Relationship Id="rId9" Type="http://schemas.openxmlformats.org/officeDocument/2006/relationships/image" Target="../media/image118.png"/><Relationship Id="rId10" Type="http://schemas.openxmlformats.org/officeDocument/2006/relationships/image" Target="../media/image119.png"/><Relationship Id="rId11" Type="http://schemas.openxmlformats.org/officeDocument/2006/relationships/image" Target="../media/image120.png"/><Relationship Id="rId12" Type="http://schemas.openxmlformats.org/officeDocument/2006/relationships/image" Target="../media/image121.png"/><Relationship Id="rId13" Type="http://schemas.openxmlformats.org/officeDocument/2006/relationships/image" Target="../media/image122.png"/><Relationship Id="rId14" Type="http://schemas.openxmlformats.org/officeDocument/2006/relationships/image" Target="../media/image123.png"/><Relationship Id="rId15" Type="http://schemas.openxmlformats.org/officeDocument/2006/relationships/image" Target="../media/image124.png"/><Relationship Id="rId16" Type="http://schemas.openxmlformats.org/officeDocument/2006/relationships/image" Target="../media/image125.png"/><Relationship Id="rId17" Type="http://schemas.openxmlformats.org/officeDocument/2006/relationships/image" Target="../media/image126.png"/><Relationship Id="rId18" Type="http://schemas.openxmlformats.org/officeDocument/2006/relationships/image" Target="../media/image127.png"/><Relationship Id="rId19" Type="http://schemas.openxmlformats.org/officeDocument/2006/relationships/image" Target="../media/image128.png"/><Relationship Id="rId20" Type="http://schemas.openxmlformats.org/officeDocument/2006/relationships/image" Target="../media/image129.png"/><Relationship Id="rId21" Type="http://schemas.openxmlformats.org/officeDocument/2006/relationships/image" Target="../media/image130.png"/><Relationship Id="rId22" Type="http://schemas.openxmlformats.org/officeDocument/2006/relationships/image" Target="../media/image131.png"/><Relationship Id="rId23" Type="http://schemas.openxmlformats.org/officeDocument/2006/relationships/image" Target="../media/image132.png"/><Relationship Id="rId24" Type="http://schemas.openxmlformats.org/officeDocument/2006/relationships/image" Target="../media/image133.png"/><Relationship Id="rId25" Type="http://schemas.openxmlformats.org/officeDocument/2006/relationships/image" Target="../media/image134.png"/><Relationship Id="rId26" Type="http://schemas.openxmlformats.org/officeDocument/2006/relationships/image" Target="../media/image135.png"/><Relationship Id="rId27" Type="http://schemas.openxmlformats.org/officeDocument/2006/relationships/image" Target="../media/image136.png"/><Relationship Id="rId28" Type="http://schemas.openxmlformats.org/officeDocument/2006/relationships/image" Target="../media/image137.png"/><Relationship Id="rId29" Type="http://schemas.openxmlformats.org/officeDocument/2006/relationships/image" Target="../media/image138.png"/><Relationship Id="rId30" Type="http://schemas.openxmlformats.org/officeDocument/2006/relationships/image" Target="../media/image139.png"/><Relationship Id="rId31" Type="http://schemas.openxmlformats.org/officeDocument/2006/relationships/image" Target="../media/image140.png"/><Relationship Id="rId32" Type="http://schemas.openxmlformats.org/officeDocument/2006/relationships/image" Target="../media/image141.png"/><Relationship Id="rId33" Type="http://schemas.openxmlformats.org/officeDocument/2006/relationships/image" Target="../media/image142.png"/><Relationship Id="rId34" Type="http://schemas.openxmlformats.org/officeDocument/2006/relationships/image" Target="../media/image143.png"/><Relationship Id="rId35" Type="http://schemas.openxmlformats.org/officeDocument/2006/relationships/image" Target="../media/image144.png"/><Relationship Id="rId36" Type="http://schemas.openxmlformats.org/officeDocument/2006/relationships/image" Target="../media/image145.png"/><Relationship Id="rId37" Type="http://schemas.openxmlformats.org/officeDocument/2006/relationships/image" Target="../media/image146.png"/><Relationship Id="rId38" Type="http://schemas.openxmlformats.org/officeDocument/2006/relationships/image" Target="../media/image147.png"/><Relationship Id="rId39" Type="http://schemas.openxmlformats.org/officeDocument/2006/relationships/image" Target="../media/image148.png"/><Relationship Id="rId40" Type="http://schemas.openxmlformats.org/officeDocument/2006/relationships/image" Target="../media/image149.png"/><Relationship Id="rId41" Type="http://schemas.openxmlformats.org/officeDocument/2006/relationships/image" Target="../media/image150.png"/><Relationship Id="rId42" Type="http://schemas.openxmlformats.org/officeDocument/2006/relationships/image" Target="../media/image39.png"/><Relationship Id="rId43" Type="http://schemas.openxmlformats.org/officeDocument/2006/relationships/hyperlink" Target="http://www.eccouncil.org/ceh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10692130"/>
            <a:chOff x="0" y="0"/>
            <a:chExt cx="7560309" cy="106921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60005" cy="106920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926" y="682320"/>
              <a:ext cx="7540078" cy="48296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21884" y="12"/>
              <a:ext cx="2438120" cy="21257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97588" y="5327357"/>
              <a:ext cx="1778571" cy="147718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540667" y="6819804"/>
            <a:ext cx="1499870" cy="4089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500" spc="50">
                <a:solidFill>
                  <a:srgbClr val="EB1E23"/>
                </a:solidFill>
                <a:latin typeface="Impact"/>
                <a:cs typeface="Impact"/>
              </a:rPr>
              <a:t>EC-Council</a:t>
            </a:r>
            <a:endParaRPr sz="2500">
              <a:latin typeface="Impact"/>
              <a:cs typeface="Impac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26093" y="10163459"/>
            <a:ext cx="2310765" cy="3124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50" spc="-65">
                <a:solidFill>
                  <a:srgbClr val="FFFFFF"/>
                </a:solidFill>
                <a:latin typeface="Trebuchet MS"/>
                <a:cs typeface="Trebuchet MS"/>
                <a:hlinkClick r:id="rId6"/>
              </a:rPr>
              <a:t>www.blitzacademy.org</a:t>
            </a:r>
            <a:endParaRPr sz="18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0267" y="1829447"/>
            <a:ext cx="1053985" cy="16384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046973" y="2108124"/>
            <a:ext cx="4167504" cy="323215"/>
            <a:chOff x="2046973" y="2108124"/>
            <a:chExt cx="4167504" cy="32321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0326" y="2108124"/>
              <a:ext cx="4164152" cy="1399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46973" y="2292070"/>
              <a:ext cx="1788033" cy="13891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024354" y="2814777"/>
            <a:ext cx="22288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90" b="1">
                <a:solidFill>
                  <a:srgbClr val="2B2D30"/>
                </a:solidFill>
                <a:latin typeface="Tahoma"/>
                <a:cs typeface="Tahoma"/>
              </a:rPr>
              <a:t>Hackin</a:t>
            </a:r>
            <a:r>
              <a:rPr dirty="0" sz="1400" spc="-95" b="1">
                <a:solidFill>
                  <a:srgbClr val="2B2D30"/>
                </a:solidFill>
                <a:latin typeface="Tahoma"/>
                <a:cs typeface="Tahoma"/>
              </a:rPr>
              <a:t>g</a:t>
            </a:r>
            <a:r>
              <a:rPr dirty="0" sz="1400" spc="-75" b="1">
                <a:solidFill>
                  <a:srgbClr val="2B2D30"/>
                </a:solidFill>
                <a:latin typeface="Tahoma"/>
                <a:cs typeface="Tahoma"/>
              </a:rPr>
              <a:t> </a:t>
            </a:r>
            <a:r>
              <a:rPr dirty="0" sz="1400" spc="-75" b="1">
                <a:solidFill>
                  <a:srgbClr val="2B2D30"/>
                </a:solidFill>
                <a:latin typeface="Tahoma"/>
                <a:cs typeface="Tahoma"/>
              </a:rPr>
              <a:t>Wireless</a:t>
            </a:r>
            <a:r>
              <a:rPr dirty="0" sz="1400" spc="-70" b="1">
                <a:solidFill>
                  <a:srgbClr val="2B2D30"/>
                </a:solidFill>
                <a:latin typeface="Tahoma"/>
                <a:cs typeface="Tahoma"/>
              </a:rPr>
              <a:t> </a:t>
            </a:r>
            <a:r>
              <a:rPr dirty="0" sz="1400" spc="-85" b="1">
                <a:solidFill>
                  <a:srgbClr val="2B2D30"/>
                </a:solidFill>
                <a:latin typeface="Tahoma"/>
                <a:cs typeface="Tahoma"/>
              </a:rPr>
              <a:t>Networks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041791" y="3152127"/>
            <a:ext cx="4220210" cy="504190"/>
            <a:chOff x="2041791" y="3152127"/>
            <a:chExt cx="4220210" cy="50419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42706" y="3335007"/>
              <a:ext cx="4219194" cy="1400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49259" y="3152127"/>
              <a:ext cx="4079900" cy="1400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41791" y="3517887"/>
              <a:ext cx="2506599" cy="138379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50046" y="3958983"/>
            <a:ext cx="2044331" cy="164198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2042553" y="4237926"/>
            <a:ext cx="4558030" cy="323215"/>
            <a:chOff x="2042553" y="4237926"/>
            <a:chExt cx="4558030" cy="323215"/>
          </a:xfrm>
        </p:grpSpPr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50338" y="4237926"/>
              <a:ext cx="4549635" cy="1400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42553" y="4420806"/>
              <a:ext cx="4371975" cy="140055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024354" y="4932743"/>
            <a:ext cx="9766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14" b="1">
                <a:solidFill>
                  <a:srgbClr val="2B2D30"/>
                </a:solidFill>
                <a:latin typeface="Tahoma"/>
                <a:cs typeface="Tahoma"/>
              </a:rPr>
              <a:t>Io</a:t>
            </a:r>
            <a:r>
              <a:rPr dirty="0" sz="1400" spc="-125" b="1">
                <a:solidFill>
                  <a:srgbClr val="2B2D30"/>
                </a:solidFill>
                <a:latin typeface="Tahoma"/>
                <a:cs typeface="Tahoma"/>
              </a:rPr>
              <a:t>T</a:t>
            </a:r>
            <a:r>
              <a:rPr dirty="0" sz="1400" spc="-75" b="1">
                <a:solidFill>
                  <a:srgbClr val="2B2D30"/>
                </a:solidFill>
                <a:latin typeface="Tahoma"/>
                <a:cs typeface="Tahoma"/>
              </a:rPr>
              <a:t> </a:t>
            </a:r>
            <a:r>
              <a:rPr dirty="0" sz="1400" spc="-90" b="1">
                <a:solidFill>
                  <a:srgbClr val="2B2D30"/>
                </a:solidFill>
                <a:latin typeface="Tahoma"/>
                <a:cs typeface="Tahoma"/>
              </a:rPr>
              <a:t>Hacking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048192" y="5270081"/>
            <a:ext cx="4324985" cy="323215"/>
            <a:chOff x="2048192" y="5270081"/>
            <a:chExt cx="4324985" cy="323215"/>
          </a:xfrm>
        </p:grpSpPr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50326" y="5270081"/>
              <a:ext cx="4322386" cy="14005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48192" y="5452961"/>
              <a:ext cx="2392451" cy="140055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042579" y="6053175"/>
            <a:ext cx="1378648" cy="164198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2044077" y="6332118"/>
            <a:ext cx="4828540" cy="506095"/>
            <a:chOff x="2044077" y="6332118"/>
            <a:chExt cx="4828540" cy="506095"/>
          </a:xfrm>
        </p:grpSpPr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50313" y="6332118"/>
              <a:ext cx="3947515" cy="14005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33287" y="6332118"/>
              <a:ext cx="838885" cy="14005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048179" y="6697878"/>
              <a:ext cx="4098404" cy="14005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044077" y="6514998"/>
              <a:ext cx="4482940" cy="140055"/>
            </a:xfrm>
            <a:prstGeom prst="rect">
              <a:avLst/>
            </a:prstGeom>
          </p:spPr>
        </p:pic>
      </p:grpSp>
      <p:pic>
        <p:nvPicPr>
          <p:cNvPr id="25" name="object 2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042579" y="7055218"/>
            <a:ext cx="1098969" cy="164198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2044077" y="7334161"/>
            <a:ext cx="4516755" cy="504190"/>
            <a:chOff x="2044077" y="7334161"/>
            <a:chExt cx="4516755" cy="504190"/>
          </a:xfrm>
        </p:grpSpPr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050326" y="7334161"/>
              <a:ext cx="4355528" cy="14005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53069" y="7511098"/>
              <a:ext cx="4507318" cy="14599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044077" y="7699921"/>
              <a:ext cx="2082469" cy="138379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1426565" y="3094253"/>
            <a:ext cx="340995" cy="304165"/>
            <a:chOff x="1426565" y="3094253"/>
            <a:chExt cx="340995" cy="304165"/>
          </a:xfrm>
        </p:grpSpPr>
        <p:sp>
          <p:nvSpPr>
            <p:cNvPr id="31" name="object 31"/>
            <p:cNvSpPr/>
            <p:nvPr/>
          </p:nvSpPr>
          <p:spPr>
            <a:xfrm>
              <a:off x="1426565" y="3094253"/>
              <a:ext cx="340995" cy="304165"/>
            </a:xfrm>
            <a:custGeom>
              <a:avLst/>
              <a:gdLst/>
              <a:ahLst/>
              <a:cxnLst/>
              <a:rect l="l" t="t" r="r" b="b"/>
              <a:pathLst>
                <a:path w="340994" h="304164">
                  <a:moveTo>
                    <a:pt x="340855" y="0"/>
                  </a:moveTo>
                  <a:lnTo>
                    <a:pt x="0" y="0"/>
                  </a:lnTo>
                  <a:lnTo>
                    <a:pt x="0" y="303771"/>
                  </a:lnTo>
                  <a:lnTo>
                    <a:pt x="340855" y="303771"/>
                  </a:lnTo>
                  <a:lnTo>
                    <a:pt x="340855" y="0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88592" y="3180804"/>
              <a:ext cx="212547" cy="148742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1426565" y="4150182"/>
            <a:ext cx="340995" cy="304165"/>
            <a:chOff x="1426565" y="4150182"/>
            <a:chExt cx="340995" cy="304165"/>
          </a:xfrm>
        </p:grpSpPr>
        <p:sp>
          <p:nvSpPr>
            <p:cNvPr id="34" name="object 34"/>
            <p:cNvSpPr/>
            <p:nvPr/>
          </p:nvSpPr>
          <p:spPr>
            <a:xfrm>
              <a:off x="1426565" y="4150182"/>
              <a:ext cx="340995" cy="304165"/>
            </a:xfrm>
            <a:custGeom>
              <a:avLst/>
              <a:gdLst/>
              <a:ahLst/>
              <a:cxnLst/>
              <a:rect l="l" t="t" r="r" b="b"/>
              <a:pathLst>
                <a:path w="340994" h="304164">
                  <a:moveTo>
                    <a:pt x="340855" y="0"/>
                  </a:moveTo>
                  <a:lnTo>
                    <a:pt x="0" y="0"/>
                  </a:lnTo>
                  <a:lnTo>
                    <a:pt x="0" y="303771"/>
                  </a:lnTo>
                  <a:lnTo>
                    <a:pt x="340855" y="303771"/>
                  </a:lnTo>
                  <a:lnTo>
                    <a:pt x="340855" y="0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88592" y="4236732"/>
              <a:ext cx="212445" cy="147116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1426565" y="5212219"/>
            <a:ext cx="340995" cy="304165"/>
            <a:chOff x="1426565" y="5212219"/>
            <a:chExt cx="340995" cy="304165"/>
          </a:xfrm>
        </p:grpSpPr>
        <p:sp>
          <p:nvSpPr>
            <p:cNvPr id="37" name="object 37"/>
            <p:cNvSpPr/>
            <p:nvPr/>
          </p:nvSpPr>
          <p:spPr>
            <a:xfrm>
              <a:off x="1426565" y="5212219"/>
              <a:ext cx="340995" cy="304165"/>
            </a:xfrm>
            <a:custGeom>
              <a:avLst/>
              <a:gdLst/>
              <a:ahLst/>
              <a:cxnLst/>
              <a:rect l="l" t="t" r="r" b="b"/>
              <a:pathLst>
                <a:path w="340994" h="304164">
                  <a:moveTo>
                    <a:pt x="340855" y="0"/>
                  </a:moveTo>
                  <a:lnTo>
                    <a:pt x="0" y="0"/>
                  </a:lnTo>
                  <a:lnTo>
                    <a:pt x="0" y="303771"/>
                  </a:lnTo>
                  <a:lnTo>
                    <a:pt x="340855" y="303771"/>
                  </a:lnTo>
                  <a:lnTo>
                    <a:pt x="340855" y="0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88592" y="5297347"/>
              <a:ext cx="211023" cy="150164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1426565" y="6274244"/>
            <a:ext cx="340995" cy="304165"/>
            <a:chOff x="1426565" y="6274244"/>
            <a:chExt cx="340995" cy="304165"/>
          </a:xfrm>
        </p:grpSpPr>
        <p:sp>
          <p:nvSpPr>
            <p:cNvPr id="40" name="object 40"/>
            <p:cNvSpPr/>
            <p:nvPr/>
          </p:nvSpPr>
          <p:spPr>
            <a:xfrm>
              <a:off x="1426565" y="6274244"/>
              <a:ext cx="340995" cy="304165"/>
            </a:xfrm>
            <a:custGeom>
              <a:avLst/>
              <a:gdLst/>
              <a:ahLst/>
              <a:cxnLst/>
              <a:rect l="l" t="t" r="r" b="b"/>
              <a:pathLst>
                <a:path w="340994" h="304165">
                  <a:moveTo>
                    <a:pt x="340855" y="0"/>
                  </a:moveTo>
                  <a:lnTo>
                    <a:pt x="0" y="0"/>
                  </a:lnTo>
                  <a:lnTo>
                    <a:pt x="0" y="303771"/>
                  </a:lnTo>
                  <a:lnTo>
                    <a:pt x="340855" y="303771"/>
                  </a:lnTo>
                  <a:lnTo>
                    <a:pt x="340855" y="0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88592" y="6359385"/>
              <a:ext cx="213212" cy="148539"/>
            </a:xfrm>
            <a:prstGeom prst="rect">
              <a:avLst/>
            </a:prstGeom>
          </p:spPr>
        </p:pic>
      </p:grpSp>
      <p:grpSp>
        <p:nvGrpSpPr>
          <p:cNvPr id="42" name="object 42"/>
          <p:cNvGrpSpPr/>
          <p:nvPr/>
        </p:nvGrpSpPr>
        <p:grpSpPr>
          <a:xfrm>
            <a:off x="1426565" y="7276300"/>
            <a:ext cx="340995" cy="304165"/>
            <a:chOff x="1426565" y="7276300"/>
            <a:chExt cx="340995" cy="304165"/>
          </a:xfrm>
        </p:grpSpPr>
        <p:sp>
          <p:nvSpPr>
            <p:cNvPr id="43" name="object 43"/>
            <p:cNvSpPr/>
            <p:nvPr/>
          </p:nvSpPr>
          <p:spPr>
            <a:xfrm>
              <a:off x="1426565" y="7276300"/>
              <a:ext cx="340995" cy="304165"/>
            </a:xfrm>
            <a:custGeom>
              <a:avLst/>
              <a:gdLst/>
              <a:ahLst/>
              <a:cxnLst/>
              <a:rect l="l" t="t" r="r" b="b"/>
              <a:pathLst>
                <a:path w="340994" h="304165">
                  <a:moveTo>
                    <a:pt x="340855" y="0"/>
                  </a:moveTo>
                  <a:lnTo>
                    <a:pt x="0" y="0"/>
                  </a:lnTo>
                  <a:lnTo>
                    <a:pt x="0" y="303771"/>
                  </a:lnTo>
                  <a:lnTo>
                    <a:pt x="340855" y="303771"/>
                  </a:lnTo>
                  <a:lnTo>
                    <a:pt x="340855" y="0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480362" y="7361428"/>
              <a:ext cx="222097" cy="150164"/>
            </a:xfrm>
            <a:prstGeom prst="rect">
              <a:avLst/>
            </a:prstGeom>
          </p:spPr>
        </p:pic>
      </p:grpSp>
      <p:sp>
        <p:nvSpPr>
          <p:cNvPr id="45" name="object 45"/>
          <p:cNvSpPr/>
          <p:nvPr/>
        </p:nvSpPr>
        <p:spPr>
          <a:xfrm>
            <a:off x="701166" y="2132952"/>
            <a:ext cx="677545" cy="153035"/>
          </a:xfrm>
          <a:custGeom>
            <a:avLst/>
            <a:gdLst/>
            <a:ahLst/>
            <a:cxnLst/>
            <a:rect l="l" t="t" r="r" b="b"/>
            <a:pathLst>
              <a:path w="677544" h="153035">
                <a:moveTo>
                  <a:pt x="638924" y="45110"/>
                </a:moveTo>
                <a:lnTo>
                  <a:pt x="624573" y="45110"/>
                </a:lnTo>
                <a:lnTo>
                  <a:pt x="617575" y="46469"/>
                </a:lnTo>
                <a:lnTo>
                  <a:pt x="583425" y="82816"/>
                </a:lnTo>
                <a:lnTo>
                  <a:pt x="582269" y="89509"/>
                </a:lnTo>
                <a:lnTo>
                  <a:pt x="582269" y="105765"/>
                </a:lnTo>
                <a:lnTo>
                  <a:pt x="601713" y="142938"/>
                </a:lnTo>
                <a:lnTo>
                  <a:pt x="626325" y="152501"/>
                </a:lnTo>
                <a:lnTo>
                  <a:pt x="637235" y="152501"/>
                </a:lnTo>
                <a:lnTo>
                  <a:pt x="673773" y="138683"/>
                </a:lnTo>
                <a:lnTo>
                  <a:pt x="676554" y="135432"/>
                </a:lnTo>
                <a:lnTo>
                  <a:pt x="674684" y="133095"/>
                </a:lnTo>
                <a:lnTo>
                  <a:pt x="627545" y="133095"/>
                </a:lnTo>
                <a:lnTo>
                  <a:pt x="620915" y="130594"/>
                </a:lnTo>
                <a:lnTo>
                  <a:pt x="610882" y="120561"/>
                </a:lnTo>
                <a:lnTo>
                  <a:pt x="608012" y="112712"/>
                </a:lnTo>
                <a:lnTo>
                  <a:pt x="607263" y="102006"/>
                </a:lnTo>
                <a:lnTo>
                  <a:pt x="672833" y="102006"/>
                </a:lnTo>
                <a:lnTo>
                  <a:pt x="673773" y="101853"/>
                </a:lnTo>
                <a:lnTo>
                  <a:pt x="677468" y="86867"/>
                </a:lnTo>
                <a:lnTo>
                  <a:pt x="607771" y="86867"/>
                </a:lnTo>
                <a:lnTo>
                  <a:pt x="608926" y="79286"/>
                </a:lnTo>
                <a:lnTo>
                  <a:pt x="611568" y="73418"/>
                </a:lnTo>
                <a:lnTo>
                  <a:pt x="619823" y="65163"/>
                </a:lnTo>
                <a:lnTo>
                  <a:pt x="625551" y="63093"/>
                </a:lnTo>
                <a:lnTo>
                  <a:pt x="669782" y="63093"/>
                </a:lnTo>
                <a:lnTo>
                  <a:pt x="668769" y="61480"/>
                </a:lnTo>
                <a:lnTo>
                  <a:pt x="660768" y="53428"/>
                </a:lnTo>
                <a:lnTo>
                  <a:pt x="656018" y="50355"/>
                </a:lnTo>
                <a:lnTo>
                  <a:pt x="644969" y="46164"/>
                </a:lnTo>
                <a:lnTo>
                  <a:pt x="638924" y="45110"/>
                </a:lnTo>
                <a:close/>
              </a:path>
              <a:path w="677544" h="153035">
                <a:moveTo>
                  <a:pt x="665683" y="123951"/>
                </a:moveTo>
                <a:lnTo>
                  <a:pt x="663105" y="123951"/>
                </a:lnTo>
                <a:lnTo>
                  <a:pt x="661504" y="124421"/>
                </a:lnTo>
                <a:lnTo>
                  <a:pt x="658177" y="126326"/>
                </a:lnTo>
                <a:lnTo>
                  <a:pt x="656247" y="127368"/>
                </a:lnTo>
                <a:lnTo>
                  <a:pt x="651852" y="129679"/>
                </a:lnTo>
                <a:lnTo>
                  <a:pt x="649274" y="130721"/>
                </a:lnTo>
                <a:lnTo>
                  <a:pt x="643382" y="132626"/>
                </a:lnTo>
                <a:lnTo>
                  <a:pt x="639876" y="133095"/>
                </a:lnTo>
                <a:lnTo>
                  <a:pt x="674684" y="133095"/>
                </a:lnTo>
                <a:lnTo>
                  <a:pt x="669239" y="126288"/>
                </a:lnTo>
                <a:lnTo>
                  <a:pt x="668693" y="125539"/>
                </a:lnTo>
                <a:lnTo>
                  <a:pt x="668058" y="124967"/>
                </a:lnTo>
                <a:lnTo>
                  <a:pt x="666559" y="124155"/>
                </a:lnTo>
                <a:lnTo>
                  <a:pt x="665683" y="123951"/>
                </a:lnTo>
                <a:close/>
              </a:path>
              <a:path w="677544" h="153035">
                <a:moveTo>
                  <a:pt x="669782" y="63093"/>
                </a:moveTo>
                <a:lnTo>
                  <a:pt x="636587" y="63093"/>
                </a:lnTo>
                <a:lnTo>
                  <a:pt x="639838" y="63715"/>
                </a:lnTo>
                <a:lnTo>
                  <a:pt x="645401" y="66230"/>
                </a:lnTo>
                <a:lnTo>
                  <a:pt x="654913" y="86867"/>
                </a:lnTo>
                <a:lnTo>
                  <a:pt x="677468" y="86867"/>
                </a:lnTo>
                <a:lnTo>
                  <a:pt x="677468" y="84835"/>
                </a:lnTo>
                <a:lnTo>
                  <a:pt x="676351" y="78143"/>
                </a:lnTo>
                <a:lnTo>
                  <a:pt x="671880" y="66433"/>
                </a:lnTo>
                <a:lnTo>
                  <a:pt x="669782" y="63093"/>
                </a:lnTo>
                <a:close/>
              </a:path>
              <a:path w="677544" h="153035">
                <a:moveTo>
                  <a:pt x="560933" y="0"/>
                </a:moveTo>
                <a:lnTo>
                  <a:pt x="535838" y="0"/>
                </a:lnTo>
                <a:lnTo>
                  <a:pt x="535838" y="150977"/>
                </a:lnTo>
                <a:lnTo>
                  <a:pt x="560933" y="150977"/>
                </a:lnTo>
                <a:lnTo>
                  <a:pt x="560933" y="0"/>
                </a:lnTo>
                <a:close/>
              </a:path>
              <a:path w="677544" h="153035">
                <a:moveTo>
                  <a:pt x="441756" y="46735"/>
                </a:moveTo>
                <a:lnTo>
                  <a:pt x="416661" y="46735"/>
                </a:lnTo>
                <a:lnTo>
                  <a:pt x="416737" y="119341"/>
                </a:lnTo>
                <a:lnTo>
                  <a:pt x="441096" y="151637"/>
                </a:lnTo>
                <a:lnTo>
                  <a:pt x="446125" y="152603"/>
                </a:lnTo>
                <a:lnTo>
                  <a:pt x="455269" y="152603"/>
                </a:lnTo>
                <a:lnTo>
                  <a:pt x="484022" y="138074"/>
                </a:lnTo>
                <a:lnTo>
                  <a:pt x="507492" y="138074"/>
                </a:lnTo>
                <a:lnTo>
                  <a:pt x="507492" y="132994"/>
                </a:lnTo>
                <a:lnTo>
                  <a:pt x="453542" y="132994"/>
                </a:lnTo>
                <a:lnTo>
                  <a:pt x="449122" y="131254"/>
                </a:lnTo>
                <a:lnTo>
                  <a:pt x="443230" y="124269"/>
                </a:lnTo>
                <a:lnTo>
                  <a:pt x="441756" y="119341"/>
                </a:lnTo>
                <a:lnTo>
                  <a:pt x="441756" y="46735"/>
                </a:lnTo>
                <a:close/>
              </a:path>
              <a:path w="677544" h="153035">
                <a:moveTo>
                  <a:pt x="507492" y="138074"/>
                </a:moveTo>
                <a:lnTo>
                  <a:pt x="484022" y="138074"/>
                </a:lnTo>
                <a:lnTo>
                  <a:pt x="485749" y="146405"/>
                </a:lnTo>
                <a:lnTo>
                  <a:pt x="486765" y="149453"/>
                </a:lnTo>
                <a:lnTo>
                  <a:pt x="488899" y="150977"/>
                </a:lnTo>
                <a:lnTo>
                  <a:pt x="507492" y="150977"/>
                </a:lnTo>
                <a:lnTo>
                  <a:pt x="507492" y="138074"/>
                </a:lnTo>
                <a:close/>
              </a:path>
              <a:path w="677544" h="153035">
                <a:moveTo>
                  <a:pt x="507492" y="46735"/>
                </a:moveTo>
                <a:lnTo>
                  <a:pt x="482396" y="46735"/>
                </a:lnTo>
                <a:lnTo>
                  <a:pt x="482396" y="122123"/>
                </a:lnTo>
                <a:lnTo>
                  <a:pt x="479005" y="125514"/>
                </a:lnTo>
                <a:lnTo>
                  <a:pt x="475424" y="128168"/>
                </a:lnTo>
                <a:lnTo>
                  <a:pt x="467829" y="132029"/>
                </a:lnTo>
                <a:lnTo>
                  <a:pt x="463765" y="132994"/>
                </a:lnTo>
                <a:lnTo>
                  <a:pt x="507492" y="132994"/>
                </a:lnTo>
                <a:lnTo>
                  <a:pt x="507492" y="46735"/>
                </a:lnTo>
                <a:close/>
              </a:path>
              <a:path w="677544" h="153035">
                <a:moveTo>
                  <a:pt x="346392" y="44805"/>
                </a:moveTo>
                <a:lnTo>
                  <a:pt x="333717" y="44805"/>
                </a:lnTo>
                <a:lnTo>
                  <a:pt x="327558" y="46177"/>
                </a:lnTo>
                <a:lnTo>
                  <a:pt x="296811" y="84264"/>
                </a:lnTo>
                <a:lnTo>
                  <a:pt x="295757" y="91439"/>
                </a:lnTo>
                <a:lnTo>
                  <a:pt x="295757" y="107695"/>
                </a:lnTo>
                <a:lnTo>
                  <a:pt x="309892" y="143141"/>
                </a:lnTo>
                <a:lnTo>
                  <a:pt x="328676" y="152501"/>
                </a:lnTo>
                <a:lnTo>
                  <a:pt x="338023" y="152501"/>
                </a:lnTo>
                <a:lnTo>
                  <a:pt x="367893" y="136347"/>
                </a:lnTo>
                <a:lnTo>
                  <a:pt x="391668" y="136347"/>
                </a:lnTo>
                <a:lnTo>
                  <a:pt x="391668" y="132587"/>
                </a:lnTo>
                <a:lnTo>
                  <a:pt x="339648" y="132587"/>
                </a:lnTo>
                <a:lnTo>
                  <a:pt x="336702" y="131991"/>
                </a:lnTo>
                <a:lnTo>
                  <a:pt x="321665" y="105257"/>
                </a:lnTo>
                <a:lnTo>
                  <a:pt x="321665" y="93129"/>
                </a:lnTo>
                <a:lnTo>
                  <a:pt x="342658" y="63906"/>
                </a:lnTo>
                <a:lnTo>
                  <a:pt x="391668" y="63906"/>
                </a:lnTo>
                <a:lnTo>
                  <a:pt x="391668" y="55067"/>
                </a:lnTo>
                <a:lnTo>
                  <a:pt x="366572" y="55067"/>
                </a:lnTo>
                <a:lnTo>
                  <a:pt x="363321" y="51955"/>
                </a:lnTo>
                <a:lnTo>
                  <a:pt x="359625" y="49466"/>
                </a:lnTo>
                <a:lnTo>
                  <a:pt x="351370" y="45732"/>
                </a:lnTo>
                <a:lnTo>
                  <a:pt x="346392" y="44805"/>
                </a:lnTo>
                <a:close/>
              </a:path>
              <a:path w="677544" h="153035">
                <a:moveTo>
                  <a:pt x="391668" y="136347"/>
                </a:moveTo>
                <a:lnTo>
                  <a:pt x="367893" y="136347"/>
                </a:lnTo>
                <a:lnTo>
                  <a:pt x="369925" y="146405"/>
                </a:lnTo>
                <a:lnTo>
                  <a:pt x="370941" y="149453"/>
                </a:lnTo>
                <a:lnTo>
                  <a:pt x="373075" y="150977"/>
                </a:lnTo>
                <a:lnTo>
                  <a:pt x="391668" y="150977"/>
                </a:lnTo>
                <a:lnTo>
                  <a:pt x="391668" y="136347"/>
                </a:lnTo>
                <a:close/>
              </a:path>
              <a:path w="677544" h="153035">
                <a:moveTo>
                  <a:pt x="391668" y="63906"/>
                </a:moveTo>
                <a:lnTo>
                  <a:pt x="350316" y="63906"/>
                </a:lnTo>
                <a:lnTo>
                  <a:pt x="353923" y="64617"/>
                </a:lnTo>
                <a:lnTo>
                  <a:pt x="360629" y="67462"/>
                </a:lnTo>
                <a:lnTo>
                  <a:pt x="363728" y="69900"/>
                </a:lnTo>
                <a:lnTo>
                  <a:pt x="366572" y="73355"/>
                </a:lnTo>
                <a:lnTo>
                  <a:pt x="366572" y="120091"/>
                </a:lnTo>
                <a:lnTo>
                  <a:pt x="363321" y="124091"/>
                </a:lnTo>
                <a:lnTo>
                  <a:pt x="359867" y="127165"/>
                </a:lnTo>
                <a:lnTo>
                  <a:pt x="352552" y="131508"/>
                </a:lnTo>
                <a:lnTo>
                  <a:pt x="348119" y="132587"/>
                </a:lnTo>
                <a:lnTo>
                  <a:pt x="391668" y="132587"/>
                </a:lnTo>
                <a:lnTo>
                  <a:pt x="391668" y="63906"/>
                </a:lnTo>
                <a:close/>
              </a:path>
              <a:path w="677544" h="153035">
                <a:moveTo>
                  <a:pt x="391668" y="0"/>
                </a:moveTo>
                <a:lnTo>
                  <a:pt x="366572" y="0"/>
                </a:lnTo>
                <a:lnTo>
                  <a:pt x="366572" y="55067"/>
                </a:lnTo>
                <a:lnTo>
                  <a:pt x="391668" y="55067"/>
                </a:lnTo>
                <a:lnTo>
                  <a:pt x="391668" y="0"/>
                </a:lnTo>
                <a:close/>
              </a:path>
              <a:path w="677544" h="153035">
                <a:moveTo>
                  <a:pt x="239839" y="45110"/>
                </a:moveTo>
                <a:lnTo>
                  <a:pt x="224269" y="45110"/>
                </a:lnTo>
                <a:lnTo>
                  <a:pt x="217182" y="46367"/>
                </a:lnTo>
                <a:lnTo>
                  <a:pt x="186524" y="69761"/>
                </a:lnTo>
                <a:lnTo>
                  <a:pt x="180340" y="90462"/>
                </a:lnTo>
                <a:lnTo>
                  <a:pt x="180340" y="106921"/>
                </a:lnTo>
                <a:lnTo>
                  <a:pt x="199021" y="142646"/>
                </a:lnTo>
                <a:lnTo>
                  <a:pt x="224269" y="152501"/>
                </a:lnTo>
                <a:lnTo>
                  <a:pt x="239839" y="152501"/>
                </a:lnTo>
                <a:lnTo>
                  <a:pt x="273913" y="133299"/>
                </a:lnTo>
                <a:lnTo>
                  <a:pt x="223253" y="133197"/>
                </a:lnTo>
                <a:lnTo>
                  <a:pt x="216750" y="130263"/>
                </a:lnTo>
                <a:lnTo>
                  <a:pt x="206248" y="98856"/>
                </a:lnTo>
                <a:lnTo>
                  <a:pt x="206641" y="90967"/>
                </a:lnTo>
                <a:lnTo>
                  <a:pt x="223253" y="64312"/>
                </a:lnTo>
                <a:lnTo>
                  <a:pt x="274015" y="64312"/>
                </a:lnTo>
                <a:lnTo>
                  <a:pt x="273913" y="64147"/>
                </a:lnTo>
                <a:lnTo>
                  <a:pt x="264972" y="54927"/>
                </a:lnTo>
                <a:lnTo>
                  <a:pt x="259575" y="51371"/>
                </a:lnTo>
                <a:lnTo>
                  <a:pt x="246900" y="46367"/>
                </a:lnTo>
                <a:lnTo>
                  <a:pt x="239839" y="45110"/>
                </a:lnTo>
                <a:close/>
              </a:path>
              <a:path w="677544" h="153035">
                <a:moveTo>
                  <a:pt x="274015" y="64312"/>
                </a:moveTo>
                <a:lnTo>
                  <a:pt x="240728" y="64312"/>
                </a:lnTo>
                <a:lnTo>
                  <a:pt x="247150" y="67271"/>
                </a:lnTo>
                <a:lnTo>
                  <a:pt x="251335" y="73202"/>
                </a:lnTo>
                <a:lnTo>
                  <a:pt x="254041" y="78073"/>
                </a:lnTo>
                <a:lnTo>
                  <a:pt x="256004" y="84062"/>
                </a:lnTo>
                <a:lnTo>
                  <a:pt x="257167" y="90967"/>
                </a:lnTo>
                <a:lnTo>
                  <a:pt x="257556" y="98856"/>
                </a:lnTo>
                <a:lnTo>
                  <a:pt x="257167" y="106740"/>
                </a:lnTo>
                <a:lnTo>
                  <a:pt x="240728" y="133197"/>
                </a:lnTo>
                <a:lnTo>
                  <a:pt x="273975" y="133197"/>
                </a:lnTo>
                <a:lnTo>
                  <a:pt x="277368" y="127647"/>
                </a:lnTo>
                <a:lnTo>
                  <a:pt x="282244" y="114363"/>
                </a:lnTo>
                <a:lnTo>
                  <a:pt x="283464" y="106921"/>
                </a:lnTo>
                <a:lnTo>
                  <a:pt x="283464" y="90462"/>
                </a:lnTo>
                <a:lnTo>
                  <a:pt x="282244" y="83045"/>
                </a:lnTo>
                <a:lnTo>
                  <a:pt x="277368" y="69761"/>
                </a:lnTo>
                <a:lnTo>
                  <a:pt x="274015" y="64312"/>
                </a:lnTo>
                <a:close/>
              </a:path>
              <a:path w="677544" h="153035">
                <a:moveTo>
                  <a:pt x="21843" y="4063"/>
                </a:moveTo>
                <a:lnTo>
                  <a:pt x="0" y="4063"/>
                </a:lnTo>
                <a:lnTo>
                  <a:pt x="0" y="150977"/>
                </a:lnTo>
                <a:lnTo>
                  <a:pt x="24079" y="150977"/>
                </a:lnTo>
                <a:lnTo>
                  <a:pt x="24028" y="52273"/>
                </a:lnTo>
                <a:lnTo>
                  <a:pt x="23825" y="48005"/>
                </a:lnTo>
                <a:lnTo>
                  <a:pt x="23647" y="45821"/>
                </a:lnTo>
                <a:lnTo>
                  <a:pt x="23368" y="43586"/>
                </a:lnTo>
                <a:lnTo>
                  <a:pt x="48789" y="43586"/>
                </a:lnTo>
                <a:lnTo>
                  <a:pt x="29337" y="7416"/>
                </a:lnTo>
                <a:lnTo>
                  <a:pt x="22898" y="4102"/>
                </a:lnTo>
                <a:lnTo>
                  <a:pt x="21843" y="4063"/>
                </a:lnTo>
                <a:close/>
              </a:path>
              <a:path w="677544" h="153035">
                <a:moveTo>
                  <a:pt x="159308" y="43891"/>
                </a:moveTo>
                <a:lnTo>
                  <a:pt x="135839" y="43891"/>
                </a:lnTo>
                <a:lnTo>
                  <a:pt x="135636" y="46062"/>
                </a:lnTo>
                <a:lnTo>
                  <a:pt x="135483" y="48196"/>
                </a:lnTo>
                <a:lnTo>
                  <a:pt x="135285" y="52273"/>
                </a:lnTo>
                <a:lnTo>
                  <a:pt x="135229" y="150977"/>
                </a:lnTo>
                <a:lnTo>
                  <a:pt x="159308" y="150977"/>
                </a:lnTo>
                <a:lnTo>
                  <a:pt x="159308" y="43891"/>
                </a:lnTo>
                <a:close/>
              </a:path>
              <a:path w="677544" h="153035">
                <a:moveTo>
                  <a:pt x="48789" y="43586"/>
                </a:moveTo>
                <a:lnTo>
                  <a:pt x="69392" y="129095"/>
                </a:lnTo>
                <a:lnTo>
                  <a:pt x="75869" y="133197"/>
                </a:lnTo>
                <a:lnTo>
                  <a:pt x="83959" y="133197"/>
                </a:lnTo>
                <a:lnTo>
                  <a:pt x="85851" y="132676"/>
                </a:lnTo>
                <a:lnTo>
                  <a:pt x="89103" y="130568"/>
                </a:lnTo>
                <a:lnTo>
                  <a:pt x="90423" y="129095"/>
                </a:lnTo>
                <a:lnTo>
                  <a:pt x="103888" y="103835"/>
                </a:lnTo>
                <a:lnTo>
                  <a:pt x="79857" y="103835"/>
                </a:lnTo>
                <a:lnTo>
                  <a:pt x="78891" y="101396"/>
                </a:lnTo>
                <a:lnTo>
                  <a:pt x="77904" y="98996"/>
                </a:lnTo>
                <a:lnTo>
                  <a:pt x="75893" y="94246"/>
                </a:lnTo>
                <a:lnTo>
                  <a:pt x="74809" y="91986"/>
                </a:lnTo>
                <a:lnTo>
                  <a:pt x="48789" y="43586"/>
                </a:lnTo>
                <a:close/>
              </a:path>
              <a:path w="677544" h="153035">
                <a:moveTo>
                  <a:pt x="159308" y="4063"/>
                </a:moveTo>
                <a:lnTo>
                  <a:pt x="137464" y="4063"/>
                </a:lnTo>
                <a:lnTo>
                  <a:pt x="136423" y="4102"/>
                </a:lnTo>
                <a:lnTo>
                  <a:pt x="85948" y="90017"/>
                </a:lnTo>
                <a:lnTo>
                  <a:pt x="79857" y="103835"/>
                </a:lnTo>
                <a:lnTo>
                  <a:pt x="103888" y="103835"/>
                </a:lnTo>
                <a:lnTo>
                  <a:pt x="135839" y="43891"/>
                </a:lnTo>
                <a:lnTo>
                  <a:pt x="159308" y="43891"/>
                </a:lnTo>
                <a:lnTo>
                  <a:pt x="159308" y="4063"/>
                </a:lnTo>
                <a:close/>
              </a:path>
            </a:pathLst>
          </a:custGeom>
          <a:solidFill>
            <a:srgbClr val="2B2D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701166" y="3176943"/>
            <a:ext cx="677545" cy="153035"/>
          </a:xfrm>
          <a:custGeom>
            <a:avLst/>
            <a:gdLst/>
            <a:ahLst/>
            <a:cxnLst/>
            <a:rect l="l" t="t" r="r" b="b"/>
            <a:pathLst>
              <a:path w="677544" h="153035">
                <a:moveTo>
                  <a:pt x="638924" y="45110"/>
                </a:moveTo>
                <a:lnTo>
                  <a:pt x="624573" y="45110"/>
                </a:lnTo>
                <a:lnTo>
                  <a:pt x="617575" y="46469"/>
                </a:lnTo>
                <a:lnTo>
                  <a:pt x="583425" y="82816"/>
                </a:lnTo>
                <a:lnTo>
                  <a:pt x="582269" y="89509"/>
                </a:lnTo>
                <a:lnTo>
                  <a:pt x="582269" y="105765"/>
                </a:lnTo>
                <a:lnTo>
                  <a:pt x="601713" y="142938"/>
                </a:lnTo>
                <a:lnTo>
                  <a:pt x="626325" y="152501"/>
                </a:lnTo>
                <a:lnTo>
                  <a:pt x="637235" y="152501"/>
                </a:lnTo>
                <a:lnTo>
                  <a:pt x="673773" y="138683"/>
                </a:lnTo>
                <a:lnTo>
                  <a:pt x="676554" y="135432"/>
                </a:lnTo>
                <a:lnTo>
                  <a:pt x="674684" y="133095"/>
                </a:lnTo>
                <a:lnTo>
                  <a:pt x="627545" y="133095"/>
                </a:lnTo>
                <a:lnTo>
                  <a:pt x="620915" y="130594"/>
                </a:lnTo>
                <a:lnTo>
                  <a:pt x="610882" y="120561"/>
                </a:lnTo>
                <a:lnTo>
                  <a:pt x="608012" y="112712"/>
                </a:lnTo>
                <a:lnTo>
                  <a:pt x="607263" y="102006"/>
                </a:lnTo>
                <a:lnTo>
                  <a:pt x="672833" y="102006"/>
                </a:lnTo>
                <a:lnTo>
                  <a:pt x="673773" y="101853"/>
                </a:lnTo>
                <a:lnTo>
                  <a:pt x="677468" y="86867"/>
                </a:lnTo>
                <a:lnTo>
                  <a:pt x="607771" y="86867"/>
                </a:lnTo>
                <a:lnTo>
                  <a:pt x="608926" y="79286"/>
                </a:lnTo>
                <a:lnTo>
                  <a:pt x="611568" y="73418"/>
                </a:lnTo>
                <a:lnTo>
                  <a:pt x="619823" y="65163"/>
                </a:lnTo>
                <a:lnTo>
                  <a:pt x="625551" y="63093"/>
                </a:lnTo>
                <a:lnTo>
                  <a:pt x="669782" y="63093"/>
                </a:lnTo>
                <a:lnTo>
                  <a:pt x="668769" y="61480"/>
                </a:lnTo>
                <a:lnTo>
                  <a:pt x="660768" y="53428"/>
                </a:lnTo>
                <a:lnTo>
                  <a:pt x="656018" y="50355"/>
                </a:lnTo>
                <a:lnTo>
                  <a:pt x="644969" y="46164"/>
                </a:lnTo>
                <a:lnTo>
                  <a:pt x="638924" y="45110"/>
                </a:lnTo>
                <a:close/>
              </a:path>
              <a:path w="677544" h="153035">
                <a:moveTo>
                  <a:pt x="665683" y="123951"/>
                </a:moveTo>
                <a:lnTo>
                  <a:pt x="663105" y="123951"/>
                </a:lnTo>
                <a:lnTo>
                  <a:pt x="661504" y="124421"/>
                </a:lnTo>
                <a:lnTo>
                  <a:pt x="658177" y="126326"/>
                </a:lnTo>
                <a:lnTo>
                  <a:pt x="656247" y="127368"/>
                </a:lnTo>
                <a:lnTo>
                  <a:pt x="651852" y="129679"/>
                </a:lnTo>
                <a:lnTo>
                  <a:pt x="649274" y="130721"/>
                </a:lnTo>
                <a:lnTo>
                  <a:pt x="643382" y="132626"/>
                </a:lnTo>
                <a:lnTo>
                  <a:pt x="639876" y="133095"/>
                </a:lnTo>
                <a:lnTo>
                  <a:pt x="674684" y="133095"/>
                </a:lnTo>
                <a:lnTo>
                  <a:pt x="669239" y="126288"/>
                </a:lnTo>
                <a:lnTo>
                  <a:pt x="668693" y="125539"/>
                </a:lnTo>
                <a:lnTo>
                  <a:pt x="668058" y="124967"/>
                </a:lnTo>
                <a:lnTo>
                  <a:pt x="666559" y="124155"/>
                </a:lnTo>
                <a:lnTo>
                  <a:pt x="665683" y="123951"/>
                </a:lnTo>
                <a:close/>
              </a:path>
              <a:path w="677544" h="153035">
                <a:moveTo>
                  <a:pt x="669782" y="63093"/>
                </a:moveTo>
                <a:lnTo>
                  <a:pt x="636587" y="63093"/>
                </a:lnTo>
                <a:lnTo>
                  <a:pt x="639838" y="63715"/>
                </a:lnTo>
                <a:lnTo>
                  <a:pt x="645401" y="66230"/>
                </a:lnTo>
                <a:lnTo>
                  <a:pt x="654913" y="86867"/>
                </a:lnTo>
                <a:lnTo>
                  <a:pt x="677468" y="86867"/>
                </a:lnTo>
                <a:lnTo>
                  <a:pt x="677468" y="84835"/>
                </a:lnTo>
                <a:lnTo>
                  <a:pt x="676351" y="78143"/>
                </a:lnTo>
                <a:lnTo>
                  <a:pt x="671880" y="66433"/>
                </a:lnTo>
                <a:lnTo>
                  <a:pt x="669782" y="63093"/>
                </a:lnTo>
                <a:close/>
              </a:path>
              <a:path w="677544" h="153035">
                <a:moveTo>
                  <a:pt x="560933" y="0"/>
                </a:moveTo>
                <a:lnTo>
                  <a:pt x="535838" y="0"/>
                </a:lnTo>
                <a:lnTo>
                  <a:pt x="535838" y="150977"/>
                </a:lnTo>
                <a:lnTo>
                  <a:pt x="560933" y="150977"/>
                </a:lnTo>
                <a:lnTo>
                  <a:pt x="560933" y="0"/>
                </a:lnTo>
                <a:close/>
              </a:path>
              <a:path w="677544" h="153035">
                <a:moveTo>
                  <a:pt x="441756" y="46735"/>
                </a:moveTo>
                <a:lnTo>
                  <a:pt x="416661" y="46735"/>
                </a:lnTo>
                <a:lnTo>
                  <a:pt x="416737" y="119341"/>
                </a:lnTo>
                <a:lnTo>
                  <a:pt x="441096" y="151637"/>
                </a:lnTo>
                <a:lnTo>
                  <a:pt x="446125" y="152603"/>
                </a:lnTo>
                <a:lnTo>
                  <a:pt x="455269" y="152603"/>
                </a:lnTo>
                <a:lnTo>
                  <a:pt x="484022" y="138074"/>
                </a:lnTo>
                <a:lnTo>
                  <a:pt x="507492" y="138074"/>
                </a:lnTo>
                <a:lnTo>
                  <a:pt x="507492" y="132994"/>
                </a:lnTo>
                <a:lnTo>
                  <a:pt x="453542" y="132994"/>
                </a:lnTo>
                <a:lnTo>
                  <a:pt x="449122" y="131254"/>
                </a:lnTo>
                <a:lnTo>
                  <a:pt x="443230" y="124269"/>
                </a:lnTo>
                <a:lnTo>
                  <a:pt x="441756" y="119341"/>
                </a:lnTo>
                <a:lnTo>
                  <a:pt x="441756" y="46735"/>
                </a:lnTo>
                <a:close/>
              </a:path>
              <a:path w="677544" h="153035">
                <a:moveTo>
                  <a:pt x="507492" y="138074"/>
                </a:moveTo>
                <a:lnTo>
                  <a:pt x="484022" y="138074"/>
                </a:lnTo>
                <a:lnTo>
                  <a:pt x="485749" y="146405"/>
                </a:lnTo>
                <a:lnTo>
                  <a:pt x="486765" y="149453"/>
                </a:lnTo>
                <a:lnTo>
                  <a:pt x="488899" y="150977"/>
                </a:lnTo>
                <a:lnTo>
                  <a:pt x="507492" y="150977"/>
                </a:lnTo>
                <a:lnTo>
                  <a:pt x="507492" y="138074"/>
                </a:lnTo>
                <a:close/>
              </a:path>
              <a:path w="677544" h="153035">
                <a:moveTo>
                  <a:pt x="507492" y="46735"/>
                </a:moveTo>
                <a:lnTo>
                  <a:pt x="482396" y="46735"/>
                </a:lnTo>
                <a:lnTo>
                  <a:pt x="482396" y="122123"/>
                </a:lnTo>
                <a:lnTo>
                  <a:pt x="479005" y="125514"/>
                </a:lnTo>
                <a:lnTo>
                  <a:pt x="475424" y="128168"/>
                </a:lnTo>
                <a:lnTo>
                  <a:pt x="467829" y="132029"/>
                </a:lnTo>
                <a:lnTo>
                  <a:pt x="463765" y="132994"/>
                </a:lnTo>
                <a:lnTo>
                  <a:pt x="507492" y="132994"/>
                </a:lnTo>
                <a:lnTo>
                  <a:pt x="507492" y="46735"/>
                </a:lnTo>
                <a:close/>
              </a:path>
              <a:path w="677544" h="153035">
                <a:moveTo>
                  <a:pt x="346392" y="44805"/>
                </a:moveTo>
                <a:lnTo>
                  <a:pt x="333717" y="44805"/>
                </a:lnTo>
                <a:lnTo>
                  <a:pt x="327558" y="46177"/>
                </a:lnTo>
                <a:lnTo>
                  <a:pt x="296811" y="84264"/>
                </a:lnTo>
                <a:lnTo>
                  <a:pt x="295757" y="91439"/>
                </a:lnTo>
                <a:lnTo>
                  <a:pt x="295757" y="107695"/>
                </a:lnTo>
                <a:lnTo>
                  <a:pt x="309892" y="143141"/>
                </a:lnTo>
                <a:lnTo>
                  <a:pt x="328676" y="152501"/>
                </a:lnTo>
                <a:lnTo>
                  <a:pt x="338023" y="152501"/>
                </a:lnTo>
                <a:lnTo>
                  <a:pt x="367893" y="136347"/>
                </a:lnTo>
                <a:lnTo>
                  <a:pt x="391668" y="136347"/>
                </a:lnTo>
                <a:lnTo>
                  <a:pt x="391668" y="132587"/>
                </a:lnTo>
                <a:lnTo>
                  <a:pt x="339648" y="132587"/>
                </a:lnTo>
                <a:lnTo>
                  <a:pt x="336702" y="131991"/>
                </a:lnTo>
                <a:lnTo>
                  <a:pt x="321665" y="105257"/>
                </a:lnTo>
                <a:lnTo>
                  <a:pt x="321665" y="93129"/>
                </a:lnTo>
                <a:lnTo>
                  <a:pt x="342658" y="63906"/>
                </a:lnTo>
                <a:lnTo>
                  <a:pt x="391668" y="63906"/>
                </a:lnTo>
                <a:lnTo>
                  <a:pt x="391668" y="55067"/>
                </a:lnTo>
                <a:lnTo>
                  <a:pt x="366572" y="55067"/>
                </a:lnTo>
                <a:lnTo>
                  <a:pt x="363321" y="51955"/>
                </a:lnTo>
                <a:lnTo>
                  <a:pt x="359625" y="49466"/>
                </a:lnTo>
                <a:lnTo>
                  <a:pt x="351370" y="45732"/>
                </a:lnTo>
                <a:lnTo>
                  <a:pt x="346392" y="44805"/>
                </a:lnTo>
                <a:close/>
              </a:path>
              <a:path w="677544" h="153035">
                <a:moveTo>
                  <a:pt x="391668" y="136347"/>
                </a:moveTo>
                <a:lnTo>
                  <a:pt x="367893" y="136347"/>
                </a:lnTo>
                <a:lnTo>
                  <a:pt x="369925" y="146405"/>
                </a:lnTo>
                <a:lnTo>
                  <a:pt x="370941" y="149453"/>
                </a:lnTo>
                <a:lnTo>
                  <a:pt x="373075" y="150977"/>
                </a:lnTo>
                <a:lnTo>
                  <a:pt x="391668" y="150977"/>
                </a:lnTo>
                <a:lnTo>
                  <a:pt x="391668" y="136347"/>
                </a:lnTo>
                <a:close/>
              </a:path>
              <a:path w="677544" h="153035">
                <a:moveTo>
                  <a:pt x="391668" y="63906"/>
                </a:moveTo>
                <a:lnTo>
                  <a:pt x="350316" y="63906"/>
                </a:lnTo>
                <a:lnTo>
                  <a:pt x="353923" y="64617"/>
                </a:lnTo>
                <a:lnTo>
                  <a:pt x="360629" y="67462"/>
                </a:lnTo>
                <a:lnTo>
                  <a:pt x="363728" y="69900"/>
                </a:lnTo>
                <a:lnTo>
                  <a:pt x="366572" y="73355"/>
                </a:lnTo>
                <a:lnTo>
                  <a:pt x="366572" y="120091"/>
                </a:lnTo>
                <a:lnTo>
                  <a:pt x="363321" y="124091"/>
                </a:lnTo>
                <a:lnTo>
                  <a:pt x="359867" y="127165"/>
                </a:lnTo>
                <a:lnTo>
                  <a:pt x="352552" y="131508"/>
                </a:lnTo>
                <a:lnTo>
                  <a:pt x="348119" y="132587"/>
                </a:lnTo>
                <a:lnTo>
                  <a:pt x="391668" y="132587"/>
                </a:lnTo>
                <a:lnTo>
                  <a:pt x="391668" y="63906"/>
                </a:lnTo>
                <a:close/>
              </a:path>
              <a:path w="677544" h="153035">
                <a:moveTo>
                  <a:pt x="391668" y="0"/>
                </a:moveTo>
                <a:lnTo>
                  <a:pt x="366572" y="0"/>
                </a:lnTo>
                <a:lnTo>
                  <a:pt x="366572" y="55067"/>
                </a:lnTo>
                <a:lnTo>
                  <a:pt x="391668" y="55067"/>
                </a:lnTo>
                <a:lnTo>
                  <a:pt x="391668" y="0"/>
                </a:lnTo>
                <a:close/>
              </a:path>
              <a:path w="677544" h="153035">
                <a:moveTo>
                  <a:pt x="239839" y="45110"/>
                </a:moveTo>
                <a:lnTo>
                  <a:pt x="224269" y="45110"/>
                </a:lnTo>
                <a:lnTo>
                  <a:pt x="217182" y="46367"/>
                </a:lnTo>
                <a:lnTo>
                  <a:pt x="186524" y="69761"/>
                </a:lnTo>
                <a:lnTo>
                  <a:pt x="180340" y="90462"/>
                </a:lnTo>
                <a:lnTo>
                  <a:pt x="180340" y="106921"/>
                </a:lnTo>
                <a:lnTo>
                  <a:pt x="199021" y="142646"/>
                </a:lnTo>
                <a:lnTo>
                  <a:pt x="224269" y="152501"/>
                </a:lnTo>
                <a:lnTo>
                  <a:pt x="239839" y="152501"/>
                </a:lnTo>
                <a:lnTo>
                  <a:pt x="273913" y="133299"/>
                </a:lnTo>
                <a:lnTo>
                  <a:pt x="223253" y="133197"/>
                </a:lnTo>
                <a:lnTo>
                  <a:pt x="216750" y="130263"/>
                </a:lnTo>
                <a:lnTo>
                  <a:pt x="206248" y="98856"/>
                </a:lnTo>
                <a:lnTo>
                  <a:pt x="206641" y="90967"/>
                </a:lnTo>
                <a:lnTo>
                  <a:pt x="223253" y="64312"/>
                </a:lnTo>
                <a:lnTo>
                  <a:pt x="274015" y="64312"/>
                </a:lnTo>
                <a:lnTo>
                  <a:pt x="273913" y="64147"/>
                </a:lnTo>
                <a:lnTo>
                  <a:pt x="264972" y="54927"/>
                </a:lnTo>
                <a:lnTo>
                  <a:pt x="259575" y="51371"/>
                </a:lnTo>
                <a:lnTo>
                  <a:pt x="246900" y="46367"/>
                </a:lnTo>
                <a:lnTo>
                  <a:pt x="239839" y="45110"/>
                </a:lnTo>
                <a:close/>
              </a:path>
              <a:path w="677544" h="153035">
                <a:moveTo>
                  <a:pt x="274015" y="64312"/>
                </a:moveTo>
                <a:lnTo>
                  <a:pt x="240728" y="64312"/>
                </a:lnTo>
                <a:lnTo>
                  <a:pt x="247150" y="67271"/>
                </a:lnTo>
                <a:lnTo>
                  <a:pt x="251335" y="73202"/>
                </a:lnTo>
                <a:lnTo>
                  <a:pt x="254041" y="78073"/>
                </a:lnTo>
                <a:lnTo>
                  <a:pt x="256004" y="84062"/>
                </a:lnTo>
                <a:lnTo>
                  <a:pt x="257167" y="90967"/>
                </a:lnTo>
                <a:lnTo>
                  <a:pt x="257556" y="98856"/>
                </a:lnTo>
                <a:lnTo>
                  <a:pt x="257167" y="106740"/>
                </a:lnTo>
                <a:lnTo>
                  <a:pt x="240728" y="133197"/>
                </a:lnTo>
                <a:lnTo>
                  <a:pt x="273975" y="133197"/>
                </a:lnTo>
                <a:lnTo>
                  <a:pt x="277368" y="127647"/>
                </a:lnTo>
                <a:lnTo>
                  <a:pt x="282244" y="114363"/>
                </a:lnTo>
                <a:lnTo>
                  <a:pt x="283464" y="106921"/>
                </a:lnTo>
                <a:lnTo>
                  <a:pt x="283464" y="90462"/>
                </a:lnTo>
                <a:lnTo>
                  <a:pt x="282244" y="83045"/>
                </a:lnTo>
                <a:lnTo>
                  <a:pt x="277368" y="69761"/>
                </a:lnTo>
                <a:lnTo>
                  <a:pt x="274015" y="64312"/>
                </a:lnTo>
                <a:close/>
              </a:path>
              <a:path w="677544" h="153035">
                <a:moveTo>
                  <a:pt x="21843" y="4063"/>
                </a:moveTo>
                <a:lnTo>
                  <a:pt x="0" y="4063"/>
                </a:lnTo>
                <a:lnTo>
                  <a:pt x="0" y="150977"/>
                </a:lnTo>
                <a:lnTo>
                  <a:pt x="24079" y="150977"/>
                </a:lnTo>
                <a:lnTo>
                  <a:pt x="24028" y="52273"/>
                </a:lnTo>
                <a:lnTo>
                  <a:pt x="23825" y="48005"/>
                </a:lnTo>
                <a:lnTo>
                  <a:pt x="23647" y="45821"/>
                </a:lnTo>
                <a:lnTo>
                  <a:pt x="23368" y="43586"/>
                </a:lnTo>
                <a:lnTo>
                  <a:pt x="48789" y="43586"/>
                </a:lnTo>
                <a:lnTo>
                  <a:pt x="29337" y="7416"/>
                </a:lnTo>
                <a:lnTo>
                  <a:pt x="22898" y="4102"/>
                </a:lnTo>
                <a:lnTo>
                  <a:pt x="21843" y="4063"/>
                </a:lnTo>
                <a:close/>
              </a:path>
              <a:path w="677544" h="153035">
                <a:moveTo>
                  <a:pt x="159308" y="43891"/>
                </a:moveTo>
                <a:lnTo>
                  <a:pt x="135839" y="43891"/>
                </a:lnTo>
                <a:lnTo>
                  <a:pt x="135636" y="46062"/>
                </a:lnTo>
                <a:lnTo>
                  <a:pt x="135483" y="48196"/>
                </a:lnTo>
                <a:lnTo>
                  <a:pt x="135285" y="52273"/>
                </a:lnTo>
                <a:lnTo>
                  <a:pt x="135229" y="150977"/>
                </a:lnTo>
                <a:lnTo>
                  <a:pt x="159308" y="150977"/>
                </a:lnTo>
                <a:lnTo>
                  <a:pt x="159308" y="43891"/>
                </a:lnTo>
                <a:close/>
              </a:path>
              <a:path w="677544" h="153035">
                <a:moveTo>
                  <a:pt x="48789" y="43586"/>
                </a:moveTo>
                <a:lnTo>
                  <a:pt x="69392" y="129095"/>
                </a:lnTo>
                <a:lnTo>
                  <a:pt x="75869" y="133197"/>
                </a:lnTo>
                <a:lnTo>
                  <a:pt x="83959" y="133197"/>
                </a:lnTo>
                <a:lnTo>
                  <a:pt x="85851" y="132676"/>
                </a:lnTo>
                <a:lnTo>
                  <a:pt x="89103" y="130568"/>
                </a:lnTo>
                <a:lnTo>
                  <a:pt x="90423" y="129095"/>
                </a:lnTo>
                <a:lnTo>
                  <a:pt x="103888" y="103835"/>
                </a:lnTo>
                <a:lnTo>
                  <a:pt x="79857" y="103835"/>
                </a:lnTo>
                <a:lnTo>
                  <a:pt x="78891" y="101396"/>
                </a:lnTo>
                <a:lnTo>
                  <a:pt x="77904" y="98996"/>
                </a:lnTo>
                <a:lnTo>
                  <a:pt x="75893" y="94246"/>
                </a:lnTo>
                <a:lnTo>
                  <a:pt x="74809" y="91986"/>
                </a:lnTo>
                <a:lnTo>
                  <a:pt x="48789" y="43586"/>
                </a:lnTo>
                <a:close/>
              </a:path>
              <a:path w="677544" h="153035">
                <a:moveTo>
                  <a:pt x="159308" y="4063"/>
                </a:moveTo>
                <a:lnTo>
                  <a:pt x="137464" y="4063"/>
                </a:lnTo>
                <a:lnTo>
                  <a:pt x="136423" y="4102"/>
                </a:lnTo>
                <a:lnTo>
                  <a:pt x="85948" y="90017"/>
                </a:lnTo>
                <a:lnTo>
                  <a:pt x="79857" y="103835"/>
                </a:lnTo>
                <a:lnTo>
                  <a:pt x="103888" y="103835"/>
                </a:lnTo>
                <a:lnTo>
                  <a:pt x="135839" y="43891"/>
                </a:lnTo>
                <a:lnTo>
                  <a:pt x="159308" y="43891"/>
                </a:lnTo>
                <a:lnTo>
                  <a:pt x="159308" y="4063"/>
                </a:lnTo>
                <a:close/>
              </a:path>
            </a:pathLst>
          </a:custGeom>
          <a:solidFill>
            <a:srgbClr val="2B2D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01166" y="4232872"/>
            <a:ext cx="677545" cy="153035"/>
          </a:xfrm>
          <a:custGeom>
            <a:avLst/>
            <a:gdLst/>
            <a:ahLst/>
            <a:cxnLst/>
            <a:rect l="l" t="t" r="r" b="b"/>
            <a:pathLst>
              <a:path w="677544" h="153035">
                <a:moveTo>
                  <a:pt x="638924" y="45110"/>
                </a:moveTo>
                <a:lnTo>
                  <a:pt x="624573" y="45110"/>
                </a:lnTo>
                <a:lnTo>
                  <a:pt x="617575" y="46469"/>
                </a:lnTo>
                <a:lnTo>
                  <a:pt x="583425" y="82816"/>
                </a:lnTo>
                <a:lnTo>
                  <a:pt x="582269" y="89509"/>
                </a:lnTo>
                <a:lnTo>
                  <a:pt x="582269" y="105765"/>
                </a:lnTo>
                <a:lnTo>
                  <a:pt x="601713" y="142938"/>
                </a:lnTo>
                <a:lnTo>
                  <a:pt x="626325" y="152501"/>
                </a:lnTo>
                <a:lnTo>
                  <a:pt x="637235" y="152501"/>
                </a:lnTo>
                <a:lnTo>
                  <a:pt x="673773" y="138684"/>
                </a:lnTo>
                <a:lnTo>
                  <a:pt x="676554" y="135432"/>
                </a:lnTo>
                <a:lnTo>
                  <a:pt x="674684" y="133096"/>
                </a:lnTo>
                <a:lnTo>
                  <a:pt x="627545" y="133096"/>
                </a:lnTo>
                <a:lnTo>
                  <a:pt x="620915" y="130594"/>
                </a:lnTo>
                <a:lnTo>
                  <a:pt x="610882" y="120561"/>
                </a:lnTo>
                <a:lnTo>
                  <a:pt x="608012" y="112712"/>
                </a:lnTo>
                <a:lnTo>
                  <a:pt x="607263" y="102006"/>
                </a:lnTo>
                <a:lnTo>
                  <a:pt x="672833" y="102006"/>
                </a:lnTo>
                <a:lnTo>
                  <a:pt x="673773" y="101854"/>
                </a:lnTo>
                <a:lnTo>
                  <a:pt x="677468" y="86868"/>
                </a:lnTo>
                <a:lnTo>
                  <a:pt x="607771" y="86868"/>
                </a:lnTo>
                <a:lnTo>
                  <a:pt x="608926" y="79286"/>
                </a:lnTo>
                <a:lnTo>
                  <a:pt x="611568" y="73418"/>
                </a:lnTo>
                <a:lnTo>
                  <a:pt x="619823" y="65163"/>
                </a:lnTo>
                <a:lnTo>
                  <a:pt x="625551" y="63093"/>
                </a:lnTo>
                <a:lnTo>
                  <a:pt x="669782" y="63093"/>
                </a:lnTo>
                <a:lnTo>
                  <a:pt x="668769" y="61480"/>
                </a:lnTo>
                <a:lnTo>
                  <a:pt x="660768" y="53428"/>
                </a:lnTo>
                <a:lnTo>
                  <a:pt x="656018" y="50355"/>
                </a:lnTo>
                <a:lnTo>
                  <a:pt x="644969" y="46164"/>
                </a:lnTo>
                <a:lnTo>
                  <a:pt x="638924" y="45110"/>
                </a:lnTo>
                <a:close/>
              </a:path>
              <a:path w="677544" h="153035">
                <a:moveTo>
                  <a:pt x="665683" y="123952"/>
                </a:moveTo>
                <a:lnTo>
                  <a:pt x="663105" y="123952"/>
                </a:lnTo>
                <a:lnTo>
                  <a:pt x="661504" y="124421"/>
                </a:lnTo>
                <a:lnTo>
                  <a:pt x="658177" y="126326"/>
                </a:lnTo>
                <a:lnTo>
                  <a:pt x="656247" y="127368"/>
                </a:lnTo>
                <a:lnTo>
                  <a:pt x="651852" y="129679"/>
                </a:lnTo>
                <a:lnTo>
                  <a:pt x="649274" y="130721"/>
                </a:lnTo>
                <a:lnTo>
                  <a:pt x="643382" y="132626"/>
                </a:lnTo>
                <a:lnTo>
                  <a:pt x="639876" y="133096"/>
                </a:lnTo>
                <a:lnTo>
                  <a:pt x="674684" y="133096"/>
                </a:lnTo>
                <a:lnTo>
                  <a:pt x="669239" y="126288"/>
                </a:lnTo>
                <a:lnTo>
                  <a:pt x="668693" y="125539"/>
                </a:lnTo>
                <a:lnTo>
                  <a:pt x="668058" y="124968"/>
                </a:lnTo>
                <a:lnTo>
                  <a:pt x="666559" y="124155"/>
                </a:lnTo>
                <a:lnTo>
                  <a:pt x="665683" y="123952"/>
                </a:lnTo>
                <a:close/>
              </a:path>
              <a:path w="677544" h="153035">
                <a:moveTo>
                  <a:pt x="669782" y="63093"/>
                </a:moveTo>
                <a:lnTo>
                  <a:pt x="636587" y="63093"/>
                </a:lnTo>
                <a:lnTo>
                  <a:pt x="639838" y="63715"/>
                </a:lnTo>
                <a:lnTo>
                  <a:pt x="645401" y="66230"/>
                </a:lnTo>
                <a:lnTo>
                  <a:pt x="654913" y="86868"/>
                </a:lnTo>
                <a:lnTo>
                  <a:pt x="677468" y="86868"/>
                </a:lnTo>
                <a:lnTo>
                  <a:pt x="677468" y="84836"/>
                </a:lnTo>
                <a:lnTo>
                  <a:pt x="676351" y="78143"/>
                </a:lnTo>
                <a:lnTo>
                  <a:pt x="671880" y="66433"/>
                </a:lnTo>
                <a:lnTo>
                  <a:pt x="669782" y="63093"/>
                </a:lnTo>
                <a:close/>
              </a:path>
              <a:path w="677544" h="153035">
                <a:moveTo>
                  <a:pt x="560933" y="0"/>
                </a:moveTo>
                <a:lnTo>
                  <a:pt x="535838" y="0"/>
                </a:lnTo>
                <a:lnTo>
                  <a:pt x="535838" y="150977"/>
                </a:lnTo>
                <a:lnTo>
                  <a:pt x="560933" y="150977"/>
                </a:lnTo>
                <a:lnTo>
                  <a:pt x="560933" y="0"/>
                </a:lnTo>
                <a:close/>
              </a:path>
              <a:path w="677544" h="153035">
                <a:moveTo>
                  <a:pt x="441756" y="46736"/>
                </a:moveTo>
                <a:lnTo>
                  <a:pt x="416661" y="46736"/>
                </a:lnTo>
                <a:lnTo>
                  <a:pt x="416737" y="119341"/>
                </a:lnTo>
                <a:lnTo>
                  <a:pt x="441096" y="151638"/>
                </a:lnTo>
                <a:lnTo>
                  <a:pt x="446125" y="152603"/>
                </a:lnTo>
                <a:lnTo>
                  <a:pt x="455269" y="152603"/>
                </a:lnTo>
                <a:lnTo>
                  <a:pt x="484022" y="138074"/>
                </a:lnTo>
                <a:lnTo>
                  <a:pt x="507492" y="138074"/>
                </a:lnTo>
                <a:lnTo>
                  <a:pt x="507492" y="132994"/>
                </a:lnTo>
                <a:lnTo>
                  <a:pt x="453542" y="132994"/>
                </a:lnTo>
                <a:lnTo>
                  <a:pt x="449122" y="131254"/>
                </a:lnTo>
                <a:lnTo>
                  <a:pt x="443230" y="124269"/>
                </a:lnTo>
                <a:lnTo>
                  <a:pt x="441756" y="119341"/>
                </a:lnTo>
                <a:lnTo>
                  <a:pt x="441756" y="46736"/>
                </a:lnTo>
                <a:close/>
              </a:path>
              <a:path w="677544" h="153035">
                <a:moveTo>
                  <a:pt x="507492" y="138074"/>
                </a:moveTo>
                <a:lnTo>
                  <a:pt x="484022" y="138074"/>
                </a:lnTo>
                <a:lnTo>
                  <a:pt x="485749" y="146405"/>
                </a:lnTo>
                <a:lnTo>
                  <a:pt x="486765" y="149453"/>
                </a:lnTo>
                <a:lnTo>
                  <a:pt x="488899" y="150977"/>
                </a:lnTo>
                <a:lnTo>
                  <a:pt x="507492" y="150977"/>
                </a:lnTo>
                <a:lnTo>
                  <a:pt x="507492" y="138074"/>
                </a:lnTo>
                <a:close/>
              </a:path>
              <a:path w="677544" h="153035">
                <a:moveTo>
                  <a:pt x="507492" y="46736"/>
                </a:moveTo>
                <a:lnTo>
                  <a:pt x="482396" y="46736"/>
                </a:lnTo>
                <a:lnTo>
                  <a:pt x="482396" y="122123"/>
                </a:lnTo>
                <a:lnTo>
                  <a:pt x="479005" y="125514"/>
                </a:lnTo>
                <a:lnTo>
                  <a:pt x="475424" y="128168"/>
                </a:lnTo>
                <a:lnTo>
                  <a:pt x="467829" y="132029"/>
                </a:lnTo>
                <a:lnTo>
                  <a:pt x="463765" y="132994"/>
                </a:lnTo>
                <a:lnTo>
                  <a:pt x="507492" y="132994"/>
                </a:lnTo>
                <a:lnTo>
                  <a:pt x="507492" y="46736"/>
                </a:lnTo>
                <a:close/>
              </a:path>
              <a:path w="677544" h="153035">
                <a:moveTo>
                  <a:pt x="346392" y="44805"/>
                </a:moveTo>
                <a:lnTo>
                  <a:pt x="333717" y="44805"/>
                </a:lnTo>
                <a:lnTo>
                  <a:pt x="327558" y="46177"/>
                </a:lnTo>
                <a:lnTo>
                  <a:pt x="296811" y="84264"/>
                </a:lnTo>
                <a:lnTo>
                  <a:pt x="295757" y="91440"/>
                </a:lnTo>
                <a:lnTo>
                  <a:pt x="295757" y="107696"/>
                </a:lnTo>
                <a:lnTo>
                  <a:pt x="309892" y="143141"/>
                </a:lnTo>
                <a:lnTo>
                  <a:pt x="328676" y="152501"/>
                </a:lnTo>
                <a:lnTo>
                  <a:pt x="338023" y="152501"/>
                </a:lnTo>
                <a:lnTo>
                  <a:pt x="367893" y="136347"/>
                </a:lnTo>
                <a:lnTo>
                  <a:pt x="391668" y="136347"/>
                </a:lnTo>
                <a:lnTo>
                  <a:pt x="391668" y="132588"/>
                </a:lnTo>
                <a:lnTo>
                  <a:pt x="339648" y="132588"/>
                </a:lnTo>
                <a:lnTo>
                  <a:pt x="336702" y="131991"/>
                </a:lnTo>
                <a:lnTo>
                  <a:pt x="321665" y="105257"/>
                </a:lnTo>
                <a:lnTo>
                  <a:pt x="321665" y="93129"/>
                </a:lnTo>
                <a:lnTo>
                  <a:pt x="342658" y="63906"/>
                </a:lnTo>
                <a:lnTo>
                  <a:pt x="391668" y="63906"/>
                </a:lnTo>
                <a:lnTo>
                  <a:pt x="391668" y="55067"/>
                </a:lnTo>
                <a:lnTo>
                  <a:pt x="366572" y="55067"/>
                </a:lnTo>
                <a:lnTo>
                  <a:pt x="363321" y="51955"/>
                </a:lnTo>
                <a:lnTo>
                  <a:pt x="359625" y="49466"/>
                </a:lnTo>
                <a:lnTo>
                  <a:pt x="351370" y="45732"/>
                </a:lnTo>
                <a:lnTo>
                  <a:pt x="346392" y="44805"/>
                </a:lnTo>
                <a:close/>
              </a:path>
              <a:path w="677544" h="153035">
                <a:moveTo>
                  <a:pt x="391668" y="136347"/>
                </a:moveTo>
                <a:lnTo>
                  <a:pt x="367893" y="136347"/>
                </a:lnTo>
                <a:lnTo>
                  <a:pt x="369925" y="146405"/>
                </a:lnTo>
                <a:lnTo>
                  <a:pt x="370941" y="149453"/>
                </a:lnTo>
                <a:lnTo>
                  <a:pt x="373075" y="150977"/>
                </a:lnTo>
                <a:lnTo>
                  <a:pt x="391668" y="150977"/>
                </a:lnTo>
                <a:lnTo>
                  <a:pt x="391668" y="136347"/>
                </a:lnTo>
                <a:close/>
              </a:path>
              <a:path w="677544" h="153035">
                <a:moveTo>
                  <a:pt x="391668" y="63906"/>
                </a:moveTo>
                <a:lnTo>
                  <a:pt x="350316" y="63906"/>
                </a:lnTo>
                <a:lnTo>
                  <a:pt x="353923" y="64617"/>
                </a:lnTo>
                <a:lnTo>
                  <a:pt x="360629" y="67462"/>
                </a:lnTo>
                <a:lnTo>
                  <a:pt x="363728" y="69900"/>
                </a:lnTo>
                <a:lnTo>
                  <a:pt x="366572" y="73355"/>
                </a:lnTo>
                <a:lnTo>
                  <a:pt x="366572" y="120091"/>
                </a:lnTo>
                <a:lnTo>
                  <a:pt x="363321" y="124091"/>
                </a:lnTo>
                <a:lnTo>
                  <a:pt x="359867" y="127165"/>
                </a:lnTo>
                <a:lnTo>
                  <a:pt x="352552" y="131508"/>
                </a:lnTo>
                <a:lnTo>
                  <a:pt x="348119" y="132588"/>
                </a:lnTo>
                <a:lnTo>
                  <a:pt x="391668" y="132588"/>
                </a:lnTo>
                <a:lnTo>
                  <a:pt x="391668" y="63906"/>
                </a:lnTo>
                <a:close/>
              </a:path>
              <a:path w="677544" h="153035">
                <a:moveTo>
                  <a:pt x="391668" y="0"/>
                </a:moveTo>
                <a:lnTo>
                  <a:pt x="366572" y="0"/>
                </a:lnTo>
                <a:lnTo>
                  <a:pt x="366572" y="55067"/>
                </a:lnTo>
                <a:lnTo>
                  <a:pt x="391668" y="55067"/>
                </a:lnTo>
                <a:lnTo>
                  <a:pt x="391668" y="0"/>
                </a:lnTo>
                <a:close/>
              </a:path>
              <a:path w="677544" h="153035">
                <a:moveTo>
                  <a:pt x="239839" y="45110"/>
                </a:moveTo>
                <a:lnTo>
                  <a:pt x="224269" y="45110"/>
                </a:lnTo>
                <a:lnTo>
                  <a:pt x="217182" y="46367"/>
                </a:lnTo>
                <a:lnTo>
                  <a:pt x="186524" y="69761"/>
                </a:lnTo>
                <a:lnTo>
                  <a:pt x="180340" y="90462"/>
                </a:lnTo>
                <a:lnTo>
                  <a:pt x="180340" y="106921"/>
                </a:lnTo>
                <a:lnTo>
                  <a:pt x="199021" y="142646"/>
                </a:lnTo>
                <a:lnTo>
                  <a:pt x="224269" y="152501"/>
                </a:lnTo>
                <a:lnTo>
                  <a:pt x="239839" y="152501"/>
                </a:lnTo>
                <a:lnTo>
                  <a:pt x="273913" y="133299"/>
                </a:lnTo>
                <a:lnTo>
                  <a:pt x="223253" y="133197"/>
                </a:lnTo>
                <a:lnTo>
                  <a:pt x="216750" y="130263"/>
                </a:lnTo>
                <a:lnTo>
                  <a:pt x="206248" y="98856"/>
                </a:lnTo>
                <a:lnTo>
                  <a:pt x="206641" y="90967"/>
                </a:lnTo>
                <a:lnTo>
                  <a:pt x="223253" y="64312"/>
                </a:lnTo>
                <a:lnTo>
                  <a:pt x="274015" y="64312"/>
                </a:lnTo>
                <a:lnTo>
                  <a:pt x="273913" y="64147"/>
                </a:lnTo>
                <a:lnTo>
                  <a:pt x="264972" y="54927"/>
                </a:lnTo>
                <a:lnTo>
                  <a:pt x="259575" y="51371"/>
                </a:lnTo>
                <a:lnTo>
                  <a:pt x="246900" y="46367"/>
                </a:lnTo>
                <a:lnTo>
                  <a:pt x="239839" y="45110"/>
                </a:lnTo>
                <a:close/>
              </a:path>
              <a:path w="677544" h="153035">
                <a:moveTo>
                  <a:pt x="274015" y="64312"/>
                </a:moveTo>
                <a:lnTo>
                  <a:pt x="240728" y="64312"/>
                </a:lnTo>
                <a:lnTo>
                  <a:pt x="247150" y="67271"/>
                </a:lnTo>
                <a:lnTo>
                  <a:pt x="251335" y="73202"/>
                </a:lnTo>
                <a:lnTo>
                  <a:pt x="254041" y="78073"/>
                </a:lnTo>
                <a:lnTo>
                  <a:pt x="256004" y="84062"/>
                </a:lnTo>
                <a:lnTo>
                  <a:pt x="257167" y="90967"/>
                </a:lnTo>
                <a:lnTo>
                  <a:pt x="257556" y="98856"/>
                </a:lnTo>
                <a:lnTo>
                  <a:pt x="257167" y="106740"/>
                </a:lnTo>
                <a:lnTo>
                  <a:pt x="240728" y="133197"/>
                </a:lnTo>
                <a:lnTo>
                  <a:pt x="273975" y="133197"/>
                </a:lnTo>
                <a:lnTo>
                  <a:pt x="277368" y="127647"/>
                </a:lnTo>
                <a:lnTo>
                  <a:pt x="282244" y="114363"/>
                </a:lnTo>
                <a:lnTo>
                  <a:pt x="283464" y="106921"/>
                </a:lnTo>
                <a:lnTo>
                  <a:pt x="283464" y="90462"/>
                </a:lnTo>
                <a:lnTo>
                  <a:pt x="282244" y="83045"/>
                </a:lnTo>
                <a:lnTo>
                  <a:pt x="277368" y="69761"/>
                </a:lnTo>
                <a:lnTo>
                  <a:pt x="274015" y="64312"/>
                </a:lnTo>
                <a:close/>
              </a:path>
              <a:path w="677544" h="153035">
                <a:moveTo>
                  <a:pt x="21843" y="4064"/>
                </a:moveTo>
                <a:lnTo>
                  <a:pt x="0" y="4064"/>
                </a:lnTo>
                <a:lnTo>
                  <a:pt x="0" y="150977"/>
                </a:lnTo>
                <a:lnTo>
                  <a:pt x="24079" y="150977"/>
                </a:lnTo>
                <a:lnTo>
                  <a:pt x="24028" y="52273"/>
                </a:lnTo>
                <a:lnTo>
                  <a:pt x="23825" y="48006"/>
                </a:lnTo>
                <a:lnTo>
                  <a:pt x="23647" y="45821"/>
                </a:lnTo>
                <a:lnTo>
                  <a:pt x="23368" y="43586"/>
                </a:lnTo>
                <a:lnTo>
                  <a:pt x="48789" y="43586"/>
                </a:lnTo>
                <a:lnTo>
                  <a:pt x="29337" y="7416"/>
                </a:lnTo>
                <a:lnTo>
                  <a:pt x="22898" y="4102"/>
                </a:lnTo>
                <a:lnTo>
                  <a:pt x="21843" y="4064"/>
                </a:lnTo>
                <a:close/>
              </a:path>
              <a:path w="677544" h="153035">
                <a:moveTo>
                  <a:pt x="159308" y="43891"/>
                </a:moveTo>
                <a:lnTo>
                  <a:pt x="135839" y="43891"/>
                </a:lnTo>
                <a:lnTo>
                  <a:pt x="135636" y="46062"/>
                </a:lnTo>
                <a:lnTo>
                  <a:pt x="135483" y="48196"/>
                </a:lnTo>
                <a:lnTo>
                  <a:pt x="135285" y="52273"/>
                </a:lnTo>
                <a:lnTo>
                  <a:pt x="135229" y="150977"/>
                </a:lnTo>
                <a:lnTo>
                  <a:pt x="159308" y="150977"/>
                </a:lnTo>
                <a:lnTo>
                  <a:pt x="159308" y="43891"/>
                </a:lnTo>
                <a:close/>
              </a:path>
              <a:path w="677544" h="153035">
                <a:moveTo>
                  <a:pt x="48789" y="43586"/>
                </a:moveTo>
                <a:lnTo>
                  <a:pt x="69392" y="129095"/>
                </a:lnTo>
                <a:lnTo>
                  <a:pt x="75869" y="133197"/>
                </a:lnTo>
                <a:lnTo>
                  <a:pt x="83959" y="133197"/>
                </a:lnTo>
                <a:lnTo>
                  <a:pt x="85851" y="132676"/>
                </a:lnTo>
                <a:lnTo>
                  <a:pt x="89103" y="130568"/>
                </a:lnTo>
                <a:lnTo>
                  <a:pt x="90423" y="129095"/>
                </a:lnTo>
                <a:lnTo>
                  <a:pt x="103888" y="103835"/>
                </a:lnTo>
                <a:lnTo>
                  <a:pt x="79857" y="103835"/>
                </a:lnTo>
                <a:lnTo>
                  <a:pt x="78891" y="101396"/>
                </a:lnTo>
                <a:lnTo>
                  <a:pt x="77904" y="98996"/>
                </a:lnTo>
                <a:lnTo>
                  <a:pt x="75893" y="94246"/>
                </a:lnTo>
                <a:lnTo>
                  <a:pt x="74809" y="91986"/>
                </a:lnTo>
                <a:lnTo>
                  <a:pt x="48789" y="43586"/>
                </a:lnTo>
                <a:close/>
              </a:path>
              <a:path w="677544" h="153035">
                <a:moveTo>
                  <a:pt x="159308" y="4064"/>
                </a:moveTo>
                <a:lnTo>
                  <a:pt x="137464" y="4064"/>
                </a:lnTo>
                <a:lnTo>
                  <a:pt x="136423" y="4102"/>
                </a:lnTo>
                <a:lnTo>
                  <a:pt x="85948" y="90017"/>
                </a:lnTo>
                <a:lnTo>
                  <a:pt x="79857" y="103835"/>
                </a:lnTo>
                <a:lnTo>
                  <a:pt x="103888" y="103835"/>
                </a:lnTo>
                <a:lnTo>
                  <a:pt x="135839" y="43891"/>
                </a:lnTo>
                <a:lnTo>
                  <a:pt x="159308" y="43891"/>
                </a:lnTo>
                <a:lnTo>
                  <a:pt x="159308" y="4064"/>
                </a:lnTo>
                <a:close/>
              </a:path>
            </a:pathLst>
          </a:custGeom>
          <a:solidFill>
            <a:srgbClr val="2B2D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01166" y="5294909"/>
            <a:ext cx="677545" cy="153035"/>
          </a:xfrm>
          <a:custGeom>
            <a:avLst/>
            <a:gdLst/>
            <a:ahLst/>
            <a:cxnLst/>
            <a:rect l="l" t="t" r="r" b="b"/>
            <a:pathLst>
              <a:path w="677544" h="153035">
                <a:moveTo>
                  <a:pt x="638924" y="45110"/>
                </a:moveTo>
                <a:lnTo>
                  <a:pt x="624573" y="45110"/>
                </a:lnTo>
                <a:lnTo>
                  <a:pt x="617575" y="46469"/>
                </a:lnTo>
                <a:lnTo>
                  <a:pt x="583425" y="82816"/>
                </a:lnTo>
                <a:lnTo>
                  <a:pt x="582269" y="89509"/>
                </a:lnTo>
                <a:lnTo>
                  <a:pt x="582269" y="105765"/>
                </a:lnTo>
                <a:lnTo>
                  <a:pt x="601713" y="142938"/>
                </a:lnTo>
                <a:lnTo>
                  <a:pt x="626325" y="152501"/>
                </a:lnTo>
                <a:lnTo>
                  <a:pt x="637235" y="152501"/>
                </a:lnTo>
                <a:lnTo>
                  <a:pt x="673773" y="138684"/>
                </a:lnTo>
                <a:lnTo>
                  <a:pt x="676554" y="135432"/>
                </a:lnTo>
                <a:lnTo>
                  <a:pt x="674684" y="133096"/>
                </a:lnTo>
                <a:lnTo>
                  <a:pt x="627545" y="133096"/>
                </a:lnTo>
                <a:lnTo>
                  <a:pt x="620915" y="130594"/>
                </a:lnTo>
                <a:lnTo>
                  <a:pt x="610882" y="120561"/>
                </a:lnTo>
                <a:lnTo>
                  <a:pt x="608012" y="112712"/>
                </a:lnTo>
                <a:lnTo>
                  <a:pt x="607263" y="102006"/>
                </a:lnTo>
                <a:lnTo>
                  <a:pt x="672833" y="102006"/>
                </a:lnTo>
                <a:lnTo>
                  <a:pt x="673773" y="101854"/>
                </a:lnTo>
                <a:lnTo>
                  <a:pt x="677468" y="86868"/>
                </a:lnTo>
                <a:lnTo>
                  <a:pt x="607771" y="86868"/>
                </a:lnTo>
                <a:lnTo>
                  <a:pt x="608926" y="79286"/>
                </a:lnTo>
                <a:lnTo>
                  <a:pt x="611568" y="73418"/>
                </a:lnTo>
                <a:lnTo>
                  <a:pt x="619823" y="65163"/>
                </a:lnTo>
                <a:lnTo>
                  <a:pt x="625551" y="63093"/>
                </a:lnTo>
                <a:lnTo>
                  <a:pt x="669782" y="63093"/>
                </a:lnTo>
                <a:lnTo>
                  <a:pt x="668769" y="61480"/>
                </a:lnTo>
                <a:lnTo>
                  <a:pt x="660768" y="53428"/>
                </a:lnTo>
                <a:lnTo>
                  <a:pt x="656018" y="50355"/>
                </a:lnTo>
                <a:lnTo>
                  <a:pt x="644969" y="46164"/>
                </a:lnTo>
                <a:lnTo>
                  <a:pt x="638924" y="45110"/>
                </a:lnTo>
                <a:close/>
              </a:path>
              <a:path w="677544" h="153035">
                <a:moveTo>
                  <a:pt x="665683" y="123952"/>
                </a:moveTo>
                <a:lnTo>
                  <a:pt x="663105" y="123952"/>
                </a:lnTo>
                <a:lnTo>
                  <a:pt x="661504" y="124421"/>
                </a:lnTo>
                <a:lnTo>
                  <a:pt x="658177" y="126326"/>
                </a:lnTo>
                <a:lnTo>
                  <a:pt x="656247" y="127368"/>
                </a:lnTo>
                <a:lnTo>
                  <a:pt x="651852" y="129679"/>
                </a:lnTo>
                <a:lnTo>
                  <a:pt x="649274" y="130721"/>
                </a:lnTo>
                <a:lnTo>
                  <a:pt x="643382" y="132626"/>
                </a:lnTo>
                <a:lnTo>
                  <a:pt x="639876" y="133096"/>
                </a:lnTo>
                <a:lnTo>
                  <a:pt x="674684" y="133096"/>
                </a:lnTo>
                <a:lnTo>
                  <a:pt x="669239" y="126288"/>
                </a:lnTo>
                <a:lnTo>
                  <a:pt x="668693" y="125539"/>
                </a:lnTo>
                <a:lnTo>
                  <a:pt x="668058" y="124968"/>
                </a:lnTo>
                <a:lnTo>
                  <a:pt x="666559" y="124155"/>
                </a:lnTo>
                <a:lnTo>
                  <a:pt x="665683" y="123952"/>
                </a:lnTo>
                <a:close/>
              </a:path>
              <a:path w="677544" h="153035">
                <a:moveTo>
                  <a:pt x="669782" y="63093"/>
                </a:moveTo>
                <a:lnTo>
                  <a:pt x="636587" y="63093"/>
                </a:lnTo>
                <a:lnTo>
                  <a:pt x="639838" y="63715"/>
                </a:lnTo>
                <a:lnTo>
                  <a:pt x="645401" y="66230"/>
                </a:lnTo>
                <a:lnTo>
                  <a:pt x="654913" y="86868"/>
                </a:lnTo>
                <a:lnTo>
                  <a:pt x="677468" y="86868"/>
                </a:lnTo>
                <a:lnTo>
                  <a:pt x="677468" y="84836"/>
                </a:lnTo>
                <a:lnTo>
                  <a:pt x="676351" y="78143"/>
                </a:lnTo>
                <a:lnTo>
                  <a:pt x="671880" y="66433"/>
                </a:lnTo>
                <a:lnTo>
                  <a:pt x="669782" y="63093"/>
                </a:lnTo>
                <a:close/>
              </a:path>
              <a:path w="677544" h="153035">
                <a:moveTo>
                  <a:pt x="560933" y="0"/>
                </a:moveTo>
                <a:lnTo>
                  <a:pt x="535838" y="0"/>
                </a:lnTo>
                <a:lnTo>
                  <a:pt x="535838" y="150977"/>
                </a:lnTo>
                <a:lnTo>
                  <a:pt x="560933" y="150977"/>
                </a:lnTo>
                <a:lnTo>
                  <a:pt x="560933" y="0"/>
                </a:lnTo>
                <a:close/>
              </a:path>
              <a:path w="677544" h="153035">
                <a:moveTo>
                  <a:pt x="441756" y="46736"/>
                </a:moveTo>
                <a:lnTo>
                  <a:pt x="416661" y="46736"/>
                </a:lnTo>
                <a:lnTo>
                  <a:pt x="416737" y="119341"/>
                </a:lnTo>
                <a:lnTo>
                  <a:pt x="441096" y="151638"/>
                </a:lnTo>
                <a:lnTo>
                  <a:pt x="446125" y="152603"/>
                </a:lnTo>
                <a:lnTo>
                  <a:pt x="455269" y="152603"/>
                </a:lnTo>
                <a:lnTo>
                  <a:pt x="484022" y="138074"/>
                </a:lnTo>
                <a:lnTo>
                  <a:pt x="507492" y="138074"/>
                </a:lnTo>
                <a:lnTo>
                  <a:pt x="507492" y="132994"/>
                </a:lnTo>
                <a:lnTo>
                  <a:pt x="453542" y="132994"/>
                </a:lnTo>
                <a:lnTo>
                  <a:pt x="449122" y="131254"/>
                </a:lnTo>
                <a:lnTo>
                  <a:pt x="443230" y="124269"/>
                </a:lnTo>
                <a:lnTo>
                  <a:pt x="441756" y="119341"/>
                </a:lnTo>
                <a:lnTo>
                  <a:pt x="441756" y="46736"/>
                </a:lnTo>
                <a:close/>
              </a:path>
              <a:path w="677544" h="153035">
                <a:moveTo>
                  <a:pt x="507492" y="138074"/>
                </a:moveTo>
                <a:lnTo>
                  <a:pt x="484022" y="138074"/>
                </a:lnTo>
                <a:lnTo>
                  <a:pt x="485749" y="146405"/>
                </a:lnTo>
                <a:lnTo>
                  <a:pt x="486765" y="149453"/>
                </a:lnTo>
                <a:lnTo>
                  <a:pt x="488899" y="150977"/>
                </a:lnTo>
                <a:lnTo>
                  <a:pt x="507492" y="150977"/>
                </a:lnTo>
                <a:lnTo>
                  <a:pt x="507492" y="138074"/>
                </a:lnTo>
                <a:close/>
              </a:path>
              <a:path w="677544" h="153035">
                <a:moveTo>
                  <a:pt x="507492" y="46736"/>
                </a:moveTo>
                <a:lnTo>
                  <a:pt x="482396" y="46736"/>
                </a:lnTo>
                <a:lnTo>
                  <a:pt x="482396" y="122123"/>
                </a:lnTo>
                <a:lnTo>
                  <a:pt x="479005" y="125514"/>
                </a:lnTo>
                <a:lnTo>
                  <a:pt x="475424" y="128168"/>
                </a:lnTo>
                <a:lnTo>
                  <a:pt x="467829" y="132029"/>
                </a:lnTo>
                <a:lnTo>
                  <a:pt x="463765" y="132994"/>
                </a:lnTo>
                <a:lnTo>
                  <a:pt x="507492" y="132994"/>
                </a:lnTo>
                <a:lnTo>
                  <a:pt x="507492" y="46736"/>
                </a:lnTo>
                <a:close/>
              </a:path>
              <a:path w="677544" h="153035">
                <a:moveTo>
                  <a:pt x="346392" y="44805"/>
                </a:moveTo>
                <a:lnTo>
                  <a:pt x="333717" y="44805"/>
                </a:lnTo>
                <a:lnTo>
                  <a:pt x="327558" y="46177"/>
                </a:lnTo>
                <a:lnTo>
                  <a:pt x="296811" y="84264"/>
                </a:lnTo>
                <a:lnTo>
                  <a:pt x="295757" y="91440"/>
                </a:lnTo>
                <a:lnTo>
                  <a:pt x="295757" y="107696"/>
                </a:lnTo>
                <a:lnTo>
                  <a:pt x="309892" y="143141"/>
                </a:lnTo>
                <a:lnTo>
                  <a:pt x="328676" y="152501"/>
                </a:lnTo>
                <a:lnTo>
                  <a:pt x="338023" y="152501"/>
                </a:lnTo>
                <a:lnTo>
                  <a:pt x="367893" y="136347"/>
                </a:lnTo>
                <a:lnTo>
                  <a:pt x="391668" y="136347"/>
                </a:lnTo>
                <a:lnTo>
                  <a:pt x="391668" y="132588"/>
                </a:lnTo>
                <a:lnTo>
                  <a:pt x="339648" y="132588"/>
                </a:lnTo>
                <a:lnTo>
                  <a:pt x="336702" y="131991"/>
                </a:lnTo>
                <a:lnTo>
                  <a:pt x="321665" y="105257"/>
                </a:lnTo>
                <a:lnTo>
                  <a:pt x="321665" y="93129"/>
                </a:lnTo>
                <a:lnTo>
                  <a:pt x="342658" y="63906"/>
                </a:lnTo>
                <a:lnTo>
                  <a:pt x="391668" y="63906"/>
                </a:lnTo>
                <a:lnTo>
                  <a:pt x="391668" y="55067"/>
                </a:lnTo>
                <a:lnTo>
                  <a:pt x="366572" y="55067"/>
                </a:lnTo>
                <a:lnTo>
                  <a:pt x="363321" y="51955"/>
                </a:lnTo>
                <a:lnTo>
                  <a:pt x="359625" y="49466"/>
                </a:lnTo>
                <a:lnTo>
                  <a:pt x="351370" y="45732"/>
                </a:lnTo>
                <a:lnTo>
                  <a:pt x="346392" y="44805"/>
                </a:lnTo>
                <a:close/>
              </a:path>
              <a:path w="677544" h="153035">
                <a:moveTo>
                  <a:pt x="391668" y="136347"/>
                </a:moveTo>
                <a:lnTo>
                  <a:pt x="367893" y="136347"/>
                </a:lnTo>
                <a:lnTo>
                  <a:pt x="369925" y="146405"/>
                </a:lnTo>
                <a:lnTo>
                  <a:pt x="370941" y="149453"/>
                </a:lnTo>
                <a:lnTo>
                  <a:pt x="373075" y="150977"/>
                </a:lnTo>
                <a:lnTo>
                  <a:pt x="391668" y="150977"/>
                </a:lnTo>
                <a:lnTo>
                  <a:pt x="391668" y="136347"/>
                </a:lnTo>
                <a:close/>
              </a:path>
              <a:path w="677544" h="153035">
                <a:moveTo>
                  <a:pt x="391668" y="63906"/>
                </a:moveTo>
                <a:lnTo>
                  <a:pt x="350316" y="63906"/>
                </a:lnTo>
                <a:lnTo>
                  <a:pt x="353923" y="64617"/>
                </a:lnTo>
                <a:lnTo>
                  <a:pt x="360629" y="67462"/>
                </a:lnTo>
                <a:lnTo>
                  <a:pt x="363728" y="69900"/>
                </a:lnTo>
                <a:lnTo>
                  <a:pt x="366572" y="73355"/>
                </a:lnTo>
                <a:lnTo>
                  <a:pt x="366572" y="120091"/>
                </a:lnTo>
                <a:lnTo>
                  <a:pt x="363321" y="124091"/>
                </a:lnTo>
                <a:lnTo>
                  <a:pt x="359867" y="127165"/>
                </a:lnTo>
                <a:lnTo>
                  <a:pt x="352552" y="131508"/>
                </a:lnTo>
                <a:lnTo>
                  <a:pt x="348119" y="132588"/>
                </a:lnTo>
                <a:lnTo>
                  <a:pt x="391668" y="132588"/>
                </a:lnTo>
                <a:lnTo>
                  <a:pt x="391668" y="63906"/>
                </a:lnTo>
                <a:close/>
              </a:path>
              <a:path w="677544" h="153035">
                <a:moveTo>
                  <a:pt x="391668" y="0"/>
                </a:moveTo>
                <a:lnTo>
                  <a:pt x="366572" y="0"/>
                </a:lnTo>
                <a:lnTo>
                  <a:pt x="366572" y="55067"/>
                </a:lnTo>
                <a:lnTo>
                  <a:pt x="391668" y="55067"/>
                </a:lnTo>
                <a:lnTo>
                  <a:pt x="391668" y="0"/>
                </a:lnTo>
                <a:close/>
              </a:path>
              <a:path w="677544" h="153035">
                <a:moveTo>
                  <a:pt x="239839" y="45110"/>
                </a:moveTo>
                <a:lnTo>
                  <a:pt x="224269" y="45110"/>
                </a:lnTo>
                <a:lnTo>
                  <a:pt x="217182" y="46367"/>
                </a:lnTo>
                <a:lnTo>
                  <a:pt x="186524" y="69761"/>
                </a:lnTo>
                <a:lnTo>
                  <a:pt x="180340" y="90462"/>
                </a:lnTo>
                <a:lnTo>
                  <a:pt x="180340" y="106921"/>
                </a:lnTo>
                <a:lnTo>
                  <a:pt x="199021" y="142646"/>
                </a:lnTo>
                <a:lnTo>
                  <a:pt x="224269" y="152501"/>
                </a:lnTo>
                <a:lnTo>
                  <a:pt x="239839" y="152501"/>
                </a:lnTo>
                <a:lnTo>
                  <a:pt x="273913" y="133299"/>
                </a:lnTo>
                <a:lnTo>
                  <a:pt x="223253" y="133197"/>
                </a:lnTo>
                <a:lnTo>
                  <a:pt x="216750" y="130263"/>
                </a:lnTo>
                <a:lnTo>
                  <a:pt x="206248" y="98856"/>
                </a:lnTo>
                <a:lnTo>
                  <a:pt x="206641" y="90967"/>
                </a:lnTo>
                <a:lnTo>
                  <a:pt x="223253" y="64312"/>
                </a:lnTo>
                <a:lnTo>
                  <a:pt x="274015" y="64312"/>
                </a:lnTo>
                <a:lnTo>
                  <a:pt x="273913" y="64147"/>
                </a:lnTo>
                <a:lnTo>
                  <a:pt x="264972" y="54927"/>
                </a:lnTo>
                <a:lnTo>
                  <a:pt x="259575" y="51371"/>
                </a:lnTo>
                <a:lnTo>
                  <a:pt x="246900" y="46367"/>
                </a:lnTo>
                <a:lnTo>
                  <a:pt x="239839" y="45110"/>
                </a:lnTo>
                <a:close/>
              </a:path>
              <a:path w="677544" h="153035">
                <a:moveTo>
                  <a:pt x="274015" y="64312"/>
                </a:moveTo>
                <a:lnTo>
                  <a:pt x="240728" y="64312"/>
                </a:lnTo>
                <a:lnTo>
                  <a:pt x="247150" y="67271"/>
                </a:lnTo>
                <a:lnTo>
                  <a:pt x="251335" y="73202"/>
                </a:lnTo>
                <a:lnTo>
                  <a:pt x="254041" y="78073"/>
                </a:lnTo>
                <a:lnTo>
                  <a:pt x="256004" y="84062"/>
                </a:lnTo>
                <a:lnTo>
                  <a:pt x="257167" y="90967"/>
                </a:lnTo>
                <a:lnTo>
                  <a:pt x="257556" y="98856"/>
                </a:lnTo>
                <a:lnTo>
                  <a:pt x="257167" y="106740"/>
                </a:lnTo>
                <a:lnTo>
                  <a:pt x="240728" y="133197"/>
                </a:lnTo>
                <a:lnTo>
                  <a:pt x="273975" y="133197"/>
                </a:lnTo>
                <a:lnTo>
                  <a:pt x="277368" y="127647"/>
                </a:lnTo>
                <a:lnTo>
                  <a:pt x="282244" y="114363"/>
                </a:lnTo>
                <a:lnTo>
                  <a:pt x="283464" y="106921"/>
                </a:lnTo>
                <a:lnTo>
                  <a:pt x="283464" y="90462"/>
                </a:lnTo>
                <a:lnTo>
                  <a:pt x="282244" y="83045"/>
                </a:lnTo>
                <a:lnTo>
                  <a:pt x="277368" y="69761"/>
                </a:lnTo>
                <a:lnTo>
                  <a:pt x="274015" y="64312"/>
                </a:lnTo>
                <a:close/>
              </a:path>
              <a:path w="677544" h="153035">
                <a:moveTo>
                  <a:pt x="21843" y="4064"/>
                </a:moveTo>
                <a:lnTo>
                  <a:pt x="0" y="4064"/>
                </a:lnTo>
                <a:lnTo>
                  <a:pt x="0" y="150977"/>
                </a:lnTo>
                <a:lnTo>
                  <a:pt x="24079" y="150977"/>
                </a:lnTo>
                <a:lnTo>
                  <a:pt x="24028" y="52273"/>
                </a:lnTo>
                <a:lnTo>
                  <a:pt x="23825" y="48006"/>
                </a:lnTo>
                <a:lnTo>
                  <a:pt x="23647" y="45821"/>
                </a:lnTo>
                <a:lnTo>
                  <a:pt x="23368" y="43586"/>
                </a:lnTo>
                <a:lnTo>
                  <a:pt x="48789" y="43586"/>
                </a:lnTo>
                <a:lnTo>
                  <a:pt x="29337" y="7416"/>
                </a:lnTo>
                <a:lnTo>
                  <a:pt x="22898" y="4102"/>
                </a:lnTo>
                <a:lnTo>
                  <a:pt x="21843" y="4064"/>
                </a:lnTo>
                <a:close/>
              </a:path>
              <a:path w="677544" h="153035">
                <a:moveTo>
                  <a:pt x="159308" y="43891"/>
                </a:moveTo>
                <a:lnTo>
                  <a:pt x="135839" y="43891"/>
                </a:lnTo>
                <a:lnTo>
                  <a:pt x="135636" y="46062"/>
                </a:lnTo>
                <a:lnTo>
                  <a:pt x="135483" y="48196"/>
                </a:lnTo>
                <a:lnTo>
                  <a:pt x="135285" y="52273"/>
                </a:lnTo>
                <a:lnTo>
                  <a:pt x="135229" y="150977"/>
                </a:lnTo>
                <a:lnTo>
                  <a:pt x="159308" y="150977"/>
                </a:lnTo>
                <a:lnTo>
                  <a:pt x="159308" y="43891"/>
                </a:lnTo>
                <a:close/>
              </a:path>
              <a:path w="677544" h="153035">
                <a:moveTo>
                  <a:pt x="48789" y="43586"/>
                </a:moveTo>
                <a:lnTo>
                  <a:pt x="69392" y="129095"/>
                </a:lnTo>
                <a:lnTo>
                  <a:pt x="75869" y="133197"/>
                </a:lnTo>
                <a:lnTo>
                  <a:pt x="83959" y="133197"/>
                </a:lnTo>
                <a:lnTo>
                  <a:pt x="85851" y="132676"/>
                </a:lnTo>
                <a:lnTo>
                  <a:pt x="89103" y="130568"/>
                </a:lnTo>
                <a:lnTo>
                  <a:pt x="90423" y="129095"/>
                </a:lnTo>
                <a:lnTo>
                  <a:pt x="103888" y="103835"/>
                </a:lnTo>
                <a:lnTo>
                  <a:pt x="79857" y="103835"/>
                </a:lnTo>
                <a:lnTo>
                  <a:pt x="78891" y="101396"/>
                </a:lnTo>
                <a:lnTo>
                  <a:pt x="77904" y="98996"/>
                </a:lnTo>
                <a:lnTo>
                  <a:pt x="75893" y="94246"/>
                </a:lnTo>
                <a:lnTo>
                  <a:pt x="74809" y="91986"/>
                </a:lnTo>
                <a:lnTo>
                  <a:pt x="48789" y="43586"/>
                </a:lnTo>
                <a:close/>
              </a:path>
              <a:path w="677544" h="153035">
                <a:moveTo>
                  <a:pt x="159308" y="4064"/>
                </a:moveTo>
                <a:lnTo>
                  <a:pt x="137464" y="4064"/>
                </a:lnTo>
                <a:lnTo>
                  <a:pt x="136423" y="4102"/>
                </a:lnTo>
                <a:lnTo>
                  <a:pt x="85948" y="90017"/>
                </a:lnTo>
                <a:lnTo>
                  <a:pt x="79857" y="103835"/>
                </a:lnTo>
                <a:lnTo>
                  <a:pt x="103888" y="103835"/>
                </a:lnTo>
                <a:lnTo>
                  <a:pt x="135839" y="43891"/>
                </a:lnTo>
                <a:lnTo>
                  <a:pt x="159308" y="43891"/>
                </a:lnTo>
                <a:lnTo>
                  <a:pt x="159308" y="4064"/>
                </a:lnTo>
                <a:close/>
              </a:path>
            </a:pathLst>
          </a:custGeom>
          <a:solidFill>
            <a:srgbClr val="2B2D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01166" y="6356947"/>
            <a:ext cx="677545" cy="153035"/>
          </a:xfrm>
          <a:custGeom>
            <a:avLst/>
            <a:gdLst/>
            <a:ahLst/>
            <a:cxnLst/>
            <a:rect l="l" t="t" r="r" b="b"/>
            <a:pathLst>
              <a:path w="677544" h="153034">
                <a:moveTo>
                  <a:pt x="638924" y="45110"/>
                </a:moveTo>
                <a:lnTo>
                  <a:pt x="624573" y="45110"/>
                </a:lnTo>
                <a:lnTo>
                  <a:pt x="617575" y="46469"/>
                </a:lnTo>
                <a:lnTo>
                  <a:pt x="583425" y="82816"/>
                </a:lnTo>
                <a:lnTo>
                  <a:pt x="582269" y="89509"/>
                </a:lnTo>
                <a:lnTo>
                  <a:pt x="582269" y="105765"/>
                </a:lnTo>
                <a:lnTo>
                  <a:pt x="601713" y="142938"/>
                </a:lnTo>
                <a:lnTo>
                  <a:pt x="626325" y="152501"/>
                </a:lnTo>
                <a:lnTo>
                  <a:pt x="637235" y="152501"/>
                </a:lnTo>
                <a:lnTo>
                  <a:pt x="673773" y="138684"/>
                </a:lnTo>
                <a:lnTo>
                  <a:pt x="676554" y="135432"/>
                </a:lnTo>
                <a:lnTo>
                  <a:pt x="674684" y="133096"/>
                </a:lnTo>
                <a:lnTo>
                  <a:pt x="627545" y="133096"/>
                </a:lnTo>
                <a:lnTo>
                  <a:pt x="620915" y="130594"/>
                </a:lnTo>
                <a:lnTo>
                  <a:pt x="610882" y="120561"/>
                </a:lnTo>
                <a:lnTo>
                  <a:pt x="608012" y="112712"/>
                </a:lnTo>
                <a:lnTo>
                  <a:pt x="607263" y="102006"/>
                </a:lnTo>
                <a:lnTo>
                  <a:pt x="672833" y="102006"/>
                </a:lnTo>
                <a:lnTo>
                  <a:pt x="673773" y="101854"/>
                </a:lnTo>
                <a:lnTo>
                  <a:pt x="677468" y="86868"/>
                </a:lnTo>
                <a:lnTo>
                  <a:pt x="607771" y="86868"/>
                </a:lnTo>
                <a:lnTo>
                  <a:pt x="608926" y="79286"/>
                </a:lnTo>
                <a:lnTo>
                  <a:pt x="611568" y="73418"/>
                </a:lnTo>
                <a:lnTo>
                  <a:pt x="619823" y="65163"/>
                </a:lnTo>
                <a:lnTo>
                  <a:pt x="625551" y="63093"/>
                </a:lnTo>
                <a:lnTo>
                  <a:pt x="669782" y="63093"/>
                </a:lnTo>
                <a:lnTo>
                  <a:pt x="668769" y="61480"/>
                </a:lnTo>
                <a:lnTo>
                  <a:pt x="660768" y="53428"/>
                </a:lnTo>
                <a:lnTo>
                  <a:pt x="656018" y="50355"/>
                </a:lnTo>
                <a:lnTo>
                  <a:pt x="644969" y="46164"/>
                </a:lnTo>
                <a:lnTo>
                  <a:pt x="638924" y="45110"/>
                </a:lnTo>
                <a:close/>
              </a:path>
              <a:path w="677544" h="153034">
                <a:moveTo>
                  <a:pt x="665683" y="123952"/>
                </a:moveTo>
                <a:lnTo>
                  <a:pt x="663105" y="123952"/>
                </a:lnTo>
                <a:lnTo>
                  <a:pt x="661504" y="124421"/>
                </a:lnTo>
                <a:lnTo>
                  <a:pt x="658177" y="126326"/>
                </a:lnTo>
                <a:lnTo>
                  <a:pt x="656247" y="127368"/>
                </a:lnTo>
                <a:lnTo>
                  <a:pt x="651852" y="129679"/>
                </a:lnTo>
                <a:lnTo>
                  <a:pt x="649274" y="130721"/>
                </a:lnTo>
                <a:lnTo>
                  <a:pt x="643382" y="132626"/>
                </a:lnTo>
                <a:lnTo>
                  <a:pt x="639876" y="133096"/>
                </a:lnTo>
                <a:lnTo>
                  <a:pt x="674684" y="133096"/>
                </a:lnTo>
                <a:lnTo>
                  <a:pt x="669239" y="126288"/>
                </a:lnTo>
                <a:lnTo>
                  <a:pt x="668693" y="125539"/>
                </a:lnTo>
                <a:lnTo>
                  <a:pt x="668058" y="124968"/>
                </a:lnTo>
                <a:lnTo>
                  <a:pt x="666559" y="124155"/>
                </a:lnTo>
                <a:lnTo>
                  <a:pt x="665683" y="123952"/>
                </a:lnTo>
                <a:close/>
              </a:path>
              <a:path w="677544" h="153034">
                <a:moveTo>
                  <a:pt x="669782" y="63093"/>
                </a:moveTo>
                <a:lnTo>
                  <a:pt x="636587" y="63093"/>
                </a:lnTo>
                <a:lnTo>
                  <a:pt x="639838" y="63715"/>
                </a:lnTo>
                <a:lnTo>
                  <a:pt x="645401" y="66230"/>
                </a:lnTo>
                <a:lnTo>
                  <a:pt x="654913" y="86868"/>
                </a:lnTo>
                <a:lnTo>
                  <a:pt x="677468" y="86868"/>
                </a:lnTo>
                <a:lnTo>
                  <a:pt x="677468" y="84836"/>
                </a:lnTo>
                <a:lnTo>
                  <a:pt x="676351" y="78143"/>
                </a:lnTo>
                <a:lnTo>
                  <a:pt x="671880" y="66433"/>
                </a:lnTo>
                <a:lnTo>
                  <a:pt x="669782" y="63093"/>
                </a:lnTo>
                <a:close/>
              </a:path>
              <a:path w="677544" h="153034">
                <a:moveTo>
                  <a:pt x="560933" y="0"/>
                </a:moveTo>
                <a:lnTo>
                  <a:pt x="535838" y="0"/>
                </a:lnTo>
                <a:lnTo>
                  <a:pt x="535838" y="150977"/>
                </a:lnTo>
                <a:lnTo>
                  <a:pt x="560933" y="150977"/>
                </a:lnTo>
                <a:lnTo>
                  <a:pt x="560933" y="0"/>
                </a:lnTo>
                <a:close/>
              </a:path>
              <a:path w="677544" h="153034">
                <a:moveTo>
                  <a:pt x="441756" y="46736"/>
                </a:moveTo>
                <a:lnTo>
                  <a:pt x="416661" y="46736"/>
                </a:lnTo>
                <a:lnTo>
                  <a:pt x="416737" y="119341"/>
                </a:lnTo>
                <a:lnTo>
                  <a:pt x="441096" y="151638"/>
                </a:lnTo>
                <a:lnTo>
                  <a:pt x="446125" y="152603"/>
                </a:lnTo>
                <a:lnTo>
                  <a:pt x="455269" y="152603"/>
                </a:lnTo>
                <a:lnTo>
                  <a:pt x="484022" y="138074"/>
                </a:lnTo>
                <a:lnTo>
                  <a:pt x="507492" y="138074"/>
                </a:lnTo>
                <a:lnTo>
                  <a:pt x="507492" y="132994"/>
                </a:lnTo>
                <a:lnTo>
                  <a:pt x="453542" y="132994"/>
                </a:lnTo>
                <a:lnTo>
                  <a:pt x="449122" y="131254"/>
                </a:lnTo>
                <a:lnTo>
                  <a:pt x="443230" y="124269"/>
                </a:lnTo>
                <a:lnTo>
                  <a:pt x="441756" y="119341"/>
                </a:lnTo>
                <a:lnTo>
                  <a:pt x="441756" y="46736"/>
                </a:lnTo>
                <a:close/>
              </a:path>
              <a:path w="677544" h="153034">
                <a:moveTo>
                  <a:pt x="507492" y="138074"/>
                </a:moveTo>
                <a:lnTo>
                  <a:pt x="484022" y="138074"/>
                </a:lnTo>
                <a:lnTo>
                  <a:pt x="485749" y="146405"/>
                </a:lnTo>
                <a:lnTo>
                  <a:pt x="486765" y="149453"/>
                </a:lnTo>
                <a:lnTo>
                  <a:pt x="488899" y="150977"/>
                </a:lnTo>
                <a:lnTo>
                  <a:pt x="507492" y="150977"/>
                </a:lnTo>
                <a:lnTo>
                  <a:pt x="507492" y="138074"/>
                </a:lnTo>
                <a:close/>
              </a:path>
              <a:path w="677544" h="153034">
                <a:moveTo>
                  <a:pt x="507492" y="46736"/>
                </a:moveTo>
                <a:lnTo>
                  <a:pt x="482396" y="46736"/>
                </a:lnTo>
                <a:lnTo>
                  <a:pt x="482396" y="122123"/>
                </a:lnTo>
                <a:lnTo>
                  <a:pt x="479005" y="125514"/>
                </a:lnTo>
                <a:lnTo>
                  <a:pt x="475424" y="128168"/>
                </a:lnTo>
                <a:lnTo>
                  <a:pt x="467829" y="132029"/>
                </a:lnTo>
                <a:lnTo>
                  <a:pt x="463765" y="132994"/>
                </a:lnTo>
                <a:lnTo>
                  <a:pt x="507492" y="132994"/>
                </a:lnTo>
                <a:lnTo>
                  <a:pt x="507492" y="46736"/>
                </a:lnTo>
                <a:close/>
              </a:path>
              <a:path w="677544" h="153034">
                <a:moveTo>
                  <a:pt x="346392" y="44805"/>
                </a:moveTo>
                <a:lnTo>
                  <a:pt x="333717" y="44805"/>
                </a:lnTo>
                <a:lnTo>
                  <a:pt x="327558" y="46177"/>
                </a:lnTo>
                <a:lnTo>
                  <a:pt x="296811" y="84264"/>
                </a:lnTo>
                <a:lnTo>
                  <a:pt x="295757" y="91440"/>
                </a:lnTo>
                <a:lnTo>
                  <a:pt x="295757" y="107696"/>
                </a:lnTo>
                <a:lnTo>
                  <a:pt x="309892" y="143141"/>
                </a:lnTo>
                <a:lnTo>
                  <a:pt x="328676" y="152501"/>
                </a:lnTo>
                <a:lnTo>
                  <a:pt x="338023" y="152501"/>
                </a:lnTo>
                <a:lnTo>
                  <a:pt x="367893" y="136347"/>
                </a:lnTo>
                <a:lnTo>
                  <a:pt x="391668" y="136347"/>
                </a:lnTo>
                <a:lnTo>
                  <a:pt x="391668" y="132588"/>
                </a:lnTo>
                <a:lnTo>
                  <a:pt x="339648" y="132588"/>
                </a:lnTo>
                <a:lnTo>
                  <a:pt x="336702" y="131991"/>
                </a:lnTo>
                <a:lnTo>
                  <a:pt x="321665" y="105257"/>
                </a:lnTo>
                <a:lnTo>
                  <a:pt x="321665" y="93129"/>
                </a:lnTo>
                <a:lnTo>
                  <a:pt x="342658" y="63906"/>
                </a:lnTo>
                <a:lnTo>
                  <a:pt x="391668" y="63906"/>
                </a:lnTo>
                <a:lnTo>
                  <a:pt x="391668" y="55067"/>
                </a:lnTo>
                <a:lnTo>
                  <a:pt x="366572" y="55067"/>
                </a:lnTo>
                <a:lnTo>
                  <a:pt x="363321" y="51955"/>
                </a:lnTo>
                <a:lnTo>
                  <a:pt x="359625" y="49466"/>
                </a:lnTo>
                <a:lnTo>
                  <a:pt x="351370" y="45732"/>
                </a:lnTo>
                <a:lnTo>
                  <a:pt x="346392" y="44805"/>
                </a:lnTo>
                <a:close/>
              </a:path>
              <a:path w="677544" h="153034">
                <a:moveTo>
                  <a:pt x="391668" y="136347"/>
                </a:moveTo>
                <a:lnTo>
                  <a:pt x="367893" y="136347"/>
                </a:lnTo>
                <a:lnTo>
                  <a:pt x="369925" y="146405"/>
                </a:lnTo>
                <a:lnTo>
                  <a:pt x="370941" y="149453"/>
                </a:lnTo>
                <a:lnTo>
                  <a:pt x="373075" y="150977"/>
                </a:lnTo>
                <a:lnTo>
                  <a:pt x="391668" y="150977"/>
                </a:lnTo>
                <a:lnTo>
                  <a:pt x="391668" y="136347"/>
                </a:lnTo>
                <a:close/>
              </a:path>
              <a:path w="677544" h="153034">
                <a:moveTo>
                  <a:pt x="391668" y="63906"/>
                </a:moveTo>
                <a:lnTo>
                  <a:pt x="350316" y="63906"/>
                </a:lnTo>
                <a:lnTo>
                  <a:pt x="353923" y="64617"/>
                </a:lnTo>
                <a:lnTo>
                  <a:pt x="360629" y="67462"/>
                </a:lnTo>
                <a:lnTo>
                  <a:pt x="363728" y="69900"/>
                </a:lnTo>
                <a:lnTo>
                  <a:pt x="366572" y="73355"/>
                </a:lnTo>
                <a:lnTo>
                  <a:pt x="366572" y="120091"/>
                </a:lnTo>
                <a:lnTo>
                  <a:pt x="363321" y="124091"/>
                </a:lnTo>
                <a:lnTo>
                  <a:pt x="359867" y="127165"/>
                </a:lnTo>
                <a:lnTo>
                  <a:pt x="352552" y="131508"/>
                </a:lnTo>
                <a:lnTo>
                  <a:pt x="348119" y="132588"/>
                </a:lnTo>
                <a:lnTo>
                  <a:pt x="391668" y="132588"/>
                </a:lnTo>
                <a:lnTo>
                  <a:pt x="391668" y="63906"/>
                </a:lnTo>
                <a:close/>
              </a:path>
              <a:path w="677544" h="153034">
                <a:moveTo>
                  <a:pt x="391668" y="0"/>
                </a:moveTo>
                <a:lnTo>
                  <a:pt x="366572" y="0"/>
                </a:lnTo>
                <a:lnTo>
                  <a:pt x="366572" y="55067"/>
                </a:lnTo>
                <a:lnTo>
                  <a:pt x="391668" y="55067"/>
                </a:lnTo>
                <a:lnTo>
                  <a:pt x="391668" y="0"/>
                </a:lnTo>
                <a:close/>
              </a:path>
              <a:path w="677544" h="153034">
                <a:moveTo>
                  <a:pt x="239839" y="45110"/>
                </a:moveTo>
                <a:lnTo>
                  <a:pt x="224269" y="45110"/>
                </a:lnTo>
                <a:lnTo>
                  <a:pt x="217182" y="46367"/>
                </a:lnTo>
                <a:lnTo>
                  <a:pt x="186524" y="69761"/>
                </a:lnTo>
                <a:lnTo>
                  <a:pt x="180340" y="90462"/>
                </a:lnTo>
                <a:lnTo>
                  <a:pt x="180340" y="106921"/>
                </a:lnTo>
                <a:lnTo>
                  <a:pt x="199021" y="142646"/>
                </a:lnTo>
                <a:lnTo>
                  <a:pt x="224269" y="152501"/>
                </a:lnTo>
                <a:lnTo>
                  <a:pt x="239839" y="152501"/>
                </a:lnTo>
                <a:lnTo>
                  <a:pt x="273913" y="133299"/>
                </a:lnTo>
                <a:lnTo>
                  <a:pt x="223253" y="133197"/>
                </a:lnTo>
                <a:lnTo>
                  <a:pt x="216750" y="130263"/>
                </a:lnTo>
                <a:lnTo>
                  <a:pt x="206248" y="98856"/>
                </a:lnTo>
                <a:lnTo>
                  <a:pt x="206641" y="90967"/>
                </a:lnTo>
                <a:lnTo>
                  <a:pt x="223253" y="64312"/>
                </a:lnTo>
                <a:lnTo>
                  <a:pt x="274015" y="64312"/>
                </a:lnTo>
                <a:lnTo>
                  <a:pt x="273913" y="64147"/>
                </a:lnTo>
                <a:lnTo>
                  <a:pt x="264972" y="54927"/>
                </a:lnTo>
                <a:lnTo>
                  <a:pt x="259575" y="51371"/>
                </a:lnTo>
                <a:lnTo>
                  <a:pt x="246900" y="46367"/>
                </a:lnTo>
                <a:lnTo>
                  <a:pt x="239839" y="45110"/>
                </a:lnTo>
                <a:close/>
              </a:path>
              <a:path w="677544" h="153034">
                <a:moveTo>
                  <a:pt x="274015" y="64312"/>
                </a:moveTo>
                <a:lnTo>
                  <a:pt x="240728" y="64312"/>
                </a:lnTo>
                <a:lnTo>
                  <a:pt x="247150" y="67271"/>
                </a:lnTo>
                <a:lnTo>
                  <a:pt x="251335" y="73202"/>
                </a:lnTo>
                <a:lnTo>
                  <a:pt x="254041" y="78073"/>
                </a:lnTo>
                <a:lnTo>
                  <a:pt x="256004" y="84062"/>
                </a:lnTo>
                <a:lnTo>
                  <a:pt x="257167" y="90967"/>
                </a:lnTo>
                <a:lnTo>
                  <a:pt x="257556" y="98856"/>
                </a:lnTo>
                <a:lnTo>
                  <a:pt x="257167" y="106740"/>
                </a:lnTo>
                <a:lnTo>
                  <a:pt x="240728" y="133197"/>
                </a:lnTo>
                <a:lnTo>
                  <a:pt x="273975" y="133197"/>
                </a:lnTo>
                <a:lnTo>
                  <a:pt x="277368" y="127647"/>
                </a:lnTo>
                <a:lnTo>
                  <a:pt x="282244" y="114363"/>
                </a:lnTo>
                <a:lnTo>
                  <a:pt x="283464" y="106921"/>
                </a:lnTo>
                <a:lnTo>
                  <a:pt x="283464" y="90462"/>
                </a:lnTo>
                <a:lnTo>
                  <a:pt x="282244" y="83045"/>
                </a:lnTo>
                <a:lnTo>
                  <a:pt x="277368" y="69761"/>
                </a:lnTo>
                <a:lnTo>
                  <a:pt x="274015" y="64312"/>
                </a:lnTo>
                <a:close/>
              </a:path>
              <a:path w="677544" h="153034">
                <a:moveTo>
                  <a:pt x="21843" y="4064"/>
                </a:moveTo>
                <a:lnTo>
                  <a:pt x="0" y="4064"/>
                </a:lnTo>
                <a:lnTo>
                  <a:pt x="0" y="150977"/>
                </a:lnTo>
                <a:lnTo>
                  <a:pt x="24079" y="150977"/>
                </a:lnTo>
                <a:lnTo>
                  <a:pt x="24028" y="52273"/>
                </a:lnTo>
                <a:lnTo>
                  <a:pt x="23825" y="48006"/>
                </a:lnTo>
                <a:lnTo>
                  <a:pt x="23647" y="45821"/>
                </a:lnTo>
                <a:lnTo>
                  <a:pt x="23368" y="43586"/>
                </a:lnTo>
                <a:lnTo>
                  <a:pt x="48789" y="43586"/>
                </a:lnTo>
                <a:lnTo>
                  <a:pt x="29337" y="7416"/>
                </a:lnTo>
                <a:lnTo>
                  <a:pt x="22898" y="4102"/>
                </a:lnTo>
                <a:lnTo>
                  <a:pt x="21843" y="4064"/>
                </a:lnTo>
                <a:close/>
              </a:path>
              <a:path w="677544" h="153034">
                <a:moveTo>
                  <a:pt x="159308" y="43891"/>
                </a:moveTo>
                <a:lnTo>
                  <a:pt x="135839" y="43891"/>
                </a:lnTo>
                <a:lnTo>
                  <a:pt x="135636" y="46062"/>
                </a:lnTo>
                <a:lnTo>
                  <a:pt x="135483" y="48196"/>
                </a:lnTo>
                <a:lnTo>
                  <a:pt x="135285" y="52273"/>
                </a:lnTo>
                <a:lnTo>
                  <a:pt x="135229" y="150977"/>
                </a:lnTo>
                <a:lnTo>
                  <a:pt x="159308" y="150977"/>
                </a:lnTo>
                <a:lnTo>
                  <a:pt x="159308" y="43891"/>
                </a:lnTo>
                <a:close/>
              </a:path>
              <a:path w="677544" h="153034">
                <a:moveTo>
                  <a:pt x="48789" y="43586"/>
                </a:moveTo>
                <a:lnTo>
                  <a:pt x="69392" y="129095"/>
                </a:lnTo>
                <a:lnTo>
                  <a:pt x="75869" y="133197"/>
                </a:lnTo>
                <a:lnTo>
                  <a:pt x="83959" y="133197"/>
                </a:lnTo>
                <a:lnTo>
                  <a:pt x="85851" y="132676"/>
                </a:lnTo>
                <a:lnTo>
                  <a:pt x="89103" y="130568"/>
                </a:lnTo>
                <a:lnTo>
                  <a:pt x="90423" y="129095"/>
                </a:lnTo>
                <a:lnTo>
                  <a:pt x="103888" y="103835"/>
                </a:lnTo>
                <a:lnTo>
                  <a:pt x="79857" y="103835"/>
                </a:lnTo>
                <a:lnTo>
                  <a:pt x="78891" y="101396"/>
                </a:lnTo>
                <a:lnTo>
                  <a:pt x="77904" y="98996"/>
                </a:lnTo>
                <a:lnTo>
                  <a:pt x="75893" y="94246"/>
                </a:lnTo>
                <a:lnTo>
                  <a:pt x="74809" y="91986"/>
                </a:lnTo>
                <a:lnTo>
                  <a:pt x="48789" y="43586"/>
                </a:lnTo>
                <a:close/>
              </a:path>
              <a:path w="677544" h="153034">
                <a:moveTo>
                  <a:pt x="159308" y="4064"/>
                </a:moveTo>
                <a:lnTo>
                  <a:pt x="137464" y="4064"/>
                </a:lnTo>
                <a:lnTo>
                  <a:pt x="136423" y="4102"/>
                </a:lnTo>
                <a:lnTo>
                  <a:pt x="85948" y="90017"/>
                </a:lnTo>
                <a:lnTo>
                  <a:pt x="79857" y="103835"/>
                </a:lnTo>
                <a:lnTo>
                  <a:pt x="103888" y="103835"/>
                </a:lnTo>
                <a:lnTo>
                  <a:pt x="135839" y="43891"/>
                </a:lnTo>
                <a:lnTo>
                  <a:pt x="159308" y="43891"/>
                </a:lnTo>
                <a:lnTo>
                  <a:pt x="159308" y="4064"/>
                </a:lnTo>
                <a:close/>
              </a:path>
            </a:pathLst>
          </a:custGeom>
          <a:solidFill>
            <a:srgbClr val="2B2D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01166" y="7358989"/>
            <a:ext cx="677545" cy="153035"/>
          </a:xfrm>
          <a:custGeom>
            <a:avLst/>
            <a:gdLst/>
            <a:ahLst/>
            <a:cxnLst/>
            <a:rect l="l" t="t" r="r" b="b"/>
            <a:pathLst>
              <a:path w="677544" h="153034">
                <a:moveTo>
                  <a:pt x="638924" y="45110"/>
                </a:moveTo>
                <a:lnTo>
                  <a:pt x="624573" y="45110"/>
                </a:lnTo>
                <a:lnTo>
                  <a:pt x="617575" y="46469"/>
                </a:lnTo>
                <a:lnTo>
                  <a:pt x="583425" y="82816"/>
                </a:lnTo>
                <a:lnTo>
                  <a:pt x="582269" y="89509"/>
                </a:lnTo>
                <a:lnTo>
                  <a:pt x="582269" y="105765"/>
                </a:lnTo>
                <a:lnTo>
                  <a:pt x="601713" y="142938"/>
                </a:lnTo>
                <a:lnTo>
                  <a:pt x="626325" y="152501"/>
                </a:lnTo>
                <a:lnTo>
                  <a:pt x="637235" y="152501"/>
                </a:lnTo>
                <a:lnTo>
                  <a:pt x="673773" y="138684"/>
                </a:lnTo>
                <a:lnTo>
                  <a:pt x="676554" y="135432"/>
                </a:lnTo>
                <a:lnTo>
                  <a:pt x="674684" y="133096"/>
                </a:lnTo>
                <a:lnTo>
                  <a:pt x="627545" y="133096"/>
                </a:lnTo>
                <a:lnTo>
                  <a:pt x="620915" y="130594"/>
                </a:lnTo>
                <a:lnTo>
                  <a:pt x="610882" y="120561"/>
                </a:lnTo>
                <a:lnTo>
                  <a:pt x="608012" y="112712"/>
                </a:lnTo>
                <a:lnTo>
                  <a:pt x="607263" y="102006"/>
                </a:lnTo>
                <a:lnTo>
                  <a:pt x="672833" y="102006"/>
                </a:lnTo>
                <a:lnTo>
                  <a:pt x="673773" y="101854"/>
                </a:lnTo>
                <a:lnTo>
                  <a:pt x="677468" y="86868"/>
                </a:lnTo>
                <a:lnTo>
                  <a:pt x="607771" y="86868"/>
                </a:lnTo>
                <a:lnTo>
                  <a:pt x="608926" y="79286"/>
                </a:lnTo>
                <a:lnTo>
                  <a:pt x="611568" y="73418"/>
                </a:lnTo>
                <a:lnTo>
                  <a:pt x="619823" y="65163"/>
                </a:lnTo>
                <a:lnTo>
                  <a:pt x="625551" y="63093"/>
                </a:lnTo>
                <a:lnTo>
                  <a:pt x="669782" y="63093"/>
                </a:lnTo>
                <a:lnTo>
                  <a:pt x="668769" y="61480"/>
                </a:lnTo>
                <a:lnTo>
                  <a:pt x="660768" y="53428"/>
                </a:lnTo>
                <a:lnTo>
                  <a:pt x="656018" y="50355"/>
                </a:lnTo>
                <a:lnTo>
                  <a:pt x="644969" y="46164"/>
                </a:lnTo>
                <a:lnTo>
                  <a:pt x="638924" y="45110"/>
                </a:lnTo>
                <a:close/>
              </a:path>
              <a:path w="677544" h="153034">
                <a:moveTo>
                  <a:pt x="665683" y="123952"/>
                </a:moveTo>
                <a:lnTo>
                  <a:pt x="663105" y="123952"/>
                </a:lnTo>
                <a:lnTo>
                  <a:pt x="661504" y="124421"/>
                </a:lnTo>
                <a:lnTo>
                  <a:pt x="658177" y="126326"/>
                </a:lnTo>
                <a:lnTo>
                  <a:pt x="656247" y="127368"/>
                </a:lnTo>
                <a:lnTo>
                  <a:pt x="651852" y="129679"/>
                </a:lnTo>
                <a:lnTo>
                  <a:pt x="649274" y="130721"/>
                </a:lnTo>
                <a:lnTo>
                  <a:pt x="643382" y="132626"/>
                </a:lnTo>
                <a:lnTo>
                  <a:pt x="639876" y="133096"/>
                </a:lnTo>
                <a:lnTo>
                  <a:pt x="674684" y="133096"/>
                </a:lnTo>
                <a:lnTo>
                  <a:pt x="669239" y="126288"/>
                </a:lnTo>
                <a:lnTo>
                  <a:pt x="668693" y="125539"/>
                </a:lnTo>
                <a:lnTo>
                  <a:pt x="668058" y="124968"/>
                </a:lnTo>
                <a:lnTo>
                  <a:pt x="666559" y="124155"/>
                </a:lnTo>
                <a:lnTo>
                  <a:pt x="665683" y="123952"/>
                </a:lnTo>
                <a:close/>
              </a:path>
              <a:path w="677544" h="153034">
                <a:moveTo>
                  <a:pt x="669782" y="63093"/>
                </a:moveTo>
                <a:lnTo>
                  <a:pt x="636587" y="63093"/>
                </a:lnTo>
                <a:lnTo>
                  <a:pt x="639838" y="63715"/>
                </a:lnTo>
                <a:lnTo>
                  <a:pt x="645401" y="66230"/>
                </a:lnTo>
                <a:lnTo>
                  <a:pt x="654913" y="86868"/>
                </a:lnTo>
                <a:lnTo>
                  <a:pt x="677468" y="86868"/>
                </a:lnTo>
                <a:lnTo>
                  <a:pt x="677468" y="84836"/>
                </a:lnTo>
                <a:lnTo>
                  <a:pt x="676351" y="78143"/>
                </a:lnTo>
                <a:lnTo>
                  <a:pt x="671880" y="66433"/>
                </a:lnTo>
                <a:lnTo>
                  <a:pt x="669782" y="63093"/>
                </a:lnTo>
                <a:close/>
              </a:path>
              <a:path w="677544" h="153034">
                <a:moveTo>
                  <a:pt x="560933" y="0"/>
                </a:moveTo>
                <a:lnTo>
                  <a:pt x="535838" y="0"/>
                </a:lnTo>
                <a:lnTo>
                  <a:pt x="535838" y="150977"/>
                </a:lnTo>
                <a:lnTo>
                  <a:pt x="560933" y="150977"/>
                </a:lnTo>
                <a:lnTo>
                  <a:pt x="560933" y="0"/>
                </a:lnTo>
                <a:close/>
              </a:path>
              <a:path w="677544" h="153034">
                <a:moveTo>
                  <a:pt x="441756" y="46736"/>
                </a:moveTo>
                <a:lnTo>
                  <a:pt x="416661" y="46736"/>
                </a:lnTo>
                <a:lnTo>
                  <a:pt x="416737" y="119341"/>
                </a:lnTo>
                <a:lnTo>
                  <a:pt x="441096" y="151638"/>
                </a:lnTo>
                <a:lnTo>
                  <a:pt x="446125" y="152603"/>
                </a:lnTo>
                <a:lnTo>
                  <a:pt x="455269" y="152603"/>
                </a:lnTo>
                <a:lnTo>
                  <a:pt x="484022" y="138074"/>
                </a:lnTo>
                <a:lnTo>
                  <a:pt x="507492" y="138074"/>
                </a:lnTo>
                <a:lnTo>
                  <a:pt x="507492" y="132994"/>
                </a:lnTo>
                <a:lnTo>
                  <a:pt x="453542" y="132994"/>
                </a:lnTo>
                <a:lnTo>
                  <a:pt x="449122" y="131254"/>
                </a:lnTo>
                <a:lnTo>
                  <a:pt x="443230" y="124269"/>
                </a:lnTo>
                <a:lnTo>
                  <a:pt x="441756" y="119341"/>
                </a:lnTo>
                <a:lnTo>
                  <a:pt x="441756" y="46736"/>
                </a:lnTo>
                <a:close/>
              </a:path>
              <a:path w="677544" h="153034">
                <a:moveTo>
                  <a:pt x="507492" y="138074"/>
                </a:moveTo>
                <a:lnTo>
                  <a:pt x="484022" y="138074"/>
                </a:lnTo>
                <a:lnTo>
                  <a:pt x="485749" y="146405"/>
                </a:lnTo>
                <a:lnTo>
                  <a:pt x="486765" y="149453"/>
                </a:lnTo>
                <a:lnTo>
                  <a:pt x="488899" y="150977"/>
                </a:lnTo>
                <a:lnTo>
                  <a:pt x="507492" y="150977"/>
                </a:lnTo>
                <a:lnTo>
                  <a:pt x="507492" y="138074"/>
                </a:lnTo>
                <a:close/>
              </a:path>
              <a:path w="677544" h="153034">
                <a:moveTo>
                  <a:pt x="507492" y="46736"/>
                </a:moveTo>
                <a:lnTo>
                  <a:pt x="482396" y="46736"/>
                </a:lnTo>
                <a:lnTo>
                  <a:pt x="482396" y="122123"/>
                </a:lnTo>
                <a:lnTo>
                  <a:pt x="479005" y="125514"/>
                </a:lnTo>
                <a:lnTo>
                  <a:pt x="475424" y="128168"/>
                </a:lnTo>
                <a:lnTo>
                  <a:pt x="467829" y="132029"/>
                </a:lnTo>
                <a:lnTo>
                  <a:pt x="463765" y="132994"/>
                </a:lnTo>
                <a:lnTo>
                  <a:pt x="507492" y="132994"/>
                </a:lnTo>
                <a:lnTo>
                  <a:pt x="507492" y="46736"/>
                </a:lnTo>
                <a:close/>
              </a:path>
              <a:path w="677544" h="153034">
                <a:moveTo>
                  <a:pt x="346392" y="44805"/>
                </a:moveTo>
                <a:lnTo>
                  <a:pt x="333717" y="44805"/>
                </a:lnTo>
                <a:lnTo>
                  <a:pt x="327558" y="46177"/>
                </a:lnTo>
                <a:lnTo>
                  <a:pt x="296811" y="84264"/>
                </a:lnTo>
                <a:lnTo>
                  <a:pt x="295757" y="91440"/>
                </a:lnTo>
                <a:lnTo>
                  <a:pt x="295757" y="107696"/>
                </a:lnTo>
                <a:lnTo>
                  <a:pt x="309892" y="143141"/>
                </a:lnTo>
                <a:lnTo>
                  <a:pt x="328676" y="152501"/>
                </a:lnTo>
                <a:lnTo>
                  <a:pt x="338023" y="152501"/>
                </a:lnTo>
                <a:lnTo>
                  <a:pt x="367893" y="136347"/>
                </a:lnTo>
                <a:lnTo>
                  <a:pt x="391668" y="136347"/>
                </a:lnTo>
                <a:lnTo>
                  <a:pt x="391668" y="132588"/>
                </a:lnTo>
                <a:lnTo>
                  <a:pt x="339648" y="132588"/>
                </a:lnTo>
                <a:lnTo>
                  <a:pt x="336702" y="131991"/>
                </a:lnTo>
                <a:lnTo>
                  <a:pt x="321665" y="105257"/>
                </a:lnTo>
                <a:lnTo>
                  <a:pt x="321665" y="93129"/>
                </a:lnTo>
                <a:lnTo>
                  <a:pt x="342658" y="63906"/>
                </a:lnTo>
                <a:lnTo>
                  <a:pt x="391668" y="63906"/>
                </a:lnTo>
                <a:lnTo>
                  <a:pt x="391668" y="55067"/>
                </a:lnTo>
                <a:lnTo>
                  <a:pt x="366572" y="55067"/>
                </a:lnTo>
                <a:lnTo>
                  <a:pt x="363321" y="51955"/>
                </a:lnTo>
                <a:lnTo>
                  <a:pt x="359625" y="49466"/>
                </a:lnTo>
                <a:lnTo>
                  <a:pt x="351370" y="45732"/>
                </a:lnTo>
                <a:lnTo>
                  <a:pt x="346392" y="44805"/>
                </a:lnTo>
                <a:close/>
              </a:path>
              <a:path w="677544" h="153034">
                <a:moveTo>
                  <a:pt x="391668" y="136347"/>
                </a:moveTo>
                <a:lnTo>
                  <a:pt x="367893" y="136347"/>
                </a:lnTo>
                <a:lnTo>
                  <a:pt x="369925" y="146405"/>
                </a:lnTo>
                <a:lnTo>
                  <a:pt x="370941" y="149453"/>
                </a:lnTo>
                <a:lnTo>
                  <a:pt x="373075" y="150977"/>
                </a:lnTo>
                <a:lnTo>
                  <a:pt x="391668" y="150977"/>
                </a:lnTo>
                <a:lnTo>
                  <a:pt x="391668" y="136347"/>
                </a:lnTo>
                <a:close/>
              </a:path>
              <a:path w="677544" h="153034">
                <a:moveTo>
                  <a:pt x="391668" y="63906"/>
                </a:moveTo>
                <a:lnTo>
                  <a:pt x="350316" y="63906"/>
                </a:lnTo>
                <a:lnTo>
                  <a:pt x="353923" y="64617"/>
                </a:lnTo>
                <a:lnTo>
                  <a:pt x="360629" y="67462"/>
                </a:lnTo>
                <a:lnTo>
                  <a:pt x="363728" y="69900"/>
                </a:lnTo>
                <a:lnTo>
                  <a:pt x="366572" y="73355"/>
                </a:lnTo>
                <a:lnTo>
                  <a:pt x="366572" y="120091"/>
                </a:lnTo>
                <a:lnTo>
                  <a:pt x="363321" y="124091"/>
                </a:lnTo>
                <a:lnTo>
                  <a:pt x="359867" y="127165"/>
                </a:lnTo>
                <a:lnTo>
                  <a:pt x="352552" y="131508"/>
                </a:lnTo>
                <a:lnTo>
                  <a:pt x="348119" y="132588"/>
                </a:lnTo>
                <a:lnTo>
                  <a:pt x="391668" y="132588"/>
                </a:lnTo>
                <a:lnTo>
                  <a:pt x="391668" y="63906"/>
                </a:lnTo>
                <a:close/>
              </a:path>
              <a:path w="677544" h="153034">
                <a:moveTo>
                  <a:pt x="391668" y="0"/>
                </a:moveTo>
                <a:lnTo>
                  <a:pt x="366572" y="0"/>
                </a:lnTo>
                <a:lnTo>
                  <a:pt x="366572" y="55067"/>
                </a:lnTo>
                <a:lnTo>
                  <a:pt x="391668" y="55067"/>
                </a:lnTo>
                <a:lnTo>
                  <a:pt x="391668" y="0"/>
                </a:lnTo>
                <a:close/>
              </a:path>
              <a:path w="677544" h="153034">
                <a:moveTo>
                  <a:pt x="239839" y="45110"/>
                </a:moveTo>
                <a:lnTo>
                  <a:pt x="224269" y="45110"/>
                </a:lnTo>
                <a:lnTo>
                  <a:pt x="217182" y="46367"/>
                </a:lnTo>
                <a:lnTo>
                  <a:pt x="186524" y="69761"/>
                </a:lnTo>
                <a:lnTo>
                  <a:pt x="180340" y="90462"/>
                </a:lnTo>
                <a:lnTo>
                  <a:pt x="180340" y="106921"/>
                </a:lnTo>
                <a:lnTo>
                  <a:pt x="199021" y="142646"/>
                </a:lnTo>
                <a:lnTo>
                  <a:pt x="224269" y="152501"/>
                </a:lnTo>
                <a:lnTo>
                  <a:pt x="239839" y="152501"/>
                </a:lnTo>
                <a:lnTo>
                  <a:pt x="273913" y="133299"/>
                </a:lnTo>
                <a:lnTo>
                  <a:pt x="223253" y="133197"/>
                </a:lnTo>
                <a:lnTo>
                  <a:pt x="216750" y="130263"/>
                </a:lnTo>
                <a:lnTo>
                  <a:pt x="206248" y="98856"/>
                </a:lnTo>
                <a:lnTo>
                  <a:pt x="206641" y="90967"/>
                </a:lnTo>
                <a:lnTo>
                  <a:pt x="223253" y="64312"/>
                </a:lnTo>
                <a:lnTo>
                  <a:pt x="274015" y="64312"/>
                </a:lnTo>
                <a:lnTo>
                  <a:pt x="273913" y="64147"/>
                </a:lnTo>
                <a:lnTo>
                  <a:pt x="264972" y="54927"/>
                </a:lnTo>
                <a:lnTo>
                  <a:pt x="259575" y="51371"/>
                </a:lnTo>
                <a:lnTo>
                  <a:pt x="246900" y="46367"/>
                </a:lnTo>
                <a:lnTo>
                  <a:pt x="239839" y="45110"/>
                </a:lnTo>
                <a:close/>
              </a:path>
              <a:path w="677544" h="153034">
                <a:moveTo>
                  <a:pt x="274015" y="64312"/>
                </a:moveTo>
                <a:lnTo>
                  <a:pt x="240728" y="64312"/>
                </a:lnTo>
                <a:lnTo>
                  <a:pt x="247150" y="67271"/>
                </a:lnTo>
                <a:lnTo>
                  <a:pt x="251335" y="73202"/>
                </a:lnTo>
                <a:lnTo>
                  <a:pt x="254041" y="78073"/>
                </a:lnTo>
                <a:lnTo>
                  <a:pt x="256004" y="84062"/>
                </a:lnTo>
                <a:lnTo>
                  <a:pt x="257167" y="90967"/>
                </a:lnTo>
                <a:lnTo>
                  <a:pt x="257556" y="98856"/>
                </a:lnTo>
                <a:lnTo>
                  <a:pt x="257167" y="106740"/>
                </a:lnTo>
                <a:lnTo>
                  <a:pt x="240728" y="133197"/>
                </a:lnTo>
                <a:lnTo>
                  <a:pt x="273975" y="133197"/>
                </a:lnTo>
                <a:lnTo>
                  <a:pt x="277368" y="127647"/>
                </a:lnTo>
                <a:lnTo>
                  <a:pt x="282244" y="114363"/>
                </a:lnTo>
                <a:lnTo>
                  <a:pt x="283464" y="106921"/>
                </a:lnTo>
                <a:lnTo>
                  <a:pt x="283464" y="90462"/>
                </a:lnTo>
                <a:lnTo>
                  <a:pt x="282244" y="83045"/>
                </a:lnTo>
                <a:lnTo>
                  <a:pt x="277368" y="69761"/>
                </a:lnTo>
                <a:lnTo>
                  <a:pt x="274015" y="64312"/>
                </a:lnTo>
                <a:close/>
              </a:path>
              <a:path w="677544" h="153034">
                <a:moveTo>
                  <a:pt x="21843" y="4064"/>
                </a:moveTo>
                <a:lnTo>
                  <a:pt x="0" y="4064"/>
                </a:lnTo>
                <a:lnTo>
                  <a:pt x="0" y="150977"/>
                </a:lnTo>
                <a:lnTo>
                  <a:pt x="24079" y="150977"/>
                </a:lnTo>
                <a:lnTo>
                  <a:pt x="24028" y="52273"/>
                </a:lnTo>
                <a:lnTo>
                  <a:pt x="23825" y="48006"/>
                </a:lnTo>
                <a:lnTo>
                  <a:pt x="23647" y="45821"/>
                </a:lnTo>
                <a:lnTo>
                  <a:pt x="23368" y="43586"/>
                </a:lnTo>
                <a:lnTo>
                  <a:pt x="48789" y="43586"/>
                </a:lnTo>
                <a:lnTo>
                  <a:pt x="29337" y="7416"/>
                </a:lnTo>
                <a:lnTo>
                  <a:pt x="22898" y="4102"/>
                </a:lnTo>
                <a:lnTo>
                  <a:pt x="21843" y="4064"/>
                </a:lnTo>
                <a:close/>
              </a:path>
              <a:path w="677544" h="153034">
                <a:moveTo>
                  <a:pt x="159308" y="43891"/>
                </a:moveTo>
                <a:lnTo>
                  <a:pt x="135839" y="43891"/>
                </a:lnTo>
                <a:lnTo>
                  <a:pt x="135636" y="46062"/>
                </a:lnTo>
                <a:lnTo>
                  <a:pt x="135483" y="48196"/>
                </a:lnTo>
                <a:lnTo>
                  <a:pt x="135285" y="52273"/>
                </a:lnTo>
                <a:lnTo>
                  <a:pt x="135229" y="150977"/>
                </a:lnTo>
                <a:lnTo>
                  <a:pt x="159308" y="150977"/>
                </a:lnTo>
                <a:lnTo>
                  <a:pt x="159308" y="43891"/>
                </a:lnTo>
                <a:close/>
              </a:path>
              <a:path w="677544" h="153034">
                <a:moveTo>
                  <a:pt x="48789" y="43586"/>
                </a:moveTo>
                <a:lnTo>
                  <a:pt x="69392" y="129095"/>
                </a:lnTo>
                <a:lnTo>
                  <a:pt x="75869" y="133197"/>
                </a:lnTo>
                <a:lnTo>
                  <a:pt x="83959" y="133197"/>
                </a:lnTo>
                <a:lnTo>
                  <a:pt x="85851" y="132676"/>
                </a:lnTo>
                <a:lnTo>
                  <a:pt x="89103" y="130568"/>
                </a:lnTo>
                <a:lnTo>
                  <a:pt x="90423" y="129095"/>
                </a:lnTo>
                <a:lnTo>
                  <a:pt x="103888" y="103835"/>
                </a:lnTo>
                <a:lnTo>
                  <a:pt x="79857" y="103835"/>
                </a:lnTo>
                <a:lnTo>
                  <a:pt x="78891" y="101396"/>
                </a:lnTo>
                <a:lnTo>
                  <a:pt x="77904" y="98996"/>
                </a:lnTo>
                <a:lnTo>
                  <a:pt x="75893" y="94246"/>
                </a:lnTo>
                <a:lnTo>
                  <a:pt x="74809" y="91986"/>
                </a:lnTo>
                <a:lnTo>
                  <a:pt x="48789" y="43586"/>
                </a:lnTo>
                <a:close/>
              </a:path>
              <a:path w="677544" h="153034">
                <a:moveTo>
                  <a:pt x="159308" y="4064"/>
                </a:moveTo>
                <a:lnTo>
                  <a:pt x="137464" y="4064"/>
                </a:lnTo>
                <a:lnTo>
                  <a:pt x="136423" y="4102"/>
                </a:lnTo>
                <a:lnTo>
                  <a:pt x="85948" y="90017"/>
                </a:lnTo>
                <a:lnTo>
                  <a:pt x="79857" y="103835"/>
                </a:lnTo>
                <a:lnTo>
                  <a:pt x="103888" y="103835"/>
                </a:lnTo>
                <a:lnTo>
                  <a:pt x="135839" y="43891"/>
                </a:lnTo>
                <a:lnTo>
                  <a:pt x="159308" y="43891"/>
                </a:lnTo>
                <a:lnTo>
                  <a:pt x="159308" y="4064"/>
                </a:lnTo>
                <a:close/>
              </a:path>
            </a:pathLst>
          </a:custGeom>
          <a:solidFill>
            <a:srgbClr val="2B2D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1426565" y="2050262"/>
            <a:ext cx="340995" cy="304165"/>
          </a:xfrm>
          <a:prstGeom prst="rect">
            <a:avLst/>
          </a:prstGeom>
          <a:solidFill>
            <a:srgbClr val="ED312D"/>
          </a:solidFill>
        </p:spPr>
        <p:txBody>
          <a:bodyPr wrap="square" lIns="0" tIns="30480" rIns="0" bIns="0" rtlCol="0" vert="horz">
            <a:spAutoFit/>
          </a:bodyPr>
          <a:lstStyle/>
          <a:p>
            <a:pPr marL="45085">
              <a:lnSpc>
                <a:spcPct val="100000"/>
              </a:lnSpc>
              <a:spcBef>
                <a:spcPts val="240"/>
              </a:spcBef>
            </a:pPr>
            <a:r>
              <a:rPr dirty="0" sz="1600" spc="-95" b="1">
                <a:solidFill>
                  <a:srgbClr val="FFFFFF"/>
                </a:solidFill>
                <a:latin typeface="Tahoma"/>
                <a:cs typeface="Tahoma"/>
              </a:rPr>
              <a:t>15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885022" y="1791157"/>
            <a:ext cx="0" cy="822325"/>
          </a:xfrm>
          <a:custGeom>
            <a:avLst/>
            <a:gdLst/>
            <a:ahLst/>
            <a:cxnLst/>
            <a:rect l="l" t="t" r="r" b="b"/>
            <a:pathLst>
              <a:path w="0" h="822325">
                <a:moveTo>
                  <a:pt x="0" y="0"/>
                </a:moveTo>
                <a:lnTo>
                  <a:pt x="0" y="821969"/>
                </a:lnTo>
              </a:path>
            </a:pathLst>
          </a:custGeom>
          <a:ln w="12700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885022" y="2835160"/>
            <a:ext cx="0" cy="822325"/>
          </a:xfrm>
          <a:custGeom>
            <a:avLst/>
            <a:gdLst/>
            <a:ahLst/>
            <a:cxnLst/>
            <a:rect l="l" t="t" r="r" b="b"/>
            <a:pathLst>
              <a:path w="0" h="822325">
                <a:moveTo>
                  <a:pt x="0" y="0"/>
                </a:moveTo>
                <a:lnTo>
                  <a:pt x="0" y="821969"/>
                </a:lnTo>
              </a:path>
            </a:pathLst>
          </a:custGeom>
          <a:ln w="12700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885022" y="3891089"/>
            <a:ext cx="0" cy="822325"/>
          </a:xfrm>
          <a:custGeom>
            <a:avLst/>
            <a:gdLst/>
            <a:ahLst/>
            <a:cxnLst/>
            <a:rect l="l" t="t" r="r" b="b"/>
            <a:pathLst>
              <a:path w="0" h="822325">
                <a:moveTo>
                  <a:pt x="0" y="0"/>
                </a:moveTo>
                <a:lnTo>
                  <a:pt x="0" y="821969"/>
                </a:lnTo>
              </a:path>
            </a:pathLst>
          </a:custGeom>
          <a:ln w="12700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885022" y="4953114"/>
            <a:ext cx="0" cy="822325"/>
          </a:xfrm>
          <a:custGeom>
            <a:avLst/>
            <a:gdLst/>
            <a:ahLst/>
            <a:cxnLst/>
            <a:rect l="l" t="t" r="r" b="b"/>
            <a:pathLst>
              <a:path w="0" h="822325">
                <a:moveTo>
                  <a:pt x="0" y="0"/>
                </a:moveTo>
                <a:lnTo>
                  <a:pt x="0" y="821969"/>
                </a:lnTo>
              </a:path>
            </a:pathLst>
          </a:custGeom>
          <a:ln w="12700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885022" y="6015151"/>
            <a:ext cx="0" cy="822325"/>
          </a:xfrm>
          <a:custGeom>
            <a:avLst/>
            <a:gdLst/>
            <a:ahLst/>
            <a:cxnLst/>
            <a:rect l="l" t="t" r="r" b="b"/>
            <a:pathLst>
              <a:path w="0" h="822325">
                <a:moveTo>
                  <a:pt x="0" y="0"/>
                </a:moveTo>
                <a:lnTo>
                  <a:pt x="0" y="821969"/>
                </a:lnTo>
              </a:path>
            </a:pathLst>
          </a:custGeom>
          <a:ln w="12700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885022" y="7017194"/>
            <a:ext cx="0" cy="822325"/>
          </a:xfrm>
          <a:custGeom>
            <a:avLst/>
            <a:gdLst/>
            <a:ahLst/>
            <a:cxnLst/>
            <a:rect l="l" t="t" r="r" b="b"/>
            <a:pathLst>
              <a:path w="0" h="822325">
                <a:moveTo>
                  <a:pt x="0" y="0"/>
                </a:moveTo>
                <a:lnTo>
                  <a:pt x="0" y="821969"/>
                </a:lnTo>
              </a:path>
            </a:pathLst>
          </a:custGeom>
          <a:ln w="12700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686330" y="2675559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 h="0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6350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686330" y="1698841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 h="0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6350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686330" y="3764559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 h="0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6350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686330" y="4853559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 h="0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6350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686330" y="5915558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 h="0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6350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686330" y="6932562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 h="0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6350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0" y="10210882"/>
            <a:ext cx="7526655" cy="6350"/>
          </a:xfrm>
          <a:custGeom>
            <a:avLst/>
            <a:gdLst/>
            <a:ahLst/>
            <a:cxnLst/>
            <a:rect l="l" t="t" r="r" b="b"/>
            <a:pathLst>
              <a:path w="7526655" h="6350">
                <a:moveTo>
                  <a:pt x="7526336" y="0"/>
                </a:moveTo>
                <a:lnTo>
                  <a:pt x="0" y="0"/>
                </a:lnTo>
                <a:lnTo>
                  <a:pt x="0" y="6350"/>
                </a:lnTo>
                <a:lnTo>
                  <a:pt x="7526336" y="6350"/>
                </a:lnTo>
                <a:lnTo>
                  <a:pt x="7526336" y="0"/>
                </a:lnTo>
                <a:close/>
              </a:path>
            </a:pathLst>
          </a:custGeom>
          <a:solidFill>
            <a:srgbClr val="2B2D3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5" name="object 6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050046" y="792086"/>
            <a:ext cx="2078113" cy="164198"/>
          </a:xfrm>
          <a:prstGeom prst="rect">
            <a:avLst/>
          </a:prstGeom>
        </p:spPr>
      </p:pic>
      <p:grpSp>
        <p:nvGrpSpPr>
          <p:cNvPr id="66" name="object 66"/>
          <p:cNvGrpSpPr/>
          <p:nvPr/>
        </p:nvGrpSpPr>
        <p:grpSpPr>
          <a:xfrm>
            <a:off x="2044077" y="1071029"/>
            <a:ext cx="4509135" cy="504190"/>
            <a:chOff x="2044077" y="1071029"/>
            <a:chExt cx="4509135" cy="504190"/>
          </a:xfrm>
        </p:grpSpPr>
        <p:pic>
          <p:nvPicPr>
            <p:cNvPr id="67" name="object 6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050326" y="1071029"/>
              <a:ext cx="4502289" cy="140055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044077" y="1253909"/>
              <a:ext cx="4507941" cy="140055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044077" y="1436789"/>
              <a:ext cx="2292172" cy="138379"/>
            </a:xfrm>
            <a:prstGeom prst="rect">
              <a:avLst/>
            </a:prstGeom>
          </p:spPr>
        </p:pic>
      </p:grpSp>
      <p:sp>
        <p:nvSpPr>
          <p:cNvPr id="70" name="object 70"/>
          <p:cNvSpPr/>
          <p:nvPr/>
        </p:nvSpPr>
        <p:spPr>
          <a:xfrm>
            <a:off x="701166" y="1095857"/>
            <a:ext cx="677545" cy="153035"/>
          </a:xfrm>
          <a:custGeom>
            <a:avLst/>
            <a:gdLst/>
            <a:ahLst/>
            <a:cxnLst/>
            <a:rect l="l" t="t" r="r" b="b"/>
            <a:pathLst>
              <a:path w="677544" h="153034">
                <a:moveTo>
                  <a:pt x="638924" y="45110"/>
                </a:moveTo>
                <a:lnTo>
                  <a:pt x="624573" y="45110"/>
                </a:lnTo>
                <a:lnTo>
                  <a:pt x="617575" y="46469"/>
                </a:lnTo>
                <a:lnTo>
                  <a:pt x="583425" y="82816"/>
                </a:lnTo>
                <a:lnTo>
                  <a:pt x="582269" y="89509"/>
                </a:lnTo>
                <a:lnTo>
                  <a:pt x="582269" y="105765"/>
                </a:lnTo>
                <a:lnTo>
                  <a:pt x="601713" y="142938"/>
                </a:lnTo>
                <a:lnTo>
                  <a:pt x="626325" y="152501"/>
                </a:lnTo>
                <a:lnTo>
                  <a:pt x="637235" y="152501"/>
                </a:lnTo>
                <a:lnTo>
                  <a:pt x="673773" y="138683"/>
                </a:lnTo>
                <a:lnTo>
                  <a:pt x="676554" y="135432"/>
                </a:lnTo>
                <a:lnTo>
                  <a:pt x="674684" y="133095"/>
                </a:lnTo>
                <a:lnTo>
                  <a:pt x="627545" y="133095"/>
                </a:lnTo>
                <a:lnTo>
                  <a:pt x="620915" y="130594"/>
                </a:lnTo>
                <a:lnTo>
                  <a:pt x="610882" y="120561"/>
                </a:lnTo>
                <a:lnTo>
                  <a:pt x="608012" y="112712"/>
                </a:lnTo>
                <a:lnTo>
                  <a:pt x="607263" y="102006"/>
                </a:lnTo>
                <a:lnTo>
                  <a:pt x="672833" y="102006"/>
                </a:lnTo>
                <a:lnTo>
                  <a:pt x="673773" y="101853"/>
                </a:lnTo>
                <a:lnTo>
                  <a:pt x="677468" y="86867"/>
                </a:lnTo>
                <a:lnTo>
                  <a:pt x="607771" y="86867"/>
                </a:lnTo>
                <a:lnTo>
                  <a:pt x="608926" y="79286"/>
                </a:lnTo>
                <a:lnTo>
                  <a:pt x="611568" y="73418"/>
                </a:lnTo>
                <a:lnTo>
                  <a:pt x="619823" y="65163"/>
                </a:lnTo>
                <a:lnTo>
                  <a:pt x="625551" y="63093"/>
                </a:lnTo>
                <a:lnTo>
                  <a:pt x="669782" y="63093"/>
                </a:lnTo>
                <a:lnTo>
                  <a:pt x="668769" y="61480"/>
                </a:lnTo>
                <a:lnTo>
                  <a:pt x="660768" y="53428"/>
                </a:lnTo>
                <a:lnTo>
                  <a:pt x="656018" y="50355"/>
                </a:lnTo>
                <a:lnTo>
                  <a:pt x="644969" y="46164"/>
                </a:lnTo>
                <a:lnTo>
                  <a:pt x="638924" y="45110"/>
                </a:lnTo>
                <a:close/>
              </a:path>
              <a:path w="677544" h="153034">
                <a:moveTo>
                  <a:pt x="665683" y="123951"/>
                </a:moveTo>
                <a:lnTo>
                  <a:pt x="663105" y="123951"/>
                </a:lnTo>
                <a:lnTo>
                  <a:pt x="661504" y="124421"/>
                </a:lnTo>
                <a:lnTo>
                  <a:pt x="658177" y="126326"/>
                </a:lnTo>
                <a:lnTo>
                  <a:pt x="656247" y="127368"/>
                </a:lnTo>
                <a:lnTo>
                  <a:pt x="651852" y="129679"/>
                </a:lnTo>
                <a:lnTo>
                  <a:pt x="649274" y="130721"/>
                </a:lnTo>
                <a:lnTo>
                  <a:pt x="643382" y="132626"/>
                </a:lnTo>
                <a:lnTo>
                  <a:pt x="639876" y="133095"/>
                </a:lnTo>
                <a:lnTo>
                  <a:pt x="674684" y="133095"/>
                </a:lnTo>
                <a:lnTo>
                  <a:pt x="669239" y="126288"/>
                </a:lnTo>
                <a:lnTo>
                  <a:pt x="668693" y="125539"/>
                </a:lnTo>
                <a:lnTo>
                  <a:pt x="668058" y="124967"/>
                </a:lnTo>
                <a:lnTo>
                  <a:pt x="666559" y="124155"/>
                </a:lnTo>
                <a:lnTo>
                  <a:pt x="665683" y="123951"/>
                </a:lnTo>
                <a:close/>
              </a:path>
              <a:path w="677544" h="153034">
                <a:moveTo>
                  <a:pt x="669782" y="63093"/>
                </a:moveTo>
                <a:lnTo>
                  <a:pt x="636587" y="63093"/>
                </a:lnTo>
                <a:lnTo>
                  <a:pt x="639838" y="63715"/>
                </a:lnTo>
                <a:lnTo>
                  <a:pt x="645401" y="66230"/>
                </a:lnTo>
                <a:lnTo>
                  <a:pt x="654913" y="86867"/>
                </a:lnTo>
                <a:lnTo>
                  <a:pt x="677468" y="86867"/>
                </a:lnTo>
                <a:lnTo>
                  <a:pt x="677468" y="84835"/>
                </a:lnTo>
                <a:lnTo>
                  <a:pt x="676351" y="78143"/>
                </a:lnTo>
                <a:lnTo>
                  <a:pt x="671880" y="66433"/>
                </a:lnTo>
                <a:lnTo>
                  <a:pt x="669782" y="63093"/>
                </a:lnTo>
                <a:close/>
              </a:path>
              <a:path w="677544" h="153034">
                <a:moveTo>
                  <a:pt x="560933" y="0"/>
                </a:moveTo>
                <a:lnTo>
                  <a:pt x="535838" y="0"/>
                </a:lnTo>
                <a:lnTo>
                  <a:pt x="535838" y="150977"/>
                </a:lnTo>
                <a:lnTo>
                  <a:pt x="560933" y="150977"/>
                </a:lnTo>
                <a:lnTo>
                  <a:pt x="560933" y="0"/>
                </a:lnTo>
                <a:close/>
              </a:path>
              <a:path w="677544" h="153034">
                <a:moveTo>
                  <a:pt x="441756" y="46735"/>
                </a:moveTo>
                <a:lnTo>
                  <a:pt x="416661" y="46735"/>
                </a:lnTo>
                <a:lnTo>
                  <a:pt x="416737" y="119341"/>
                </a:lnTo>
                <a:lnTo>
                  <a:pt x="441096" y="151637"/>
                </a:lnTo>
                <a:lnTo>
                  <a:pt x="446125" y="152603"/>
                </a:lnTo>
                <a:lnTo>
                  <a:pt x="455269" y="152603"/>
                </a:lnTo>
                <a:lnTo>
                  <a:pt x="484022" y="138074"/>
                </a:lnTo>
                <a:lnTo>
                  <a:pt x="507492" y="138074"/>
                </a:lnTo>
                <a:lnTo>
                  <a:pt x="507492" y="132994"/>
                </a:lnTo>
                <a:lnTo>
                  <a:pt x="453542" y="132994"/>
                </a:lnTo>
                <a:lnTo>
                  <a:pt x="449122" y="131254"/>
                </a:lnTo>
                <a:lnTo>
                  <a:pt x="443230" y="124269"/>
                </a:lnTo>
                <a:lnTo>
                  <a:pt x="441756" y="119341"/>
                </a:lnTo>
                <a:lnTo>
                  <a:pt x="441756" y="46735"/>
                </a:lnTo>
                <a:close/>
              </a:path>
              <a:path w="677544" h="153034">
                <a:moveTo>
                  <a:pt x="507492" y="138074"/>
                </a:moveTo>
                <a:lnTo>
                  <a:pt x="484022" y="138074"/>
                </a:lnTo>
                <a:lnTo>
                  <a:pt x="485749" y="146405"/>
                </a:lnTo>
                <a:lnTo>
                  <a:pt x="486765" y="149453"/>
                </a:lnTo>
                <a:lnTo>
                  <a:pt x="488899" y="150977"/>
                </a:lnTo>
                <a:lnTo>
                  <a:pt x="507492" y="150977"/>
                </a:lnTo>
                <a:lnTo>
                  <a:pt x="507492" y="138074"/>
                </a:lnTo>
                <a:close/>
              </a:path>
              <a:path w="677544" h="153034">
                <a:moveTo>
                  <a:pt x="507492" y="46735"/>
                </a:moveTo>
                <a:lnTo>
                  <a:pt x="482396" y="46735"/>
                </a:lnTo>
                <a:lnTo>
                  <a:pt x="482396" y="122123"/>
                </a:lnTo>
                <a:lnTo>
                  <a:pt x="479005" y="125514"/>
                </a:lnTo>
                <a:lnTo>
                  <a:pt x="475424" y="128168"/>
                </a:lnTo>
                <a:lnTo>
                  <a:pt x="467829" y="132029"/>
                </a:lnTo>
                <a:lnTo>
                  <a:pt x="463765" y="132994"/>
                </a:lnTo>
                <a:lnTo>
                  <a:pt x="507492" y="132994"/>
                </a:lnTo>
                <a:lnTo>
                  <a:pt x="507492" y="46735"/>
                </a:lnTo>
                <a:close/>
              </a:path>
              <a:path w="677544" h="153034">
                <a:moveTo>
                  <a:pt x="346392" y="44805"/>
                </a:moveTo>
                <a:lnTo>
                  <a:pt x="333717" y="44805"/>
                </a:lnTo>
                <a:lnTo>
                  <a:pt x="327558" y="46177"/>
                </a:lnTo>
                <a:lnTo>
                  <a:pt x="296811" y="84264"/>
                </a:lnTo>
                <a:lnTo>
                  <a:pt x="295757" y="91439"/>
                </a:lnTo>
                <a:lnTo>
                  <a:pt x="295757" y="107695"/>
                </a:lnTo>
                <a:lnTo>
                  <a:pt x="309892" y="143141"/>
                </a:lnTo>
                <a:lnTo>
                  <a:pt x="328676" y="152501"/>
                </a:lnTo>
                <a:lnTo>
                  <a:pt x="338023" y="152501"/>
                </a:lnTo>
                <a:lnTo>
                  <a:pt x="367893" y="136347"/>
                </a:lnTo>
                <a:lnTo>
                  <a:pt x="391668" y="136347"/>
                </a:lnTo>
                <a:lnTo>
                  <a:pt x="391668" y="132587"/>
                </a:lnTo>
                <a:lnTo>
                  <a:pt x="339648" y="132587"/>
                </a:lnTo>
                <a:lnTo>
                  <a:pt x="336702" y="131991"/>
                </a:lnTo>
                <a:lnTo>
                  <a:pt x="321665" y="105257"/>
                </a:lnTo>
                <a:lnTo>
                  <a:pt x="321665" y="93129"/>
                </a:lnTo>
                <a:lnTo>
                  <a:pt x="342658" y="63906"/>
                </a:lnTo>
                <a:lnTo>
                  <a:pt x="391668" y="63906"/>
                </a:lnTo>
                <a:lnTo>
                  <a:pt x="391668" y="55067"/>
                </a:lnTo>
                <a:lnTo>
                  <a:pt x="366572" y="55067"/>
                </a:lnTo>
                <a:lnTo>
                  <a:pt x="363321" y="51955"/>
                </a:lnTo>
                <a:lnTo>
                  <a:pt x="359625" y="49466"/>
                </a:lnTo>
                <a:lnTo>
                  <a:pt x="351370" y="45732"/>
                </a:lnTo>
                <a:lnTo>
                  <a:pt x="346392" y="44805"/>
                </a:lnTo>
                <a:close/>
              </a:path>
              <a:path w="677544" h="153034">
                <a:moveTo>
                  <a:pt x="391668" y="136347"/>
                </a:moveTo>
                <a:lnTo>
                  <a:pt x="367893" y="136347"/>
                </a:lnTo>
                <a:lnTo>
                  <a:pt x="369925" y="146405"/>
                </a:lnTo>
                <a:lnTo>
                  <a:pt x="370941" y="149453"/>
                </a:lnTo>
                <a:lnTo>
                  <a:pt x="373075" y="150977"/>
                </a:lnTo>
                <a:lnTo>
                  <a:pt x="391668" y="150977"/>
                </a:lnTo>
                <a:lnTo>
                  <a:pt x="391668" y="136347"/>
                </a:lnTo>
                <a:close/>
              </a:path>
              <a:path w="677544" h="153034">
                <a:moveTo>
                  <a:pt x="391668" y="63906"/>
                </a:moveTo>
                <a:lnTo>
                  <a:pt x="350316" y="63906"/>
                </a:lnTo>
                <a:lnTo>
                  <a:pt x="353923" y="64617"/>
                </a:lnTo>
                <a:lnTo>
                  <a:pt x="360629" y="67462"/>
                </a:lnTo>
                <a:lnTo>
                  <a:pt x="363728" y="69900"/>
                </a:lnTo>
                <a:lnTo>
                  <a:pt x="366572" y="73355"/>
                </a:lnTo>
                <a:lnTo>
                  <a:pt x="366572" y="120091"/>
                </a:lnTo>
                <a:lnTo>
                  <a:pt x="363321" y="124091"/>
                </a:lnTo>
                <a:lnTo>
                  <a:pt x="359867" y="127165"/>
                </a:lnTo>
                <a:lnTo>
                  <a:pt x="352552" y="131508"/>
                </a:lnTo>
                <a:lnTo>
                  <a:pt x="348119" y="132587"/>
                </a:lnTo>
                <a:lnTo>
                  <a:pt x="391668" y="132587"/>
                </a:lnTo>
                <a:lnTo>
                  <a:pt x="391668" y="63906"/>
                </a:lnTo>
                <a:close/>
              </a:path>
              <a:path w="677544" h="153034">
                <a:moveTo>
                  <a:pt x="391668" y="0"/>
                </a:moveTo>
                <a:lnTo>
                  <a:pt x="366572" y="0"/>
                </a:lnTo>
                <a:lnTo>
                  <a:pt x="366572" y="55067"/>
                </a:lnTo>
                <a:lnTo>
                  <a:pt x="391668" y="55067"/>
                </a:lnTo>
                <a:lnTo>
                  <a:pt x="391668" y="0"/>
                </a:lnTo>
                <a:close/>
              </a:path>
              <a:path w="677544" h="153034">
                <a:moveTo>
                  <a:pt x="239839" y="45110"/>
                </a:moveTo>
                <a:lnTo>
                  <a:pt x="224269" y="45110"/>
                </a:lnTo>
                <a:lnTo>
                  <a:pt x="217182" y="46367"/>
                </a:lnTo>
                <a:lnTo>
                  <a:pt x="186524" y="69761"/>
                </a:lnTo>
                <a:lnTo>
                  <a:pt x="180340" y="90462"/>
                </a:lnTo>
                <a:lnTo>
                  <a:pt x="180340" y="106921"/>
                </a:lnTo>
                <a:lnTo>
                  <a:pt x="199021" y="142646"/>
                </a:lnTo>
                <a:lnTo>
                  <a:pt x="224269" y="152501"/>
                </a:lnTo>
                <a:lnTo>
                  <a:pt x="239839" y="152501"/>
                </a:lnTo>
                <a:lnTo>
                  <a:pt x="273913" y="133299"/>
                </a:lnTo>
                <a:lnTo>
                  <a:pt x="223253" y="133197"/>
                </a:lnTo>
                <a:lnTo>
                  <a:pt x="216750" y="130263"/>
                </a:lnTo>
                <a:lnTo>
                  <a:pt x="206248" y="98856"/>
                </a:lnTo>
                <a:lnTo>
                  <a:pt x="206641" y="90967"/>
                </a:lnTo>
                <a:lnTo>
                  <a:pt x="223253" y="64312"/>
                </a:lnTo>
                <a:lnTo>
                  <a:pt x="274015" y="64312"/>
                </a:lnTo>
                <a:lnTo>
                  <a:pt x="273913" y="64147"/>
                </a:lnTo>
                <a:lnTo>
                  <a:pt x="264972" y="54927"/>
                </a:lnTo>
                <a:lnTo>
                  <a:pt x="259575" y="51371"/>
                </a:lnTo>
                <a:lnTo>
                  <a:pt x="246900" y="46367"/>
                </a:lnTo>
                <a:lnTo>
                  <a:pt x="239839" y="45110"/>
                </a:lnTo>
                <a:close/>
              </a:path>
              <a:path w="677544" h="153034">
                <a:moveTo>
                  <a:pt x="274015" y="64312"/>
                </a:moveTo>
                <a:lnTo>
                  <a:pt x="240728" y="64312"/>
                </a:lnTo>
                <a:lnTo>
                  <a:pt x="247150" y="67271"/>
                </a:lnTo>
                <a:lnTo>
                  <a:pt x="251335" y="73202"/>
                </a:lnTo>
                <a:lnTo>
                  <a:pt x="254041" y="78073"/>
                </a:lnTo>
                <a:lnTo>
                  <a:pt x="256004" y="84062"/>
                </a:lnTo>
                <a:lnTo>
                  <a:pt x="257167" y="90967"/>
                </a:lnTo>
                <a:lnTo>
                  <a:pt x="257556" y="98856"/>
                </a:lnTo>
                <a:lnTo>
                  <a:pt x="257167" y="106740"/>
                </a:lnTo>
                <a:lnTo>
                  <a:pt x="240728" y="133197"/>
                </a:lnTo>
                <a:lnTo>
                  <a:pt x="273975" y="133197"/>
                </a:lnTo>
                <a:lnTo>
                  <a:pt x="277368" y="127647"/>
                </a:lnTo>
                <a:lnTo>
                  <a:pt x="282244" y="114363"/>
                </a:lnTo>
                <a:lnTo>
                  <a:pt x="283464" y="106921"/>
                </a:lnTo>
                <a:lnTo>
                  <a:pt x="283464" y="90462"/>
                </a:lnTo>
                <a:lnTo>
                  <a:pt x="282244" y="83045"/>
                </a:lnTo>
                <a:lnTo>
                  <a:pt x="277368" y="69761"/>
                </a:lnTo>
                <a:lnTo>
                  <a:pt x="274015" y="64312"/>
                </a:lnTo>
                <a:close/>
              </a:path>
              <a:path w="677544" h="153034">
                <a:moveTo>
                  <a:pt x="21843" y="4063"/>
                </a:moveTo>
                <a:lnTo>
                  <a:pt x="0" y="4063"/>
                </a:lnTo>
                <a:lnTo>
                  <a:pt x="0" y="150977"/>
                </a:lnTo>
                <a:lnTo>
                  <a:pt x="24079" y="150977"/>
                </a:lnTo>
                <a:lnTo>
                  <a:pt x="24028" y="52273"/>
                </a:lnTo>
                <a:lnTo>
                  <a:pt x="23825" y="48005"/>
                </a:lnTo>
                <a:lnTo>
                  <a:pt x="23647" y="45821"/>
                </a:lnTo>
                <a:lnTo>
                  <a:pt x="23368" y="43586"/>
                </a:lnTo>
                <a:lnTo>
                  <a:pt x="48789" y="43586"/>
                </a:lnTo>
                <a:lnTo>
                  <a:pt x="29337" y="7416"/>
                </a:lnTo>
                <a:lnTo>
                  <a:pt x="22898" y="4102"/>
                </a:lnTo>
                <a:lnTo>
                  <a:pt x="21843" y="4063"/>
                </a:lnTo>
                <a:close/>
              </a:path>
              <a:path w="677544" h="153034">
                <a:moveTo>
                  <a:pt x="159308" y="43891"/>
                </a:moveTo>
                <a:lnTo>
                  <a:pt x="135839" y="43891"/>
                </a:lnTo>
                <a:lnTo>
                  <a:pt x="135636" y="46062"/>
                </a:lnTo>
                <a:lnTo>
                  <a:pt x="135483" y="48196"/>
                </a:lnTo>
                <a:lnTo>
                  <a:pt x="135285" y="52273"/>
                </a:lnTo>
                <a:lnTo>
                  <a:pt x="135229" y="150977"/>
                </a:lnTo>
                <a:lnTo>
                  <a:pt x="159308" y="150977"/>
                </a:lnTo>
                <a:lnTo>
                  <a:pt x="159308" y="43891"/>
                </a:lnTo>
                <a:close/>
              </a:path>
              <a:path w="677544" h="153034">
                <a:moveTo>
                  <a:pt x="48789" y="43586"/>
                </a:moveTo>
                <a:lnTo>
                  <a:pt x="69392" y="129095"/>
                </a:lnTo>
                <a:lnTo>
                  <a:pt x="75869" y="133197"/>
                </a:lnTo>
                <a:lnTo>
                  <a:pt x="83959" y="133197"/>
                </a:lnTo>
                <a:lnTo>
                  <a:pt x="85851" y="132676"/>
                </a:lnTo>
                <a:lnTo>
                  <a:pt x="89103" y="130568"/>
                </a:lnTo>
                <a:lnTo>
                  <a:pt x="90423" y="129095"/>
                </a:lnTo>
                <a:lnTo>
                  <a:pt x="103888" y="103835"/>
                </a:lnTo>
                <a:lnTo>
                  <a:pt x="79857" y="103835"/>
                </a:lnTo>
                <a:lnTo>
                  <a:pt x="78891" y="101396"/>
                </a:lnTo>
                <a:lnTo>
                  <a:pt x="77904" y="98996"/>
                </a:lnTo>
                <a:lnTo>
                  <a:pt x="75893" y="94246"/>
                </a:lnTo>
                <a:lnTo>
                  <a:pt x="74809" y="91986"/>
                </a:lnTo>
                <a:lnTo>
                  <a:pt x="48789" y="43586"/>
                </a:lnTo>
                <a:close/>
              </a:path>
              <a:path w="677544" h="153034">
                <a:moveTo>
                  <a:pt x="159308" y="4063"/>
                </a:moveTo>
                <a:lnTo>
                  <a:pt x="137464" y="4063"/>
                </a:lnTo>
                <a:lnTo>
                  <a:pt x="136423" y="4102"/>
                </a:lnTo>
                <a:lnTo>
                  <a:pt x="85948" y="90017"/>
                </a:lnTo>
                <a:lnTo>
                  <a:pt x="79857" y="103835"/>
                </a:lnTo>
                <a:lnTo>
                  <a:pt x="103888" y="103835"/>
                </a:lnTo>
                <a:lnTo>
                  <a:pt x="135839" y="43891"/>
                </a:lnTo>
                <a:lnTo>
                  <a:pt x="159308" y="43891"/>
                </a:lnTo>
                <a:lnTo>
                  <a:pt x="159308" y="4063"/>
                </a:lnTo>
                <a:close/>
              </a:path>
            </a:pathLst>
          </a:custGeom>
          <a:solidFill>
            <a:srgbClr val="2B2D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 txBox="1"/>
          <p:nvPr/>
        </p:nvSpPr>
        <p:spPr>
          <a:xfrm>
            <a:off x="1426565" y="1013168"/>
            <a:ext cx="340995" cy="304165"/>
          </a:xfrm>
          <a:prstGeom prst="rect">
            <a:avLst/>
          </a:prstGeom>
          <a:solidFill>
            <a:srgbClr val="ED312D"/>
          </a:solidFill>
        </p:spPr>
        <p:txBody>
          <a:bodyPr wrap="square" lIns="0" tIns="30480" rIns="0" bIns="0" rtlCol="0" vert="horz">
            <a:spAutoFit/>
          </a:bodyPr>
          <a:lstStyle/>
          <a:p>
            <a:pPr marL="45085">
              <a:lnSpc>
                <a:spcPct val="100000"/>
              </a:lnSpc>
              <a:spcBef>
                <a:spcPts val="240"/>
              </a:spcBef>
            </a:pPr>
            <a:r>
              <a:rPr dirty="0" sz="1600" spc="-95" b="1">
                <a:solidFill>
                  <a:srgbClr val="FFFFFF"/>
                </a:solidFill>
                <a:latin typeface="Tahoma"/>
                <a:cs typeface="Tahoma"/>
              </a:rPr>
              <a:t>14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885022" y="754062"/>
            <a:ext cx="0" cy="822325"/>
          </a:xfrm>
          <a:custGeom>
            <a:avLst/>
            <a:gdLst/>
            <a:ahLst/>
            <a:cxnLst/>
            <a:rect l="l" t="t" r="r" b="b"/>
            <a:pathLst>
              <a:path w="0" h="822325">
                <a:moveTo>
                  <a:pt x="0" y="0"/>
                </a:moveTo>
                <a:lnTo>
                  <a:pt x="0" y="821969"/>
                </a:lnTo>
              </a:path>
            </a:pathLst>
          </a:custGeom>
          <a:ln w="12700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3" name="object 73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481299" y="362978"/>
            <a:ext cx="747819" cy="311467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5917412" y="186399"/>
            <a:ext cx="1421091" cy="557719"/>
          </a:xfrm>
          <a:prstGeom prst="rect">
            <a:avLst/>
          </a:prstGeom>
        </p:spPr>
      </p:pic>
      <p:sp>
        <p:nvSpPr>
          <p:cNvPr id="75" name="object 75"/>
          <p:cNvSpPr txBox="1"/>
          <p:nvPr/>
        </p:nvSpPr>
        <p:spPr>
          <a:xfrm>
            <a:off x="673620" y="10376554"/>
            <a:ext cx="419100" cy="16319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900" spc="-20" i="1">
                <a:solidFill>
                  <a:srgbClr val="2B2D30"/>
                </a:solidFill>
                <a:latin typeface="Trebuchet MS"/>
                <a:cs typeface="Trebuchet MS"/>
              </a:rPr>
              <a:t>CEH</a:t>
            </a:r>
            <a:r>
              <a:rPr dirty="0" sz="900" spc="-85" i="1">
                <a:solidFill>
                  <a:srgbClr val="2B2D30"/>
                </a:solidFill>
                <a:latin typeface="Trebuchet MS"/>
                <a:cs typeface="Trebuchet MS"/>
              </a:rPr>
              <a:t> </a:t>
            </a:r>
            <a:r>
              <a:rPr dirty="0" sz="900" spc="-10" i="1">
                <a:solidFill>
                  <a:srgbClr val="2B2D30"/>
                </a:solidFill>
                <a:latin typeface="Trebuchet MS"/>
                <a:cs typeface="Trebuchet MS"/>
              </a:rPr>
              <a:t>v12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175241" y="10376554"/>
            <a:ext cx="1143635" cy="16319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900" spc="-10" i="1">
                <a:solidFill>
                  <a:srgbClr val="2B2D30"/>
                </a:solidFill>
                <a:latin typeface="Trebuchet MS"/>
                <a:cs typeface="Trebuchet MS"/>
                <a:hlinkClick r:id="rId33"/>
              </a:rPr>
              <a:t>ww</a:t>
            </a:r>
            <a:r>
              <a:rPr dirty="0" sz="900" spc="-50" i="1">
                <a:solidFill>
                  <a:srgbClr val="2B2D30"/>
                </a:solidFill>
                <a:latin typeface="Trebuchet MS"/>
                <a:cs typeface="Trebuchet MS"/>
                <a:hlinkClick r:id="rId33"/>
              </a:rPr>
              <a:t>w</a:t>
            </a:r>
            <a:r>
              <a:rPr dirty="0" sz="900" spc="-40" i="1">
                <a:solidFill>
                  <a:srgbClr val="2B2D30"/>
                </a:solidFill>
                <a:latin typeface="Trebuchet MS"/>
                <a:cs typeface="Trebuchet MS"/>
                <a:hlinkClick r:id="rId33"/>
              </a:rPr>
              <a:t>.eccouncil.org</a:t>
            </a:r>
            <a:r>
              <a:rPr dirty="0" sz="900" spc="-215" i="1">
                <a:solidFill>
                  <a:srgbClr val="2B2D30"/>
                </a:solidFill>
                <a:latin typeface="Trebuchet MS"/>
                <a:cs typeface="Trebuchet MS"/>
                <a:hlinkClick r:id="rId33"/>
              </a:rPr>
              <a:t>/</a:t>
            </a:r>
            <a:r>
              <a:rPr dirty="0" sz="900" spc="-20" i="1">
                <a:solidFill>
                  <a:srgbClr val="2B2D30"/>
                </a:solidFill>
                <a:latin typeface="Trebuchet MS"/>
                <a:cs typeface="Trebuchet MS"/>
                <a:hlinkClick r:id="rId33"/>
              </a:rPr>
              <a:t>ceh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613626" y="10369573"/>
            <a:ext cx="156210" cy="17843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000" spc="-15">
                <a:solidFill>
                  <a:srgbClr val="221F1F"/>
                </a:solidFill>
                <a:latin typeface="Trebuchet MS"/>
                <a:cs typeface="Trebuchet MS"/>
              </a:rPr>
              <a:t>06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77" y="716097"/>
            <a:ext cx="2327275" cy="684530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535"/>
              </a:spcBef>
            </a:pPr>
            <a:r>
              <a:rPr dirty="0" sz="2300" spc="15" b="1">
                <a:solidFill>
                  <a:srgbClr val="9F0001"/>
                </a:solidFill>
                <a:latin typeface="Tahoma"/>
                <a:cs typeface="Tahoma"/>
              </a:rPr>
              <a:t>HANDS-ON </a:t>
            </a:r>
            <a:r>
              <a:rPr dirty="0" sz="2300" spc="20" b="1">
                <a:solidFill>
                  <a:srgbClr val="9F0001"/>
                </a:solidFill>
                <a:latin typeface="Tahoma"/>
                <a:cs typeface="Tahoma"/>
              </a:rPr>
              <a:t> </a:t>
            </a:r>
            <a:r>
              <a:rPr dirty="0" sz="2300" spc="-70" b="1">
                <a:solidFill>
                  <a:srgbClr val="9F0001"/>
                </a:solidFill>
                <a:latin typeface="Tahoma"/>
                <a:cs typeface="Tahoma"/>
              </a:rPr>
              <a:t>LEARNING</a:t>
            </a:r>
            <a:r>
              <a:rPr dirty="0" sz="2300" spc="-135" b="1">
                <a:solidFill>
                  <a:srgbClr val="9F0001"/>
                </a:solidFill>
                <a:latin typeface="Tahoma"/>
                <a:cs typeface="Tahoma"/>
              </a:rPr>
              <a:t> </a:t>
            </a:r>
            <a:r>
              <a:rPr dirty="0" sz="2300" spc="-45" b="1">
                <a:solidFill>
                  <a:srgbClr val="9F0001"/>
                </a:solidFill>
                <a:latin typeface="Tahoma"/>
                <a:cs typeface="Tahoma"/>
              </a:rPr>
              <a:t>LABS</a:t>
            </a:r>
            <a:endParaRPr sz="23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9152" y="1804657"/>
            <a:ext cx="6113780" cy="1054735"/>
            <a:chOff x="739152" y="1804657"/>
            <a:chExt cx="6113780" cy="10547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9152" y="1804657"/>
              <a:ext cx="6112751" cy="1400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3572" y="1987537"/>
              <a:ext cx="6105131" cy="1400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1438" y="2170417"/>
              <a:ext cx="6103848" cy="1400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1895" y="2353297"/>
              <a:ext cx="6109416" cy="1400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0735" y="2536177"/>
              <a:ext cx="6101867" cy="1400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5096" y="2719057"/>
              <a:ext cx="4727460" cy="140055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714462" y="3715512"/>
            <a:ext cx="3246120" cy="1223010"/>
            <a:chOff x="714462" y="3715512"/>
            <a:chExt cx="3246120" cy="1223010"/>
          </a:xfrm>
        </p:grpSpPr>
        <p:sp>
          <p:nvSpPr>
            <p:cNvPr id="11" name="object 11"/>
            <p:cNvSpPr/>
            <p:nvPr/>
          </p:nvSpPr>
          <p:spPr>
            <a:xfrm>
              <a:off x="714451" y="3715512"/>
              <a:ext cx="3246120" cy="1223010"/>
            </a:xfrm>
            <a:custGeom>
              <a:avLst/>
              <a:gdLst/>
              <a:ahLst/>
              <a:cxnLst/>
              <a:rect l="l" t="t" r="r" b="b"/>
              <a:pathLst>
                <a:path w="3246120" h="1223010">
                  <a:moveTo>
                    <a:pt x="40703" y="169608"/>
                  </a:moveTo>
                  <a:lnTo>
                    <a:pt x="3365" y="202895"/>
                  </a:lnTo>
                  <a:lnTo>
                    <a:pt x="2578" y="379374"/>
                  </a:lnTo>
                  <a:lnTo>
                    <a:pt x="40703" y="345376"/>
                  </a:lnTo>
                  <a:lnTo>
                    <a:pt x="40703" y="169608"/>
                  </a:lnTo>
                  <a:close/>
                </a:path>
                <a:path w="3246120" h="1223010">
                  <a:moveTo>
                    <a:pt x="3243516" y="741172"/>
                  </a:moveTo>
                  <a:lnTo>
                    <a:pt x="3217875" y="764044"/>
                  </a:lnTo>
                  <a:lnTo>
                    <a:pt x="3217875" y="957033"/>
                  </a:lnTo>
                  <a:lnTo>
                    <a:pt x="3243249" y="934402"/>
                  </a:lnTo>
                  <a:lnTo>
                    <a:pt x="3243516" y="741172"/>
                  </a:lnTo>
                  <a:close/>
                </a:path>
                <a:path w="3246120" h="1223010">
                  <a:moveTo>
                    <a:pt x="3246069" y="314972"/>
                  </a:moveTo>
                  <a:lnTo>
                    <a:pt x="3240938" y="310400"/>
                  </a:lnTo>
                  <a:lnTo>
                    <a:pt x="3240938" y="316865"/>
                  </a:lnTo>
                  <a:lnTo>
                    <a:pt x="3240938" y="711542"/>
                  </a:lnTo>
                  <a:lnTo>
                    <a:pt x="3198990" y="748944"/>
                  </a:lnTo>
                  <a:lnTo>
                    <a:pt x="3198990" y="1172121"/>
                  </a:lnTo>
                  <a:lnTo>
                    <a:pt x="3147098" y="1218387"/>
                  </a:lnTo>
                  <a:lnTo>
                    <a:pt x="108877" y="1218387"/>
                  </a:lnTo>
                  <a:lnTo>
                    <a:pt x="46888" y="1157770"/>
                  </a:lnTo>
                  <a:lnTo>
                    <a:pt x="45986" y="1156893"/>
                  </a:lnTo>
                  <a:lnTo>
                    <a:pt x="45986" y="1156233"/>
                  </a:lnTo>
                  <a:lnTo>
                    <a:pt x="45986" y="1001966"/>
                  </a:lnTo>
                  <a:lnTo>
                    <a:pt x="5130" y="965530"/>
                  </a:lnTo>
                  <a:lnTo>
                    <a:pt x="5130" y="401751"/>
                  </a:lnTo>
                  <a:lnTo>
                    <a:pt x="59817" y="352983"/>
                  </a:lnTo>
                  <a:lnTo>
                    <a:pt x="59817" y="65735"/>
                  </a:lnTo>
                  <a:lnTo>
                    <a:pt x="128409" y="4572"/>
                  </a:lnTo>
                  <a:lnTo>
                    <a:pt x="3181375" y="4572"/>
                  </a:lnTo>
                  <a:lnTo>
                    <a:pt x="3217888" y="37122"/>
                  </a:lnTo>
                  <a:lnTo>
                    <a:pt x="3217888" y="296303"/>
                  </a:lnTo>
                  <a:lnTo>
                    <a:pt x="3240938" y="316865"/>
                  </a:lnTo>
                  <a:lnTo>
                    <a:pt x="3240938" y="310400"/>
                  </a:lnTo>
                  <a:lnTo>
                    <a:pt x="3223018" y="294411"/>
                  </a:lnTo>
                  <a:lnTo>
                    <a:pt x="3223018" y="35229"/>
                  </a:lnTo>
                  <a:lnTo>
                    <a:pt x="3188639" y="4572"/>
                  </a:lnTo>
                  <a:lnTo>
                    <a:pt x="3183509" y="0"/>
                  </a:lnTo>
                  <a:lnTo>
                    <a:pt x="126288" y="0"/>
                  </a:lnTo>
                  <a:lnTo>
                    <a:pt x="54686" y="63842"/>
                  </a:lnTo>
                  <a:lnTo>
                    <a:pt x="54686" y="351091"/>
                  </a:lnTo>
                  <a:lnTo>
                    <a:pt x="0" y="399859"/>
                  </a:lnTo>
                  <a:lnTo>
                    <a:pt x="0" y="967422"/>
                  </a:lnTo>
                  <a:lnTo>
                    <a:pt x="40855" y="1003858"/>
                  </a:lnTo>
                  <a:lnTo>
                    <a:pt x="40855" y="1158659"/>
                  </a:lnTo>
                  <a:lnTo>
                    <a:pt x="41529" y="1159306"/>
                  </a:lnTo>
                  <a:lnTo>
                    <a:pt x="106616" y="1222959"/>
                  </a:lnTo>
                  <a:lnTo>
                    <a:pt x="3149231" y="1222959"/>
                  </a:lnTo>
                  <a:lnTo>
                    <a:pt x="3154362" y="1218387"/>
                  </a:lnTo>
                  <a:lnTo>
                    <a:pt x="3204121" y="1174013"/>
                  </a:lnTo>
                  <a:lnTo>
                    <a:pt x="3204121" y="750849"/>
                  </a:lnTo>
                  <a:lnTo>
                    <a:pt x="3246069" y="713435"/>
                  </a:lnTo>
                  <a:lnTo>
                    <a:pt x="3246069" y="314972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1496" y="3758019"/>
              <a:ext cx="98475" cy="878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72827" y="4809325"/>
              <a:ext cx="98475" cy="8782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12507" y="4197274"/>
              <a:ext cx="339725" cy="103505"/>
            </a:xfrm>
            <a:custGeom>
              <a:avLst/>
              <a:gdLst/>
              <a:ahLst/>
              <a:cxnLst/>
              <a:rect l="l" t="t" r="r" b="b"/>
              <a:pathLst>
                <a:path w="339725" h="103504">
                  <a:moveTo>
                    <a:pt x="319430" y="52870"/>
                  </a:moveTo>
                  <a:lnTo>
                    <a:pt x="312724" y="52870"/>
                  </a:lnTo>
                  <a:lnTo>
                    <a:pt x="309626" y="53466"/>
                  </a:lnTo>
                  <a:lnTo>
                    <a:pt x="292811" y="74460"/>
                  </a:lnTo>
                  <a:lnTo>
                    <a:pt x="292811" y="82194"/>
                  </a:lnTo>
                  <a:lnTo>
                    <a:pt x="312724" y="103377"/>
                  </a:lnTo>
                  <a:lnTo>
                    <a:pt x="319151" y="103377"/>
                  </a:lnTo>
                  <a:lnTo>
                    <a:pt x="335995" y="92201"/>
                  </a:lnTo>
                  <a:lnTo>
                    <a:pt x="314667" y="92201"/>
                  </a:lnTo>
                  <a:lnTo>
                    <a:pt x="313372" y="91973"/>
                  </a:lnTo>
                  <a:lnTo>
                    <a:pt x="306222" y="80975"/>
                  </a:lnTo>
                  <a:lnTo>
                    <a:pt x="306222" y="75666"/>
                  </a:lnTo>
                  <a:lnTo>
                    <a:pt x="314667" y="64046"/>
                  </a:lnTo>
                  <a:lnTo>
                    <a:pt x="336228" y="64046"/>
                  </a:lnTo>
                  <a:lnTo>
                    <a:pt x="334924" y="61912"/>
                  </a:lnTo>
                  <a:lnTo>
                    <a:pt x="332841" y="59715"/>
                  </a:lnTo>
                  <a:lnTo>
                    <a:pt x="330733" y="57530"/>
                  </a:lnTo>
                  <a:lnTo>
                    <a:pt x="328256" y="55841"/>
                  </a:lnTo>
                  <a:lnTo>
                    <a:pt x="322529" y="53466"/>
                  </a:lnTo>
                  <a:lnTo>
                    <a:pt x="319430" y="52870"/>
                  </a:lnTo>
                  <a:close/>
                </a:path>
                <a:path w="339725" h="103504">
                  <a:moveTo>
                    <a:pt x="334162" y="1117"/>
                  </a:moveTo>
                  <a:lnTo>
                    <a:pt x="320167" y="1117"/>
                  </a:lnTo>
                  <a:lnTo>
                    <a:pt x="319011" y="1396"/>
                  </a:lnTo>
                  <a:lnTo>
                    <a:pt x="317322" y="2514"/>
                  </a:lnTo>
                  <a:lnTo>
                    <a:pt x="316636" y="3136"/>
                  </a:lnTo>
                  <a:lnTo>
                    <a:pt x="316064" y="3848"/>
                  </a:lnTo>
                  <a:lnTo>
                    <a:pt x="241058" y="102120"/>
                  </a:lnTo>
                  <a:lnTo>
                    <a:pt x="255117" y="102120"/>
                  </a:lnTo>
                  <a:lnTo>
                    <a:pt x="256146" y="101879"/>
                  </a:lnTo>
                  <a:lnTo>
                    <a:pt x="257873" y="100901"/>
                  </a:lnTo>
                  <a:lnTo>
                    <a:pt x="258584" y="100279"/>
                  </a:lnTo>
                  <a:lnTo>
                    <a:pt x="334162" y="1117"/>
                  </a:lnTo>
                  <a:close/>
                </a:path>
                <a:path w="339725" h="103504">
                  <a:moveTo>
                    <a:pt x="336228" y="64046"/>
                  </a:moveTo>
                  <a:lnTo>
                    <a:pt x="317474" y="64046"/>
                  </a:lnTo>
                  <a:lnTo>
                    <a:pt x="318782" y="64300"/>
                  </a:lnTo>
                  <a:lnTo>
                    <a:pt x="321246" y="65277"/>
                  </a:lnTo>
                  <a:lnTo>
                    <a:pt x="326199" y="75666"/>
                  </a:lnTo>
                  <a:lnTo>
                    <a:pt x="326199" y="80975"/>
                  </a:lnTo>
                  <a:lnTo>
                    <a:pt x="317474" y="92201"/>
                  </a:lnTo>
                  <a:lnTo>
                    <a:pt x="335995" y="92201"/>
                  </a:lnTo>
                  <a:lnTo>
                    <a:pt x="336270" y="91782"/>
                  </a:lnTo>
                  <a:lnTo>
                    <a:pt x="338836" y="85636"/>
                  </a:lnTo>
                  <a:lnTo>
                    <a:pt x="339471" y="82194"/>
                  </a:lnTo>
                  <a:lnTo>
                    <a:pt x="339471" y="74460"/>
                  </a:lnTo>
                  <a:lnTo>
                    <a:pt x="338886" y="70916"/>
                  </a:lnTo>
                  <a:lnTo>
                    <a:pt x="336562" y="64592"/>
                  </a:lnTo>
                  <a:lnTo>
                    <a:pt x="336228" y="64046"/>
                  </a:lnTo>
                  <a:close/>
                </a:path>
                <a:path w="339725" h="103504">
                  <a:moveTo>
                    <a:pt x="262432" y="76"/>
                  </a:moveTo>
                  <a:lnTo>
                    <a:pt x="255727" y="76"/>
                  </a:lnTo>
                  <a:lnTo>
                    <a:pt x="252628" y="660"/>
                  </a:lnTo>
                  <a:lnTo>
                    <a:pt x="235813" y="21653"/>
                  </a:lnTo>
                  <a:lnTo>
                    <a:pt x="235813" y="29387"/>
                  </a:lnTo>
                  <a:lnTo>
                    <a:pt x="255727" y="50495"/>
                  </a:lnTo>
                  <a:lnTo>
                    <a:pt x="262140" y="50495"/>
                  </a:lnTo>
                  <a:lnTo>
                    <a:pt x="279048" y="39319"/>
                  </a:lnTo>
                  <a:lnTo>
                    <a:pt x="257683" y="39319"/>
                  </a:lnTo>
                  <a:lnTo>
                    <a:pt x="256374" y="39090"/>
                  </a:lnTo>
                  <a:lnTo>
                    <a:pt x="249224" y="28168"/>
                  </a:lnTo>
                  <a:lnTo>
                    <a:pt x="249224" y="22859"/>
                  </a:lnTo>
                  <a:lnTo>
                    <a:pt x="257683" y="11252"/>
                  </a:lnTo>
                  <a:lnTo>
                    <a:pt x="279241" y="11252"/>
                  </a:lnTo>
                  <a:lnTo>
                    <a:pt x="277939" y="9105"/>
                  </a:lnTo>
                  <a:lnTo>
                    <a:pt x="273748" y="4724"/>
                  </a:lnTo>
                  <a:lnTo>
                    <a:pt x="271259" y="3035"/>
                  </a:lnTo>
                  <a:lnTo>
                    <a:pt x="265531" y="660"/>
                  </a:lnTo>
                  <a:lnTo>
                    <a:pt x="262432" y="76"/>
                  </a:lnTo>
                  <a:close/>
                </a:path>
                <a:path w="339725" h="103504">
                  <a:moveTo>
                    <a:pt x="279241" y="11252"/>
                  </a:moveTo>
                  <a:lnTo>
                    <a:pt x="260477" y="11252"/>
                  </a:lnTo>
                  <a:lnTo>
                    <a:pt x="261785" y="11493"/>
                  </a:lnTo>
                  <a:lnTo>
                    <a:pt x="264248" y="12471"/>
                  </a:lnTo>
                  <a:lnTo>
                    <a:pt x="269138" y="22859"/>
                  </a:lnTo>
                  <a:lnTo>
                    <a:pt x="269138" y="28168"/>
                  </a:lnTo>
                  <a:lnTo>
                    <a:pt x="260477" y="39319"/>
                  </a:lnTo>
                  <a:lnTo>
                    <a:pt x="279048" y="39319"/>
                  </a:lnTo>
                  <a:lnTo>
                    <a:pt x="279273" y="38976"/>
                  </a:lnTo>
                  <a:lnTo>
                    <a:pt x="281838" y="32829"/>
                  </a:lnTo>
                  <a:lnTo>
                    <a:pt x="282473" y="29387"/>
                  </a:lnTo>
                  <a:lnTo>
                    <a:pt x="282473" y="21653"/>
                  </a:lnTo>
                  <a:lnTo>
                    <a:pt x="281889" y="18110"/>
                  </a:lnTo>
                  <a:lnTo>
                    <a:pt x="279565" y="11785"/>
                  </a:lnTo>
                  <a:lnTo>
                    <a:pt x="279241" y="11252"/>
                  </a:lnTo>
                  <a:close/>
                </a:path>
                <a:path w="339725" h="103504">
                  <a:moveTo>
                    <a:pt x="196164" y="0"/>
                  </a:moveTo>
                  <a:lnTo>
                    <a:pt x="185635" y="0"/>
                  </a:lnTo>
                  <a:lnTo>
                    <a:pt x="180759" y="1041"/>
                  </a:lnTo>
                  <a:lnTo>
                    <a:pt x="154952" y="35115"/>
                  </a:lnTo>
                  <a:lnTo>
                    <a:pt x="154012" y="42773"/>
                  </a:lnTo>
                  <a:lnTo>
                    <a:pt x="154012" y="60413"/>
                  </a:lnTo>
                  <a:lnTo>
                    <a:pt x="171767" y="98056"/>
                  </a:lnTo>
                  <a:lnTo>
                    <a:pt x="185635" y="103238"/>
                  </a:lnTo>
                  <a:lnTo>
                    <a:pt x="196164" y="103238"/>
                  </a:lnTo>
                  <a:lnTo>
                    <a:pt x="201066" y="102196"/>
                  </a:lnTo>
                  <a:lnTo>
                    <a:pt x="210146" y="98056"/>
                  </a:lnTo>
                  <a:lnTo>
                    <a:pt x="214083" y="94907"/>
                  </a:lnTo>
                  <a:lnTo>
                    <a:pt x="218776" y="88925"/>
                  </a:lnTo>
                  <a:lnTo>
                    <a:pt x="188429" y="88925"/>
                  </a:lnTo>
                  <a:lnTo>
                    <a:pt x="186042" y="88353"/>
                  </a:lnTo>
                  <a:lnTo>
                    <a:pt x="171831" y="58927"/>
                  </a:lnTo>
                  <a:lnTo>
                    <a:pt x="171831" y="44310"/>
                  </a:lnTo>
                  <a:lnTo>
                    <a:pt x="188429" y="14312"/>
                  </a:lnTo>
                  <a:lnTo>
                    <a:pt x="218776" y="14312"/>
                  </a:lnTo>
                  <a:lnTo>
                    <a:pt x="214083" y="8331"/>
                  </a:lnTo>
                  <a:lnTo>
                    <a:pt x="210146" y="5181"/>
                  </a:lnTo>
                  <a:lnTo>
                    <a:pt x="201066" y="1041"/>
                  </a:lnTo>
                  <a:lnTo>
                    <a:pt x="196164" y="0"/>
                  </a:lnTo>
                  <a:close/>
                </a:path>
                <a:path w="339725" h="103504">
                  <a:moveTo>
                    <a:pt x="218776" y="14312"/>
                  </a:moveTo>
                  <a:lnTo>
                    <a:pt x="193408" y="14312"/>
                  </a:lnTo>
                  <a:lnTo>
                    <a:pt x="195834" y="14884"/>
                  </a:lnTo>
                  <a:lnTo>
                    <a:pt x="200494" y="17170"/>
                  </a:lnTo>
                  <a:lnTo>
                    <a:pt x="210248" y="44310"/>
                  </a:lnTo>
                  <a:lnTo>
                    <a:pt x="210248" y="58927"/>
                  </a:lnTo>
                  <a:lnTo>
                    <a:pt x="193408" y="88925"/>
                  </a:lnTo>
                  <a:lnTo>
                    <a:pt x="218776" y="88925"/>
                  </a:lnTo>
                  <a:lnTo>
                    <a:pt x="220738" y="86423"/>
                  </a:lnTo>
                  <a:lnTo>
                    <a:pt x="223342" y="81064"/>
                  </a:lnTo>
                  <a:lnTo>
                    <a:pt x="227114" y="68071"/>
                  </a:lnTo>
                  <a:lnTo>
                    <a:pt x="228053" y="60413"/>
                  </a:lnTo>
                  <a:lnTo>
                    <a:pt x="228053" y="42773"/>
                  </a:lnTo>
                  <a:lnTo>
                    <a:pt x="227114" y="35115"/>
                  </a:lnTo>
                  <a:lnTo>
                    <a:pt x="223342" y="22161"/>
                  </a:lnTo>
                  <a:lnTo>
                    <a:pt x="220738" y="16814"/>
                  </a:lnTo>
                  <a:lnTo>
                    <a:pt x="218776" y="14312"/>
                  </a:lnTo>
                  <a:close/>
                </a:path>
                <a:path w="339725" h="103504">
                  <a:moveTo>
                    <a:pt x="115138" y="0"/>
                  </a:moveTo>
                  <a:lnTo>
                    <a:pt x="104609" y="0"/>
                  </a:lnTo>
                  <a:lnTo>
                    <a:pt x="99733" y="1041"/>
                  </a:lnTo>
                  <a:lnTo>
                    <a:pt x="73926" y="35115"/>
                  </a:lnTo>
                  <a:lnTo>
                    <a:pt x="72986" y="42773"/>
                  </a:lnTo>
                  <a:lnTo>
                    <a:pt x="72986" y="60413"/>
                  </a:lnTo>
                  <a:lnTo>
                    <a:pt x="90741" y="98056"/>
                  </a:lnTo>
                  <a:lnTo>
                    <a:pt x="104609" y="103238"/>
                  </a:lnTo>
                  <a:lnTo>
                    <a:pt x="115138" y="103238"/>
                  </a:lnTo>
                  <a:lnTo>
                    <a:pt x="120040" y="102196"/>
                  </a:lnTo>
                  <a:lnTo>
                    <a:pt x="129120" y="98056"/>
                  </a:lnTo>
                  <a:lnTo>
                    <a:pt x="133057" y="94907"/>
                  </a:lnTo>
                  <a:lnTo>
                    <a:pt x="137750" y="88925"/>
                  </a:lnTo>
                  <a:lnTo>
                    <a:pt x="107403" y="88925"/>
                  </a:lnTo>
                  <a:lnTo>
                    <a:pt x="105016" y="88353"/>
                  </a:lnTo>
                  <a:lnTo>
                    <a:pt x="90805" y="58927"/>
                  </a:lnTo>
                  <a:lnTo>
                    <a:pt x="90805" y="44310"/>
                  </a:lnTo>
                  <a:lnTo>
                    <a:pt x="107403" y="14312"/>
                  </a:lnTo>
                  <a:lnTo>
                    <a:pt x="137750" y="14312"/>
                  </a:lnTo>
                  <a:lnTo>
                    <a:pt x="133057" y="8331"/>
                  </a:lnTo>
                  <a:lnTo>
                    <a:pt x="129120" y="5181"/>
                  </a:lnTo>
                  <a:lnTo>
                    <a:pt x="120040" y="1041"/>
                  </a:lnTo>
                  <a:lnTo>
                    <a:pt x="115138" y="0"/>
                  </a:lnTo>
                  <a:close/>
                </a:path>
                <a:path w="339725" h="103504">
                  <a:moveTo>
                    <a:pt x="137750" y="14312"/>
                  </a:moveTo>
                  <a:lnTo>
                    <a:pt x="112382" y="14312"/>
                  </a:lnTo>
                  <a:lnTo>
                    <a:pt x="114808" y="14884"/>
                  </a:lnTo>
                  <a:lnTo>
                    <a:pt x="119468" y="17170"/>
                  </a:lnTo>
                  <a:lnTo>
                    <a:pt x="129222" y="44310"/>
                  </a:lnTo>
                  <a:lnTo>
                    <a:pt x="129222" y="58927"/>
                  </a:lnTo>
                  <a:lnTo>
                    <a:pt x="112382" y="88925"/>
                  </a:lnTo>
                  <a:lnTo>
                    <a:pt x="137750" y="88925"/>
                  </a:lnTo>
                  <a:lnTo>
                    <a:pt x="139712" y="86423"/>
                  </a:lnTo>
                  <a:lnTo>
                    <a:pt x="142316" y="81064"/>
                  </a:lnTo>
                  <a:lnTo>
                    <a:pt x="146088" y="68071"/>
                  </a:lnTo>
                  <a:lnTo>
                    <a:pt x="147027" y="60413"/>
                  </a:lnTo>
                  <a:lnTo>
                    <a:pt x="147027" y="42773"/>
                  </a:lnTo>
                  <a:lnTo>
                    <a:pt x="146088" y="35115"/>
                  </a:lnTo>
                  <a:lnTo>
                    <a:pt x="142316" y="22161"/>
                  </a:lnTo>
                  <a:lnTo>
                    <a:pt x="139712" y="16814"/>
                  </a:lnTo>
                  <a:lnTo>
                    <a:pt x="137750" y="14312"/>
                  </a:lnTo>
                  <a:close/>
                </a:path>
                <a:path w="339725" h="103504">
                  <a:moveTo>
                    <a:pt x="63144" y="89204"/>
                  </a:moveTo>
                  <a:lnTo>
                    <a:pt x="7264" y="89204"/>
                  </a:lnTo>
                  <a:lnTo>
                    <a:pt x="7264" y="102120"/>
                  </a:lnTo>
                  <a:lnTo>
                    <a:pt x="63144" y="102120"/>
                  </a:lnTo>
                  <a:lnTo>
                    <a:pt x="63144" y="89204"/>
                  </a:lnTo>
                  <a:close/>
                </a:path>
                <a:path w="339725" h="103504">
                  <a:moveTo>
                    <a:pt x="44983" y="23113"/>
                  </a:moveTo>
                  <a:lnTo>
                    <a:pt x="27940" y="23113"/>
                  </a:lnTo>
                  <a:lnTo>
                    <a:pt x="27800" y="25628"/>
                  </a:lnTo>
                  <a:lnTo>
                    <a:pt x="27724" y="89204"/>
                  </a:lnTo>
                  <a:lnTo>
                    <a:pt x="44983" y="89204"/>
                  </a:lnTo>
                  <a:lnTo>
                    <a:pt x="44983" y="23113"/>
                  </a:lnTo>
                  <a:close/>
                </a:path>
                <a:path w="339725" h="103504">
                  <a:moveTo>
                    <a:pt x="44983" y="977"/>
                  </a:moveTo>
                  <a:lnTo>
                    <a:pt x="30797" y="977"/>
                  </a:lnTo>
                  <a:lnTo>
                    <a:pt x="0" y="27177"/>
                  </a:lnTo>
                  <a:lnTo>
                    <a:pt x="5816" y="35153"/>
                  </a:lnTo>
                  <a:lnTo>
                    <a:pt x="6388" y="35610"/>
                  </a:lnTo>
                  <a:lnTo>
                    <a:pt x="7924" y="36398"/>
                  </a:lnTo>
                  <a:lnTo>
                    <a:pt x="8775" y="36601"/>
                  </a:lnTo>
                  <a:lnTo>
                    <a:pt x="10312" y="36601"/>
                  </a:lnTo>
                  <a:lnTo>
                    <a:pt x="10934" y="36512"/>
                  </a:lnTo>
                  <a:lnTo>
                    <a:pt x="12192" y="36131"/>
                  </a:lnTo>
                  <a:lnTo>
                    <a:pt x="12801" y="35788"/>
                  </a:lnTo>
                  <a:lnTo>
                    <a:pt x="27940" y="23113"/>
                  </a:lnTo>
                  <a:lnTo>
                    <a:pt x="44983" y="23113"/>
                  </a:lnTo>
                  <a:lnTo>
                    <a:pt x="44983" y="977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89494" y="4196296"/>
              <a:ext cx="1714588" cy="12692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10831" y="4363936"/>
              <a:ext cx="1184783" cy="128536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4143019" y="3715512"/>
            <a:ext cx="2715260" cy="762000"/>
            <a:chOff x="4143019" y="3715512"/>
            <a:chExt cx="2715260" cy="762000"/>
          </a:xfrm>
        </p:grpSpPr>
        <p:sp>
          <p:nvSpPr>
            <p:cNvPr id="18" name="object 18"/>
            <p:cNvSpPr/>
            <p:nvPr/>
          </p:nvSpPr>
          <p:spPr>
            <a:xfrm>
              <a:off x="4143019" y="3715512"/>
              <a:ext cx="2715260" cy="762000"/>
            </a:xfrm>
            <a:custGeom>
              <a:avLst/>
              <a:gdLst/>
              <a:ahLst/>
              <a:cxnLst/>
              <a:rect l="l" t="t" r="r" b="b"/>
              <a:pathLst>
                <a:path w="2715259" h="762000">
                  <a:moveTo>
                    <a:pt x="40690" y="135572"/>
                  </a:moveTo>
                  <a:lnTo>
                    <a:pt x="3352" y="162179"/>
                  </a:lnTo>
                  <a:lnTo>
                    <a:pt x="2565" y="303237"/>
                  </a:lnTo>
                  <a:lnTo>
                    <a:pt x="40690" y="276059"/>
                  </a:lnTo>
                  <a:lnTo>
                    <a:pt x="40690" y="135572"/>
                  </a:lnTo>
                  <a:close/>
                </a:path>
                <a:path w="2715259" h="762000">
                  <a:moveTo>
                    <a:pt x="2712491" y="376631"/>
                  </a:moveTo>
                  <a:lnTo>
                    <a:pt x="2686850" y="394906"/>
                  </a:lnTo>
                  <a:lnTo>
                    <a:pt x="2686850" y="549186"/>
                  </a:lnTo>
                  <a:lnTo>
                    <a:pt x="2712224" y="531088"/>
                  </a:lnTo>
                  <a:lnTo>
                    <a:pt x="2712491" y="376631"/>
                  </a:lnTo>
                  <a:close/>
                </a:path>
                <a:path w="2715259" h="762000">
                  <a:moveTo>
                    <a:pt x="2715069" y="251777"/>
                  </a:moveTo>
                  <a:lnTo>
                    <a:pt x="2709938" y="248119"/>
                  </a:lnTo>
                  <a:lnTo>
                    <a:pt x="2709938" y="253288"/>
                  </a:lnTo>
                  <a:lnTo>
                    <a:pt x="2709938" y="352958"/>
                  </a:lnTo>
                  <a:lnTo>
                    <a:pt x="2667990" y="382854"/>
                  </a:lnTo>
                  <a:lnTo>
                    <a:pt x="2667990" y="721118"/>
                  </a:lnTo>
                  <a:lnTo>
                    <a:pt x="2616098" y="758101"/>
                  </a:lnTo>
                  <a:lnTo>
                    <a:pt x="108877" y="758101"/>
                  </a:lnTo>
                  <a:lnTo>
                    <a:pt x="46888" y="709650"/>
                  </a:lnTo>
                  <a:lnTo>
                    <a:pt x="45986" y="708952"/>
                  </a:lnTo>
                  <a:lnTo>
                    <a:pt x="45986" y="708418"/>
                  </a:lnTo>
                  <a:lnTo>
                    <a:pt x="45986" y="585101"/>
                  </a:lnTo>
                  <a:lnTo>
                    <a:pt x="5130" y="555980"/>
                  </a:lnTo>
                  <a:lnTo>
                    <a:pt x="5130" y="321144"/>
                  </a:lnTo>
                  <a:lnTo>
                    <a:pt x="59817" y="282168"/>
                  </a:lnTo>
                  <a:lnTo>
                    <a:pt x="59817" y="52552"/>
                  </a:lnTo>
                  <a:lnTo>
                    <a:pt x="128409" y="3657"/>
                  </a:lnTo>
                  <a:lnTo>
                    <a:pt x="2650375" y="3657"/>
                  </a:lnTo>
                  <a:lnTo>
                    <a:pt x="2686888" y="29679"/>
                  </a:lnTo>
                  <a:lnTo>
                    <a:pt x="2686888" y="236855"/>
                  </a:lnTo>
                  <a:lnTo>
                    <a:pt x="2709938" y="253288"/>
                  </a:lnTo>
                  <a:lnTo>
                    <a:pt x="2709938" y="248119"/>
                  </a:lnTo>
                  <a:lnTo>
                    <a:pt x="2692019" y="235343"/>
                  </a:lnTo>
                  <a:lnTo>
                    <a:pt x="2692019" y="28155"/>
                  </a:lnTo>
                  <a:lnTo>
                    <a:pt x="2657640" y="3657"/>
                  </a:lnTo>
                  <a:lnTo>
                    <a:pt x="2652509" y="0"/>
                  </a:lnTo>
                  <a:lnTo>
                    <a:pt x="126288" y="0"/>
                  </a:lnTo>
                  <a:lnTo>
                    <a:pt x="54686" y="51028"/>
                  </a:lnTo>
                  <a:lnTo>
                    <a:pt x="54686" y="280644"/>
                  </a:lnTo>
                  <a:lnTo>
                    <a:pt x="0" y="319633"/>
                  </a:lnTo>
                  <a:lnTo>
                    <a:pt x="0" y="557491"/>
                  </a:lnTo>
                  <a:lnTo>
                    <a:pt x="40855" y="586613"/>
                  </a:lnTo>
                  <a:lnTo>
                    <a:pt x="40855" y="710361"/>
                  </a:lnTo>
                  <a:lnTo>
                    <a:pt x="41529" y="710882"/>
                  </a:lnTo>
                  <a:lnTo>
                    <a:pt x="106616" y="761758"/>
                  </a:lnTo>
                  <a:lnTo>
                    <a:pt x="2618232" y="761758"/>
                  </a:lnTo>
                  <a:lnTo>
                    <a:pt x="2623362" y="758101"/>
                  </a:lnTo>
                  <a:lnTo>
                    <a:pt x="2673121" y="722630"/>
                  </a:lnTo>
                  <a:lnTo>
                    <a:pt x="2673121" y="384365"/>
                  </a:lnTo>
                  <a:lnTo>
                    <a:pt x="2715069" y="354469"/>
                  </a:lnTo>
                  <a:lnTo>
                    <a:pt x="2715069" y="251777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40047" y="3749497"/>
              <a:ext cx="98475" cy="7019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70382" y="4374032"/>
              <a:ext cx="98475" cy="7019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71936" y="3965689"/>
              <a:ext cx="1881279" cy="12853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72901" y="4133329"/>
              <a:ext cx="1103645" cy="126923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4143019" y="4590288"/>
            <a:ext cx="2715260" cy="762000"/>
            <a:chOff x="4143019" y="4590288"/>
            <a:chExt cx="2715260" cy="762000"/>
          </a:xfrm>
        </p:grpSpPr>
        <p:sp>
          <p:nvSpPr>
            <p:cNvPr id="24" name="object 24"/>
            <p:cNvSpPr/>
            <p:nvPr/>
          </p:nvSpPr>
          <p:spPr>
            <a:xfrm>
              <a:off x="4143019" y="4590287"/>
              <a:ext cx="2715260" cy="762000"/>
            </a:xfrm>
            <a:custGeom>
              <a:avLst/>
              <a:gdLst/>
              <a:ahLst/>
              <a:cxnLst/>
              <a:rect l="l" t="t" r="r" b="b"/>
              <a:pathLst>
                <a:path w="2715259" h="762000">
                  <a:moveTo>
                    <a:pt x="40690" y="135585"/>
                  </a:moveTo>
                  <a:lnTo>
                    <a:pt x="3352" y="162191"/>
                  </a:lnTo>
                  <a:lnTo>
                    <a:pt x="2565" y="303250"/>
                  </a:lnTo>
                  <a:lnTo>
                    <a:pt x="40690" y="276072"/>
                  </a:lnTo>
                  <a:lnTo>
                    <a:pt x="40690" y="135585"/>
                  </a:lnTo>
                  <a:close/>
                </a:path>
                <a:path w="2715259" h="762000">
                  <a:moveTo>
                    <a:pt x="2712491" y="376631"/>
                  </a:moveTo>
                  <a:lnTo>
                    <a:pt x="2686850" y="394906"/>
                  </a:lnTo>
                  <a:lnTo>
                    <a:pt x="2686850" y="549186"/>
                  </a:lnTo>
                  <a:lnTo>
                    <a:pt x="2712224" y="531088"/>
                  </a:lnTo>
                  <a:lnTo>
                    <a:pt x="2712491" y="376631"/>
                  </a:lnTo>
                  <a:close/>
                </a:path>
                <a:path w="2715259" h="762000">
                  <a:moveTo>
                    <a:pt x="2715069" y="251777"/>
                  </a:moveTo>
                  <a:lnTo>
                    <a:pt x="2709938" y="248119"/>
                  </a:lnTo>
                  <a:lnTo>
                    <a:pt x="2709938" y="253288"/>
                  </a:lnTo>
                  <a:lnTo>
                    <a:pt x="2709938" y="352958"/>
                  </a:lnTo>
                  <a:lnTo>
                    <a:pt x="2667990" y="382854"/>
                  </a:lnTo>
                  <a:lnTo>
                    <a:pt x="2667990" y="721118"/>
                  </a:lnTo>
                  <a:lnTo>
                    <a:pt x="2616098" y="758101"/>
                  </a:lnTo>
                  <a:lnTo>
                    <a:pt x="108877" y="758101"/>
                  </a:lnTo>
                  <a:lnTo>
                    <a:pt x="46888" y="709650"/>
                  </a:lnTo>
                  <a:lnTo>
                    <a:pt x="45986" y="708952"/>
                  </a:lnTo>
                  <a:lnTo>
                    <a:pt x="45986" y="708418"/>
                  </a:lnTo>
                  <a:lnTo>
                    <a:pt x="45986" y="585101"/>
                  </a:lnTo>
                  <a:lnTo>
                    <a:pt x="5130" y="555980"/>
                  </a:lnTo>
                  <a:lnTo>
                    <a:pt x="5130" y="321144"/>
                  </a:lnTo>
                  <a:lnTo>
                    <a:pt x="59817" y="282168"/>
                  </a:lnTo>
                  <a:lnTo>
                    <a:pt x="59817" y="52552"/>
                  </a:lnTo>
                  <a:lnTo>
                    <a:pt x="128409" y="3657"/>
                  </a:lnTo>
                  <a:lnTo>
                    <a:pt x="2650375" y="3657"/>
                  </a:lnTo>
                  <a:lnTo>
                    <a:pt x="2686888" y="29679"/>
                  </a:lnTo>
                  <a:lnTo>
                    <a:pt x="2686888" y="236855"/>
                  </a:lnTo>
                  <a:lnTo>
                    <a:pt x="2709938" y="253288"/>
                  </a:lnTo>
                  <a:lnTo>
                    <a:pt x="2709938" y="248119"/>
                  </a:lnTo>
                  <a:lnTo>
                    <a:pt x="2692019" y="235343"/>
                  </a:lnTo>
                  <a:lnTo>
                    <a:pt x="2692019" y="28155"/>
                  </a:lnTo>
                  <a:lnTo>
                    <a:pt x="2657640" y="3657"/>
                  </a:lnTo>
                  <a:lnTo>
                    <a:pt x="2652509" y="0"/>
                  </a:lnTo>
                  <a:lnTo>
                    <a:pt x="126288" y="0"/>
                  </a:lnTo>
                  <a:lnTo>
                    <a:pt x="54686" y="51028"/>
                  </a:lnTo>
                  <a:lnTo>
                    <a:pt x="54686" y="280657"/>
                  </a:lnTo>
                  <a:lnTo>
                    <a:pt x="0" y="319633"/>
                  </a:lnTo>
                  <a:lnTo>
                    <a:pt x="0" y="557491"/>
                  </a:lnTo>
                  <a:lnTo>
                    <a:pt x="40855" y="586613"/>
                  </a:lnTo>
                  <a:lnTo>
                    <a:pt x="40855" y="710361"/>
                  </a:lnTo>
                  <a:lnTo>
                    <a:pt x="41529" y="710882"/>
                  </a:lnTo>
                  <a:lnTo>
                    <a:pt x="106616" y="761758"/>
                  </a:lnTo>
                  <a:lnTo>
                    <a:pt x="2618232" y="761758"/>
                  </a:lnTo>
                  <a:lnTo>
                    <a:pt x="2623362" y="758101"/>
                  </a:lnTo>
                  <a:lnTo>
                    <a:pt x="2673121" y="722630"/>
                  </a:lnTo>
                  <a:lnTo>
                    <a:pt x="2673121" y="384365"/>
                  </a:lnTo>
                  <a:lnTo>
                    <a:pt x="2715069" y="354469"/>
                  </a:lnTo>
                  <a:lnTo>
                    <a:pt x="2715069" y="251777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40047" y="4624273"/>
              <a:ext cx="98475" cy="7019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70382" y="5248808"/>
              <a:ext cx="98475" cy="7019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77448" y="4906772"/>
              <a:ext cx="1346444" cy="126923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4143019" y="5465064"/>
            <a:ext cx="2715260" cy="762000"/>
            <a:chOff x="4143019" y="5465064"/>
            <a:chExt cx="2715260" cy="762000"/>
          </a:xfrm>
        </p:grpSpPr>
        <p:sp>
          <p:nvSpPr>
            <p:cNvPr id="29" name="object 29"/>
            <p:cNvSpPr/>
            <p:nvPr/>
          </p:nvSpPr>
          <p:spPr>
            <a:xfrm>
              <a:off x="4143019" y="5465063"/>
              <a:ext cx="2715260" cy="762000"/>
            </a:xfrm>
            <a:custGeom>
              <a:avLst/>
              <a:gdLst/>
              <a:ahLst/>
              <a:cxnLst/>
              <a:rect l="l" t="t" r="r" b="b"/>
              <a:pathLst>
                <a:path w="2715259" h="762000">
                  <a:moveTo>
                    <a:pt x="40690" y="135585"/>
                  </a:moveTo>
                  <a:lnTo>
                    <a:pt x="3352" y="162191"/>
                  </a:lnTo>
                  <a:lnTo>
                    <a:pt x="2565" y="303250"/>
                  </a:lnTo>
                  <a:lnTo>
                    <a:pt x="40690" y="276072"/>
                  </a:lnTo>
                  <a:lnTo>
                    <a:pt x="40690" y="135585"/>
                  </a:lnTo>
                  <a:close/>
                </a:path>
                <a:path w="2715259" h="762000">
                  <a:moveTo>
                    <a:pt x="2712491" y="376631"/>
                  </a:moveTo>
                  <a:lnTo>
                    <a:pt x="2686850" y="394906"/>
                  </a:lnTo>
                  <a:lnTo>
                    <a:pt x="2686850" y="549186"/>
                  </a:lnTo>
                  <a:lnTo>
                    <a:pt x="2712224" y="531088"/>
                  </a:lnTo>
                  <a:lnTo>
                    <a:pt x="2712491" y="376631"/>
                  </a:lnTo>
                  <a:close/>
                </a:path>
                <a:path w="2715259" h="762000">
                  <a:moveTo>
                    <a:pt x="2715069" y="251777"/>
                  </a:moveTo>
                  <a:lnTo>
                    <a:pt x="2709938" y="248119"/>
                  </a:lnTo>
                  <a:lnTo>
                    <a:pt x="2709938" y="253288"/>
                  </a:lnTo>
                  <a:lnTo>
                    <a:pt x="2709938" y="352958"/>
                  </a:lnTo>
                  <a:lnTo>
                    <a:pt x="2667990" y="382854"/>
                  </a:lnTo>
                  <a:lnTo>
                    <a:pt x="2667990" y="721118"/>
                  </a:lnTo>
                  <a:lnTo>
                    <a:pt x="2616098" y="758101"/>
                  </a:lnTo>
                  <a:lnTo>
                    <a:pt x="108877" y="758101"/>
                  </a:lnTo>
                  <a:lnTo>
                    <a:pt x="46888" y="709650"/>
                  </a:lnTo>
                  <a:lnTo>
                    <a:pt x="45986" y="708952"/>
                  </a:lnTo>
                  <a:lnTo>
                    <a:pt x="45986" y="708418"/>
                  </a:lnTo>
                  <a:lnTo>
                    <a:pt x="45986" y="585101"/>
                  </a:lnTo>
                  <a:lnTo>
                    <a:pt x="5130" y="555980"/>
                  </a:lnTo>
                  <a:lnTo>
                    <a:pt x="5130" y="321144"/>
                  </a:lnTo>
                  <a:lnTo>
                    <a:pt x="59817" y="282168"/>
                  </a:lnTo>
                  <a:lnTo>
                    <a:pt x="59817" y="52552"/>
                  </a:lnTo>
                  <a:lnTo>
                    <a:pt x="128409" y="3657"/>
                  </a:lnTo>
                  <a:lnTo>
                    <a:pt x="2650375" y="3657"/>
                  </a:lnTo>
                  <a:lnTo>
                    <a:pt x="2686888" y="29679"/>
                  </a:lnTo>
                  <a:lnTo>
                    <a:pt x="2686888" y="236855"/>
                  </a:lnTo>
                  <a:lnTo>
                    <a:pt x="2709938" y="253288"/>
                  </a:lnTo>
                  <a:lnTo>
                    <a:pt x="2709938" y="248119"/>
                  </a:lnTo>
                  <a:lnTo>
                    <a:pt x="2692019" y="235343"/>
                  </a:lnTo>
                  <a:lnTo>
                    <a:pt x="2692019" y="28155"/>
                  </a:lnTo>
                  <a:lnTo>
                    <a:pt x="2657640" y="3657"/>
                  </a:lnTo>
                  <a:lnTo>
                    <a:pt x="2652509" y="0"/>
                  </a:lnTo>
                  <a:lnTo>
                    <a:pt x="126288" y="0"/>
                  </a:lnTo>
                  <a:lnTo>
                    <a:pt x="54686" y="51028"/>
                  </a:lnTo>
                  <a:lnTo>
                    <a:pt x="54686" y="280657"/>
                  </a:lnTo>
                  <a:lnTo>
                    <a:pt x="0" y="319633"/>
                  </a:lnTo>
                  <a:lnTo>
                    <a:pt x="0" y="557491"/>
                  </a:lnTo>
                  <a:lnTo>
                    <a:pt x="40855" y="586613"/>
                  </a:lnTo>
                  <a:lnTo>
                    <a:pt x="40855" y="710361"/>
                  </a:lnTo>
                  <a:lnTo>
                    <a:pt x="41529" y="710882"/>
                  </a:lnTo>
                  <a:lnTo>
                    <a:pt x="106616" y="761758"/>
                  </a:lnTo>
                  <a:lnTo>
                    <a:pt x="2618232" y="761758"/>
                  </a:lnTo>
                  <a:lnTo>
                    <a:pt x="2623362" y="758101"/>
                  </a:lnTo>
                  <a:lnTo>
                    <a:pt x="2673121" y="722630"/>
                  </a:lnTo>
                  <a:lnTo>
                    <a:pt x="2673121" y="384365"/>
                  </a:lnTo>
                  <a:lnTo>
                    <a:pt x="2715069" y="354469"/>
                  </a:lnTo>
                  <a:lnTo>
                    <a:pt x="2715069" y="251777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240047" y="5499049"/>
              <a:ext cx="98475" cy="7019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670382" y="6123584"/>
              <a:ext cx="98475" cy="7019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76254" y="5631421"/>
              <a:ext cx="1693786" cy="12853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75568" y="5799074"/>
              <a:ext cx="1669897" cy="12852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479620" y="5966714"/>
              <a:ext cx="1398600" cy="128524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4143019" y="6339840"/>
            <a:ext cx="2715260" cy="762000"/>
            <a:chOff x="4143019" y="6339840"/>
            <a:chExt cx="2715260" cy="762000"/>
          </a:xfrm>
        </p:grpSpPr>
        <p:sp>
          <p:nvSpPr>
            <p:cNvPr id="36" name="object 36"/>
            <p:cNvSpPr/>
            <p:nvPr/>
          </p:nvSpPr>
          <p:spPr>
            <a:xfrm>
              <a:off x="4143019" y="6339839"/>
              <a:ext cx="2715260" cy="762000"/>
            </a:xfrm>
            <a:custGeom>
              <a:avLst/>
              <a:gdLst/>
              <a:ahLst/>
              <a:cxnLst/>
              <a:rect l="l" t="t" r="r" b="b"/>
              <a:pathLst>
                <a:path w="2715259" h="762000">
                  <a:moveTo>
                    <a:pt x="40690" y="135585"/>
                  </a:moveTo>
                  <a:lnTo>
                    <a:pt x="3352" y="162191"/>
                  </a:lnTo>
                  <a:lnTo>
                    <a:pt x="2565" y="303250"/>
                  </a:lnTo>
                  <a:lnTo>
                    <a:pt x="40690" y="276072"/>
                  </a:lnTo>
                  <a:lnTo>
                    <a:pt x="40690" y="135585"/>
                  </a:lnTo>
                  <a:close/>
                </a:path>
                <a:path w="2715259" h="762000">
                  <a:moveTo>
                    <a:pt x="2712491" y="376631"/>
                  </a:moveTo>
                  <a:lnTo>
                    <a:pt x="2686850" y="394906"/>
                  </a:lnTo>
                  <a:lnTo>
                    <a:pt x="2686850" y="549186"/>
                  </a:lnTo>
                  <a:lnTo>
                    <a:pt x="2712224" y="531088"/>
                  </a:lnTo>
                  <a:lnTo>
                    <a:pt x="2712491" y="376631"/>
                  </a:lnTo>
                  <a:close/>
                </a:path>
                <a:path w="2715259" h="762000">
                  <a:moveTo>
                    <a:pt x="2715069" y="251777"/>
                  </a:moveTo>
                  <a:lnTo>
                    <a:pt x="2709938" y="248119"/>
                  </a:lnTo>
                  <a:lnTo>
                    <a:pt x="2709938" y="253288"/>
                  </a:lnTo>
                  <a:lnTo>
                    <a:pt x="2709938" y="352958"/>
                  </a:lnTo>
                  <a:lnTo>
                    <a:pt x="2667990" y="382854"/>
                  </a:lnTo>
                  <a:lnTo>
                    <a:pt x="2667990" y="721118"/>
                  </a:lnTo>
                  <a:lnTo>
                    <a:pt x="2616098" y="758101"/>
                  </a:lnTo>
                  <a:lnTo>
                    <a:pt x="108877" y="758101"/>
                  </a:lnTo>
                  <a:lnTo>
                    <a:pt x="46888" y="709650"/>
                  </a:lnTo>
                  <a:lnTo>
                    <a:pt x="45986" y="708952"/>
                  </a:lnTo>
                  <a:lnTo>
                    <a:pt x="45986" y="708418"/>
                  </a:lnTo>
                  <a:lnTo>
                    <a:pt x="45986" y="585101"/>
                  </a:lnTo>
                  <a:lnTo>
                    <a:pt x="5130" y="555980"/>
                  </a:lnTo>
                  <a:lnTo>
                    <a:pt x="5130" y="321144"/>
                  </a:lnTo>
                  <a:lnTo>
                    <a:pt x="59817" y="282168"/>
                  </a:lnTo>
                  <a:lnTo>
                    <a:pt x="59817" y="52552"/>
                  </a:lnTo>
                  <a:lnTo>
                    <a:pt x="128409" y="3657"/>
                  </a:lnTo>
                  <a:lnTo>
                    <a:pt x="2650375" y="3657"/>
                  </a:lnTo>
                  <a:lnTo>
                    <a:pt x="2686888" y="29679"/>
                  </a:lnTo>
                  <a:lnTo>
                    <a:pt x="2686888" y="236855"/>
                  </a:lnTo>
                  <a:lnTo>
                    <a:pt x="2709938" y="253288"/>
                  </a:lnTo>
                  <a:lnTo>
                    <a:pt x="2709938" y="248119"/>
                  </a:lnTo>
                  <a:lnTo>
                    <a:pt x="2692019" y="235343"/>
                  </a:lnTo>
                  <a:lnTo>
                    <a:pt x="2692019" y="28155"/>
                  </a:lnTo>
                  <a:lnTo>
                    <a:pt x="2657640" y="3657"/>
                  </a:lnTo>
                  <a:lnTo>
                    <a:pt x="2652509" y="0"/>
                  </a:lnTo>
                  <a:lnTo>
                    <a:pt x="126288" y="0"/>
                  </a:lnTo>
                  <a:lnTo>
                    <a:pt x="54686" y="51028"/>
                  </a:lnTo>
                  <a:lnTo>
                    <a:pt x="54686" y="280657"/>
                  </a:lnTo>
                  <a:lnTo>
                    <a:pt x="0" y="319633"/>
                  </a:lnTo>
                  <a:lnTo>
                    <a:pt x="0" y="557491"/>
                  </a:lnTo>
                  <a:lnTo>
                    <a:pt x="40855" y="586613"/>
                  </a:lnTo>
                  <a:lnTo>
                    <a:pt x="40855" y="710361"/>
                  </a:lnTo>
                  <a:lnTo>
                    <a:pt x="41529" y="710882"/>
                  </a:lnTo>
                  <a:lnTo>
                    <a:pt x="106616" y="761758"/>
                  </a:lnTo>
                  <a:lnTo>
                    <a:pt x="2618232" y="761758"/>
                  </a:lnTo>
                  <a:lnTo>
                    <a:pt x="2623362" y="758101"/>
                  </a:lnTo>
                  <a:lnTo>
                    <a:pt x="2673121" y="722630"/>
                  </a:lnTo>
                  <a:lnTo>
                    <a:pt x="2673121" y="384365"/>
                  </a:lnTo>
                  <a:lnTo>
                    <a:pt x="2715069" y="354469"/>
                  </a:lnTo>
                  <a:lnTo>
                    <a:pt x="2715069" y="251777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40047" y="6373838"/>
              <a:ext cx="98475" cy="7019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70382" y="6998373"/>
              <a:ext cx="98475" cy="7019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476343" y="6673850"/>
              <a:ext cx="1518996" cy="128536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714462" y="5086629"/>
            <a:ext cx="3228340" cy="2015489"/>
            <a:chOff x="714462" y="5086629"/>
            <a:chExt cx="3228340" cy="2015489"/>
          </a:xfrm>
        </p:grpSpPr>
        <p:sp>
          <p:nvSpPr>
            <p:cNvPr id="41" name="object 41"/>
            <p:cNvSpPr/>
            <p:nvPr/>
          </p:nvSpPr>
          <p:spPr>
            <a:xfrm>
              <a:off x="714451" y="5086629"/>
              <a:ext cx="3228340" cy="2015489"/>
            </a:xfrm>
            <a:custGeom>
              <a:avLst/>
              <a:gdLst/>
              <a:ahLst/>
              <a:cxnLst/>
              <a:rect l="l" t="t" r="r" b="b"/>
              <a:pathLst>
                <a:path w="3228340" h="2015490">
                  <a:moveTo>
                    <a:pt x="40703" y="169621"/>
                  </a:moveTo>
                  <a:lnTo>
                    <a:pt x="3365" y="202907"/>
                  </a:lnTo>
                  <a:lnTo>
                    <a:pt x="2578" y="1171371"/>
                  </a:lnTo>
                  <a:lnTo>
                    <a:pt x="40703" y="1137373"/>
                  </a:lnTo>
                  <a:lnTo>
                    <a:pt x="40703" y="169621"/>
                  </a:lnTo>
                  <a:close/>
                </a:path>
                <a:path w="3228340" h="2015490">
                  <a:moveTo>
                    <a:pt x="3225520" y="741184"/>
                  </a:moveTo>
                  <a:lnTo>
                    <a:pt x="3199879" y="764057"/>
                  </a:lnTo>
                  <a:lnTo>
                    <a:pt x="3199879" y="1749044"/>
                  </a:lnTo>
                  <a:lnTo>
                    <a:pt x="3225254" y="1726412"/>
                  </a:lnTo>
                  <a:lnTo>
                    <a:pt x="3225520" y="741184"/>
                  </a:lnTo>
                  <a:close/>
                </a:path>
                <a:path w="3228340" h="2015490">
                  <a:moveTo>
                    <a:pt x="3228073" y="314985"/>
                  </a:moveTo>
                  <a:lnTo>
                    <a:pt x="3222942" y="310413"/>
                  </a:lnTo>
                  <a:lnTo>
                    <a:pt x="3222942" y="316877"/>
                  </a:lnTo>
                  <a:lnTo>
                    <a:pt x="3222942" y="711555"/>
                  </a:lnTo>
                  <a:lnTo>
                    <a:pt x="3180994" y="748957"/>
                  </a:lnTo>
                  <a:lnTo>
                    <a:pt x="3180994" y="1964131"/>
                  </a:lnTo>
                  <a:lnTo>
                    <a:pt x="3129102" y="2010397"/>
                  </a:lnTo>
                  <a:lnTo>
                    <a:pt x="108877" y="2010397"/>
                  </a:lnTo>
                  <a:lnTo>
                    <a:pt x="46888" y="1949780"/>
                  </a:lnTo>
                  <a:lnTo>
                    <a:pt x="45986" y="1948903"/>
                  </a:lnTo>
                  <a:lnTo>
                    <a:pt x="45986" y="1948243"/>
                  </a:lnTo>
                  <a:lnTo>
                    <a:pt x="45986" y="1793976"/>
                  </a:lnTo>
                  <a:lnTo>
                    <a:pt x="5130" y="1757540"/>
                  </a:lnTo>
                  <a:lnTo>
                    <a:pt x="5130" y="1193761"/>
                  </a:lnTo>
                  <a:lnTo>
                    <a:pt x="59817" y="1144993"/>
                  </a:lnTo>
                  <a:lnTo>
                    <a:pt x="59817" y="65747"/>
                  </a:lnTo>
                  <a:lnTo>
                    <a:pt x="128409" y="4584"/>
                  </a:lnTo>
                  <a:lnTo>
                    <a:pt x="3163379" y="4584"/>
                  </a:lnTo>
                  <a:lnTo>
                    <a:pt x="3199879" y="37134"/>
                  </a:lnTo>
                  <a:lnTo>
                    <a:pt x="3199879" y="296316"/>
                  </a:lnTo>
                  <a:lnTo>
                    <a:pt x="3222942" y="316877"/>
                  </a:lnTo>
                  <a:lnTo>
                    <a:pt x="3222942" y="310413"/>
                  </a:lnTo>
                  <a:lnTo>
                    <a:pt x="3205010" y="294424"/>
                  </a:lnTo>
                  <a:lnTo>
                    <a:pt x="3205010" y="35242"/>
                  </a:lnTo>
                  <a:lnTo>
                    <a:pt x="3170644" y="4584"/>
                  </a:lnTo>
                  <a:lnTo>
                    <a:pt x="3165500" y="0"/>
                  </a:lnTo>
                  <a:lnTo>
                    <a:pt x="126288" y="0"/>
                  </a:lnTo>
                  <a:lnTo>
                    <a:pt x="54686" y="63855"/>
                  </a:lnTo>
                  <a:lnTo>
                    <a:pt x="54686" y="1143101"/>
                  </a:lnTo>
                  <a:lnTo>
                    <a:pt x="0" y="1191869"/>
                  </a:lnTo>
                  <a:lnTo>
                    <a:pt x="0" y="1759432"/>
                  </a:lnTo>
                  <a:lnTo>
                    <a:pt x="40855" y="1795868"/>
                  </a:lnTo>
                  <a:lnTo>
                    <a:pt x="40855" y="1950669"/>
                  </a:lnTo>
                  <a:lnTo>
                    <a:pt x="41529" y="1951316"/>
                  </a:lnTo>
                  <a:lnTo>
                    <a:pt x="106616" y="2014969"/>
                  </a:lnTo>
                  <a:lnTo>
                    <a:pt x="3131223" y="2014969"/>
                  </a:lnTo>
                  <a:lnTo>
                    <a:pt x="3136354" y="2010397"/>
                  </a:lnTo>
                  <a:lnTo>
                    <a:pt x="3186125" y="1966023"/>
                  </a:lnTo>
                  <a:lnTo>
                    <a:pt x="3186125" y="750862"/>
                  </a:lnTo>
                  <a:lnTo>
                    <a:pt x="3228073" y="713447"/>
                  </a:lnTo>
                  <a:lnTo>
                    <a:pt x="3228073" y="314985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1496" y="5129161"/>
              <a:ext cx="98475" cy="8782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54831" y="6972452"/>
              <a:ext cx="98475" cy="8782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53135" y="5409704"/>
              <a:ext cx="2610040" cy="128523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58519" y="5577344"/>
              <a:ext cx="2693187" cy="12852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55852" y="5744984"/>
              <a:ext cx="1938337" cy="126923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966475" y="6048590"/>
              <a:ext cx="54610" cy="54610"/>
            </a:xfrm>
            <a:custGeom>
              <a:avLst/>
              <a:gdLst/>
              <a:ahLst/>
              <a:cxnLst/>
              <a:rect l="l" t="t" r="r" b="b"/>
              <a:pathLst>
                <a:path w="54609" h="54610">
                  <a:moveTo>
                    <a:pt x="30683" y="0"/>
                  </a:moveTo>
                  <a:lnTo>
                    <a:pt x="23241" y="0"/>
                  </a:lnTo>
                  <a:lnTo>
                    <a:pt x="19748" y="711"/>
                  </a:lnTo>
                  <a:lnTo>
                    <a:pt x="0" y="23469"/>
                  </a:lnTo>
                  <a:lnTo>
                    <a:pt x="0" y="27241"/>
                  </a:lnTo>
                  <a:lnTo>
                    <a:pt x="0" y="30962"/>
                  </a:lnTo>
                  <a:lnTo>
                    <a:pt x="23241" y="54279"/>
                  </a:lnTo>
                  <a:lnTo>
                    <a:pt x="30683" y="54279"/>
                  </a:lnTo>
                  <a:lnTo>
                    <a:pt x="54063" y="30962"/>
                  </a:lnTo>
                  <a:lnTo>
                    <a:pt x="54063" y="23469"/>
                  </a:lnTo>
                  <a:lnTo>
                    <a:pt x="34201" y="711"/>
                  </a:lnTo>
                  <a:lnTo>
                    <a:pt x="30683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81582" y="6014224"/>
              <a:ext cx="2142594" cy="12853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66475" y="6216243"/>
              <a:ext cx="54610" cy="54610"/>
            </a:xfrm>
            <a:custGeom>
              <a:avLst/>
              <a:gdLst/>
              <a:ahLst/>
              <a:cxnLst/>
              <a:rect l="l" t="t" r="r" b="b"/>
              <a:pathLst>
                <a:path w="54609" h="54610">
                  <a:moveTo>
                    <a:pt x="30683" y="0"/>
                  </a:moveTo>
                  <a:lnTo>
                    <a:pt x="23241" y="0"/>
                  </a:lnTo>
                  <a:lnTo>
                    <a:pt x="19748" y="711"/>
                  </a:lnTo>
                  <a:lnTo>
                    <a:pt x="0" y="23469"/>
                  </a:lnTo>
                  <a:lnTo>
                    <a:pt x="0" y="27241"/>
                  </a:lnTo>
                  <a:lnTo>
                    <a:pt x="0" y="30962"/>
                  </a:lnTo>
                  <a:lnTo>
                    <a:pt x="23241" y="54279"/>
                  </a:lnTo>
                  <a:lnTo>
                    <a:pt x="30683" y="54279"/>
                  </a:lnTo>
                  <a:lnTo>
                    <a:pt x="54063" y="30962"/>
                  </a:lnTo>
                  <a:lnTo>
                    <a:pt x="54063" y="23469"/>
                  </a:lnTo>
                  <a:lnTo>
                    <a:pt x="34201" y="711"/>
                  </a:lnTo>
                  <a:lnTo>
                    <a:pt x="30683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64336" y="6181864"/>
              <a:ext cx="2521651" cy="128536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966475" y="6383883"/>
              <a:ext cx="54610" cy="54610"/>
            </a:xfrm>
            <a:custGeom>
              <a:avLst/>
              <a:gdLst/>
              <a:ahLst/>
              <a:cxnLst/>
              <a:rect l="l" t="t" r="r" b="b"/>
              <a:pathLst>
                <a:path w="54609" h="54610">
                  <a:moveTo>
                    <a:pt x="30683" y="0"/>
                  </a:moveTo>
                  <a:lnTo>
                    <a:pt x="23241" y="0"/>
                  </a:lnTo>
                  <a:lnTo>
                    <a:pt x="19748" y="711"/>
                  </a:lnTo>
                  <a:lnTo>
                    <a:pt x="0" y="23469"/>
                  </a:lnTo>
                  <a:lnTo>
                    <a:pt x="0" y="27241"/>
                  </a:lnTo>
                  <a:lnTo>
                    <a:pt x="0" y="30962"/>
                  </a:lnTo>
                  <a:lnTo>
                    <a:pt x="23241" y="54279"/>
                  </a:lnTo>
                  <a:lnTo>
                    <a:pt x="30683" y="54279"/>
                  </a:lnTo>
                  <a:lnTo>
                    <a:pt x="54063" y="30962"/>
                  </a:lnTo>
                  <a:lnTo>
                    <a:pt x="54063" y="23469"/>
                  </a:lnTo>
                  <a:lnTo>
                    <a:pt x="34201" y="711"/>
                  </a:lnTo>
                  <a:lnTo>
                    <a:pt x="30683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81582" y="6349504"/>
              <a:ext cx="1844334" cy="126923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966475" y="6551523"/>
              <a:ext cx="54610" cy="54610"/>
            </a:xfrm>
            <a:custGeom>
              <a:avLst/>
              <a:gdLst/>
              <a:ahLst/>
              <a:cxnLst/>
              <a:rect l="l" t="t" r="r" b="b"/>
              <a:pathLst>
                <a:path w="54609" h="54609">
                  <a:moveTo>
                    <a:pt x="30683" y="0"/>
                  </a:moveTo>
                  <a:lnTo>
                    <a:pt x="23241" y="0"/>
                  </a:lnTo>
                  <a:lnTo>
                    <a:pt x="19748" y="711"/>
                  </a:lnTo>
                  <a:lnTo>
                    <a:pt x="0" y="23469"/>
                  </a:lnTo>
                  <a:lnTo>
                    <a:pt x="0" y="27241"/>
                  </a:lnTo>
                  <a:lnTo>
                    <a:pt x="0" y="30962"/>
                  </a:lnTo>
                  <a:lnTo>
                    <a:pt x="23241" y="54279"/>
                  </a:lnTo>
                  <a:lnTo>
                    <a:pt x="30683" y="54279"/>
                  </a:lnTo>
                  <a:lnTo>
                    <a:pt x="54063" y="30962"/>
                  </a:lnTo>
                  <a:lnTo>
                    <a:pt x="54063" y="23469"/>
                  </a:lnTo>
                  <a:lnTo>
                    <a:pt x="34201" y="711"/>
                  </a:lnTo>
                  <a:lnTo>
                    <a:pt x="30683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74877" y="6517144"/>
              <a:ext cx="1271704" cy="12853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66482" y="6684797"/>
              <a:ext cx="1104315" cy="104216"/>
            </a:xfrm>
            <a:prstGeom prst="rect">
              <a:avLst/>
            </a:prstGeom>
          </p:spPr>
        </p:pic>
      </p:grpSp>
      <p:pic>
        <p:nvPicPr>
          <p:cNvPr id="56" name="object 56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732675" y="3212935"/>
            <a:ext cx="1487017" cy="158800"/>
          </a:xfrm>
          <a:prstGeom prst="rect">
            <a:avLst/>
          </a:prstGeom>
        </p:spPr>
      </p:pic>
      <p:sp>
        <p:nvSpPr>
          <p:cNvPr id="57" name="object 57"/>
          <p:cNvSpPr/>
          <p:nvPr/>
        </p:nvSpPr>
        <p:spPr>
          <a:xfrm>
            <a:off x="14376" y="786904"/>
            <a:ext cx="534035" cy="534035"/>
          </a:xfrm>
          <a:custGeom>
            <a:avLst/>
            <a:gdLst/>
            <a:ahLst/>
            <a:cxnLst/>
            <a:rect l="l" t="t" r="r" b="b"/>
            <a:pathLst>
              <a:path w="534035" h="534035">
                <a:moveTo>
                  <a:pt x="153784" y="0"/>
                </a:moveTo>
                <a:lnTo>
                  <a:pt x="0" y="0"/>
                </a:lnTo>
                <a:lnTo>
                  <a:pt x="0" y="76898"/>
                </a:lnTo>
                <a:lnTo>
                  <a:pt x="0" y="153784"/>
                </a:lnTo>
                <a:lnTo>
                  <a:pt x="153784" y="0"/>
                </a:lnTo>
                <a:close/>
              </a:path>
              <a:path w="534035" h="534035">
                <a:moveTo>
                  <a:pt x="384263" y="0"/>
                </a:moveTo>
                <a:lnTo>
                  <a:pt x="221919" y="0"/>
                </a:lnTo>
                <a:lnTo>
                  <a:pt x="0" y="221919"/>
                </a:lnTo>
                <a:lnTo>
                  <a:pt x="0" y="384263"/>
                </a:lnTo>
                <a:lnTo>
                  <a:pt x="384263" y="0"/>
                </a:lnTo>
                <a:close/>
              </a:path>
              <a:path w="534035" h="534035">
                <a:moveTo>
                  <a:pt x="533577" y="379806"/>
                </a:moveTo>
                <a:lnTo>
                  <a:pt x="379793" y="533590"/>
                </a:lnTo>
                <a:lnTo>
                  <a:pt x="533577" y="533590"/>
                </a:lnTo>
                <a:lnTo>
                  <a:pt x="533577" y="456692"/>
                </a:lnTo>
                <a:lnTo>
                  <a:pt x="533577" y="379806"/>
                </a:lnTo>
                <a:close/>
              </a:path>
              <a:path w="534035" h="534035">
                <a:moveTo>
                  <a:pt x="533577" y="149313"/>
                </a:moveTo>
                <a:lnTo>
                  <a:pt x="149313" y="533577"/>
                </a:lnTo>
                <a:lnTo>
                  <a:pt x="311658" y="533577"/>
                </a:lnTo>
                <a:lnTo>
                  <a:pt x="533577" y="311658"/>
                </a:lnTo>
                <a:lnTo>
                  <a:pt x="533577" y="149313"/>
                </a:lnTo>
                <a:close/>
              </a:path>
              <a:path w="534035" h="534035">
                <a:moveTo>
                  <a:pt x="533577" y="0"/>
                </a:moveTo>
                <a:lnTo>
                  <a:pt x="452412" y="0"/>
                </a:lnTo>
                <a:lnTo>
                  <a:pt x="0" y="452412"/>
                </a:lnTo>
                <a:lnTo>
                  <a:pt x="0" y="533577"/>
                </a:lnTo>
                <a:lnTo>
                  <a:pt x="81165" y="533577"/>
                </a:lnTo>
                <a:lnTo>
                  <a:pt x="533577" y="81165"/>
                </a:lnTo>
                <a:lnTo>
                  <a:pt x="533577" y="0"/>
                </a:lnTo>
                <a:close/>
              </a:path>
            </a:pathLst>
          </a:custGeom>
          <a:solidFill>
            <a:srgbClr val="92949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8" name="object 58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67131" y="239992"/>
            <a:ext cx="747826" cy="311467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1569" y="7496695"/>
            <a:ext cx="7548435" cy="2764990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5950381" y="186399"/>
            <a:ext cx="1421091" cy="557719"/>
          </a:xfrm>
          <a:prstGeom prst="rect">
            <a:avLst/>
          </a:prstGeom>
        </p:spPr>
      </p:pic>
      <p:sp>
        <p:nvSpPr>
          <p:cNvPr id="61" name="object 61"/>
          <p:cNvSpPr txBox="1"/>
          <p:nvPr/>
        </p:nvSpPr>
        <p:spPr>
          <a:xfrm>
            <a:off x="6658864" y="10414035"/>
            <a:ext cx="156210" cy="17843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000" spc="-15">
                <a:solidFill>
                  <a:srgbClr val="221F1F"/>
                </a:solidFill>
                <a:latin typeface="Trebuchet MS"/>
                <a:cs typeface="Trebuchet MS"/>
              </a:rPr>
              <a:t>07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18877" y="10421016"/>
            <a:ext cx="419100" cy="16319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900" spc="-20" i="1">
                <a:solidFill>
                  <a:srgbClr val="2B2D30"/>
                </a:solidFill>
                <a:latin typeface="Trebuchet MS"/>
                <a:cs typeface="Trebuchet MS"/>
              </a:rPr>
              <a:t>CEH</a:t>
            </a:r>
            <a:r>
              <a:rPr dirty="0" sz="900" spc="-85" i="1">
                <a:solidFill>
                  <a:srgbClr val="2B2D30"/>
                </a:solidFill>
                <a:latin typeface="Trebuchet MS"/>
                <a:cs typeface="Trebuchet MS"/>
              </a:rPr>
              <a:t> </a:t>
            </a:r>
            <a:r>
              <a:rPr dirty="0" sz="900" spc="-10" i="1">
                <a:solidFill>
                  <a:srgbClr val="2B2D30"/>
                </a:solidFill>
                <a:latin typeface="Trebuchet MS"/>
                <a:cs typeface="Trebuchet MS"/>
              </a:rPr>
              <a:t>v12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220491" y="10426126"/>
            <a:ext cx="1143635" cy="16319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900" spc="-10" i="1">
                <a:solidFill>
                  <a:srgbClr val="2B2D30"/>
                </a:solidFill>
                <a:latin typeface="Trebuchet MS"/>
                <a:cs typeface="Trebuchet MS"/>
                <a:hlinkClick r:id="rId36"/>
              </a:rPr>
              <a:t>ww</a:t>
            </a:r>
            <a:r>
              <a:rPr dirty="0" sz="900" spc="-50" i="1">
                <a:solidFill>
                  <a:srgbClr val="2B2D30"/>
                </a:solidFill>
                <a:latin typeface="Trebuchet MS"/>
                <a:cs typeface="Trebuchet MS"/>
                <a:hlinkClick r:id="rId36"/>
              </a:rPr>
              <a:t>w</a:t>
            </a:r>
            <a:r>
              <a:rPr dirty="0" sz="900" spc="-40" i="1">
                <a:solidFill>
                  <a:srgbClr val="2B2D30"/>
                </a:solidFill>
                <a:latin typeface="Trebuchet MS"/>
                <a:cs typeface="Trebuchet MS"/>
                <a:hlinkClick r:id="rId36"/>
              </a:rPr>
              <a:t>.eccouncil.org</a:t>
            </a:r>
            <a:r>
              <a:rPr dirty="0" sz="900" spc="-215" i="1">
                <a:solidFill>
                  <a:srgbClr val="2B2D30"/>
                </a:solidFill>
                <a:latin typeface="Trebuchet MS"/>
                <a:cs typeface="Trebuchet MS"/>
                <a:hlinkClick r:id="rId36"/>
              </a:rPr>
              <a:t>/</a:t>
            </a:r>
            <a:r>
              <a:rPr dirty="0" sz="900" spc="-20" i="1">
                <a:solidFill>
                  <a:srgbClr val="2B2D30"/>
                </a:solidFill>
                <a:latin typeface="Trebuchet MS"/>
                <a:cs typeface="Trebuchet MS"/>
                <a:hlinkClick r:id="rId36"/>
              </a:rPr>
              <a:t>ceh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503" y="1706524"/>
            <a:ext cx="3151479" cy="15351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0879" y="1950364"/>
            <a:ext cx="2755760" cy="18125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36206" y="2625560"/>
            <a:ext cx="6115685" cy="1426210"/>
            <a:chOff x="736206" y="2625560"/>
            <a:chExt cx="6115685" cy="142621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6206" y="2625560"/>
              <a:ext cx="6114529" cy="1459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9698" y="2811716"/>
              <a:ext cx="6111316" cy="1427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1070" y="2997263"/>
              <a:ext cx="6106515" cy="1400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7412" y="3180143"/>
              <a:ext cx="6103835" cy="1400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5185" y="3363023"/>
              <a:ext cx="6106439" cy="1400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7425" y="3545903"/>
              <a:ext cx="6113310" cy="1400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5185" y="3726116"/>
              <a:ext cx="6102400" cy="14272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5642" y="3911663"/>
              <a:ext cx="2692831" cy="140055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14071" y="10188430"/>
            <a:ext cx="7546340" cy="6350"/>
          </a:xfrm>
          <a:custGeom>
            <a:avLst/>
            <a:gdLst/>
            <a:ahLst/>
            <a:cxnLst/>
            <a:rect l="l" t="t" r="r" b="b"/>
            <a:pathLst>
              <a:path w="7546340" h="6350">
                <a:moveTo>
                  <a:pt x="0" y="0"/>
                </a:moveTo>
                <a:lnTo>
                  <a:pt x="0" y="6349"/>
                </a:lnTo>
                <a:lnTo>
                  <a:pt x="7545933" y="6349"/>
                </a:lnTo>
                <a:lnTo>
                  <a:pt x="7545933" y="0"/>
                </a:lnTo>
                <a:lnTo>
                  <a:pt x="0" y="0"/>
                </a:lnTo>
                <a:close/>
              </a:path>
            </a:pathLst>
          </a:custGeom>
          <a:solidFill>
            <a:srgbClr val="2B2D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34066" y="2277732"/>
            <a:ext cx="3216275" cy="0"/>
          </a:xfrm>
          <a:custGeom>
            <a:avLst/>
            <a:gdLst/>
            <a:ahLst/>
            <a:cxnLst/>
            <a:rect l="l" t="t" r="r" b="b"/>
            <a:pathLst>
              <a:path w="3216275" h="0">
                <a:moveTo>
                  <a:pt x="0" y="0"/>
                </a:moveTo>
                <a:lnTo>
                  <a:pt x="3215995" y="0"/>
                </a:lnTo>
              </a:path>
            </a:pathLst>
          </a:custGeom>
          <a:ln w="12700">
            <a:solidFill>
              <a:srgbClr val="52677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18082" y="732607"/>
            <a:ext cx="2072017" cy="70087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873369" y="6297600"/>
            <a:ext cx="405130" cy="274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33655">
              <a:lnSpc>
                <a:spcPts val="1035"/>
              </a:lnSpc>
            </a:pPr>
            <a:r>
              <a:rPr dirty="0" sz="900" spc="-30">
                <a:solidFill>
                  <a:srgbClr val="221F1F"/>
                </a:solidFill>
                <a:latin typeface="Trebuchet MS"/>
                <a:cs typeface="Trebuchet MS"/>
              </a:rPr>
              <a:t>Attain</a:t>
            </a:r>
            <a:endParaRPr sz="900">
              <a:latin typeface="Trebuchet MS"/>
              <a:cs typeface="Trebuchet MS"/>
            </a:endParaRPr>
          </a:p>
          <a:p>
            <a:pPr algn="r">
              <a:lnSpc>
                <a:spcPct val="100000"/>
              </a:lnSpc>
            </a:pPr>
            <a:r>
              <a:rPr dirty="0" sz="900" spc="-35">
                <a:solidFill>
                  <a:srgbClr val="221F1F"/>
                </a:solidFill>
                <a:latin typeface="Trebuchet MS"/>
                <a:cs typeface="Trebuchet MS"/>
              </a:rPr>
              <a:t>Mastery!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707489" y="4655807"/>
            <a:ext cx="5262880" cy="5336540"/>
            <a:chOff x="1707489" y="4655807"/>
            <a:chExt cx="5262880" cy="5336540"/>
          </a:xfrm>
        </p:grpSpPr>
        <p:sp>
          <p:nvSpPr>
            <p:cNvPr id="18" name="object 18"/>
            <p:cNvSpPr/>
            <p:nvPr/>
          </p:nvSpPr>
          <p:spPr>
            <a:xfrm>
              <a:off x="2456586" y="4758677"/>
              <a:ext cx="4514215" cy="2043430"/>
            </a:xfrm>
            <a:custGeom>
              <a:avLst/>
              <a:gdLst/>
              <a:ahLst/>
              <a:cxnLst/>
              <a:rect l="l" t="t" r="r" b="b"/>
              <a:pathLst>
                <a:path w="4514215" h="2043429">
                  <a:moveTo>
                    <a:pt x="4513631" y="0"/>
                  </a:moveTo>
                  <a:lnTo>
                    <a:pt x="0" y="0"/>
                  </a:lnTo>
                  <a:lnTo>
                    <a:pt x="0" y="599554"/>
                  </a:lnTo>
                  <a:lnTo>
                    <a:pt x="0" y="2042807"/>
                  </a:lnTo>
                  <a:lnTo>
                    <a:pt x="4513631" y="2042807"/>
                  </a:lnTo>
                  <a:lnTo>
                    <a:pt x="4513631" y="599554"/>
                  </a:lnTo>
                  <a:lnTo>
                    <a:pt x="45136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07489" y="5166106"/>
              <a:ext cx="4330700" cy="48260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814309" y="5358231"/>
              <a:ext cx="3940175" cy="4349115"/>
            </a:xfrm>
            <a:custGeom>
              <a:avLst/>
              <a:gdLst/>
              <a:ahLst/>
              <a:cxnLst/>
              <a:rect l="l" t="t" r="r" b="b"/>
              <a:pathLst>
                <a:path w="3940175" h="4349115">
                  <a:moveTo>
                    <a:pt x="0" y="4348581"/>
                  </a:moveTo>
                  <a:lnTo>
                    <a:pt x="3940060" y="4348581"/>
                  </a:lnTo>
                  <a:lnTo>
                    <a:pt x="3940060" y="0"/>
                  </a:lnTo>
                  <a:lnTo>
                    <a:pt x="0" y="0"/>
                  </a:lnTo>
                  <a:lnTo>
                    <a:pt x="0" y="43485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373513" y="6660642"/>
              <a:ext cx="861060" cy="637540"/>
            </a:xfrm>
            <a:custGeom>
              <a:avLst/>
              <a:gdLst/>
              <a:ahLst/>
              <a:cxnLst/>
              <a:rect l="l" t="t" r="r" b="b"/>
              <a:pathLst>
                <a:path w="861060" h="637540">
                  <a:moveTo>
                    <a:pt x="293903" y="501650"/>
                  </a:moveTo>
                  <a:lnTo>
                    <a:pt x="144818" y="501650"/>
                  </a:lnTo>
                  <a:lnTo>
                    <a:pt x="144818" y="386080"/>
                  </a:lnTo>
                  <a:lnTo>
                    <a:pt x="273354" y="386080"/>
                  </a:lnTo>
                  <a:lnTo>
                    <a:pt x="273354" y="252730"/>
                  </a:lnTo>
                  <a:lnTo>
                    <a:pt x="144818" y="252730"/>
                  </a:lnTo>
                  <a:lnTo>
                    <a:pt x="144818" y="135890"/>
                  </a:lnTo>
                  <a:lnTo>
                    <a:pt x="292950" y="135890"/>
                  </a:lnTo>
                  <a:lnTo>
                    <a:pt x="292950" y="0"/>
                  </a:lnTo>
                  <a:lnTo>
                    <a:pt x="0" y="0"/>
                  </a:lnTo>
                  <a:lnTo>
                    <a:pt x="0" y="135890"/>
                  </a:lnTo>
                  <a:lnTo>
                    <a:pt x="0" y="252730"/>
                  </a:lnTo>
                  <a:lnTo>
                    <a:pt x="0" y="386080"/>
                  </a:lnTo>
                  <a:lnTo>
                    <a:pt x="0" y="501650"/>
                  </a:lnTo>
                  <a:lnTo>
                    <a:pt x="0" y="637540"/>
                  </a:lnTo>
                  <a:lnTo>
                    <a:pt x="293903" y="637540"/>
                  </a:lnTo>
                  <a:lnTo>
                    <a:pt x="293903" y="501650"/>
                  </a:lnTo>
                  <a:close/>
                </a:path>
                <a:path w="861060" h="637540">
                  <a:moveTo>
                    <a:pt x="860488" y="0"/>
                  </a:moveTo>
                  <a:lnTo>
                    <a:pt x="715708" y="0"/>
                  </a:lnTo>
                  <a:lnTo>
                    <a:pt x="715708" y="236220"/>
                  </a:lnTo>
                  <a:lnTo>
                    <a:pt x="587171" y="236220"/>
                  </a:lnTo>
                  <a:lnTo>
                    <a:pt x="587171" y="0"/>
                  </a:lnTo>
                  <a:lnTo>
                    <a:pt x="442353" y="0"/>
                  </a:lnTo>
                  <a:lnTo>
                    <a:pt x="442353" y="236220"/>
                  </a:lnTo>
                  <a:lnTo>
                    <a:pt x="442353" y="373380"/>
                  </a:lnTo>
                  <a:lnTo>
                    <a:pt x="442353" y="637540"/>
                  </a:lnTo>
                  <a:lnTo>
                    <a:pt x="587171" y="637540"/>
                  </a:lnTo>
                  <a:lnTo>
                    <a:pt x="587171" y="373380"/>
                  </a:lnTo>
                  <a:lnTo>
                    <a:pt x="715708" y="373380"/>
                  </a:lnTo>
                  <a:lnTo>
                    <a:pt x="715708" y="637540"/>
                  </a:lnTo>
                  <a:lnTo>
                    <a:pt x="860488" y="637540"/>
                  </a:lnTo>
                  <a:lnTo>
                    <a:pt x="860488" y="373380"/>
                  </a:lnTo>
                  <a:lnTo>
                    <a:pt x="860488" y="236220"/>
                  </a:lnTo>
                  <a:lnTo>
                    <a:pt x="8604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23504" y="6309448"/>
              <a:ext cx="52019" cy="131806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169158" y="8599056"/>
              <a:ext cx="1132205" cy="240665"/>
            </a:xfrm>
            <a:custGeom>
              <a:avLst/>
              <a:gdLst/>
              <a:ahLst/>
              <a:cxnLst/>
              <a:rect l="l" t="t" r="r" b="b"/>
              <a:pathLst>
                <a:path w="1132204" h="240665">
                  <a:moveTo>
                    <a:pt x="1029550" y="204012"/>
                  </a:moveTo>
                  <a:lnTo>
                    <a:pt x="1025575" y="204012"/>
                  </a:lnTo>
                  <a:lnTo>
                    <a:pt x="1023962" y="204406"/>
                  </a:lnTo>
                  <a:lnTo>
                    <a:pt x="1021537" y="205955"/>
                  </a:lnTo>
                  <a:lnTo>
                    <a:pt x="1020483" y="207060"/>
                  </a:lnTo>
                  <a:lnTo>
                    <a:pt x="1012647" y="219760"/>
                  </a:lnTo>
                  <a:lnTo>
                    <a:pt x="1017888" y="224035"/>
                  </a:lnTo>
                  <a:lnTo>
                    <a:pt x="1060084" y="239787"/>
                  </a:lnTo>
                  <a:lnTo>
                    <a:pt x="1068666" y="240144"/>
                  </a:lnTo>
                  <a:lnTo>
                    <a:pt x="1076144" y="239884"/>
                  </a:lnTo>
                  <a:lnTo>
                    <a:pt x="1121143" y="219849"/>
                  </a:lnTo>
                  <a:lnTo>
                    <a:pt x="1121800" y="218935"/>
                  </a:lnTo>
                  <a:lnTo>
                    <a:pt x="1063409" y="218935"/>
                  </a:lnTo>
                  <a:lnTo>
                    <a:pt x="1057808" y="218160"/>
                  </a:lnTo>
                  <a:lnTo>
                    <a:pt x="1031646" y="204787"/>
                  </a:lnTo>
                  <a:lnTo>
                    <a:pt x="1029550" y="204012"/>
                  </a:lnTo>
                  <a:close/>
                </a:path>
                <a:path w="1132204" h="240665">
                  <a:moveTo>
                    <a:pt x="1076782" y="66954"/>
                  </a:moveTo>
                  <a:lnTo>
                    <a:pt x="1037780" y="77139"/>
                  </a:lnTo>
                  <a:lnTo>
                    <a:pt x="1017117" y="109270"/>
                  </a:lnTo>
                  <a:lnTo>
                    <a:pt x="1017117" y="122859"/>
                  </a:lnTo>
                  <a:lnTo>
                    <a:pt x="1049959" y="157467"/>
                  </a:lnTo>
                  <a:lnTo>
                    <a:pt x="1082116" y="167919"/>
                  </a:lnTo>
                  <a:lnTo>
                    <a:pt x="1086777" y="169786"/>
                  </a:lnTo>
                  <a:lnTo>
                    <a:pt x="1094955" y="174104"/>
                  </a:lnTo>
                  <a:lnTo>
                    <a:pt x="1098245" y="176695"/>
                  </a:lnTo>
                  <a:lnTo>
                    <a:pt x="1103223" y="182778"/>
                  </a:lnTo>
                  <a:lnTo>
                    <a:pt x="1104455" y="186613"/>
                  </a:lnTo>
                  <a:lnTo>
                    <a:pt x="1104455" y="195008"/>
                  </a:lnTo>
                  <a:lnTo>
                    <a:pt x="1075893" y="218935"/>
                  </a:lnTo>
                  <a:lnTo>
                    <a:pt x="1121800" y="218935"/>
                  </a:lnTo>
                  <a:lnTo>
                    <a:pt x="1125232" y="214160"/>
                  </a:lnTo>
                  <a:lnTo>
                    <a:pt x="1130757" y="201002"/>
                  </a:lnTo>
                  <a:lnTo>
                    <a:pt x="1132141" y="193852"/>
                  </a:lnTo>
                  <a:lnTo>
                    <a:pt x="1132141" y="179374"/>
                  </a:lnTo>
                  <a:lnTo>
                    <a:pt x="1099426" y="146113"/>
                  </a:lnTo>
                  <a:lnTo>
                    <a:pt x="1067447" y="135547"/>
                  </a:lnTo>
                  <a:lnTo>
                    <a:pt x="1062799" y="133692"/>
                  </a:lnTo>
                  <a:lnTo>
                    <a:pt x="1054633" y="129489"/>
                  </a:lnTo>
                  <a:lnTo>
                    <a:pt x="1051344" y="127012"/>
                  </a:lnTo>
                  <a:lnTo>
                    <a:pt x="1046365" y="121259"/>
                  </a:lnTo>
                  <a:lnTo>
                    <a:pt x="1045133" y="117665"/>
                  </a:lnTo>
                  <a:lnTo>
                    <a:pt x="1045133" y="109931"/>
                  </a:lnTo>
                  <a:lnTo>
                    <a:pt x="1072476" y="88988"/>
                  </a:lnTo>
                  <a:lnTo>
                    <a:pt x="1127797" y="88988"/>
                  </a:lnTo>
                  <a:lnTo>
                    <a:pt x="1129322" y="86512"/>
                  </a:lnTo>
                  <a:lnTo>
                    <a:pt x="1092507" y="68259"/>
                  </a:lnTo>
                  <a:lnTo>
                    <a:pt x="1084857" y="67280"/>
                  </a:lnTo>
                  <a:lnTo>
                    <a:pt x="1076782" y="66954"/>
                  </a:lnTo>
                  <a:close/>
                </a:path>
                <a:path w="1132204" h="240665">
                  <a:moveTo>
                    <a:pt x="1127797" y="88988"/>
                  </a:moveTo>
                  <a:lnTo>
                    <a:pt x="1083195" y="88988"/>
                  </a:lnTo>
                  <a:lnTo>
                    <a:pt x="1088161" y="89636"/>
                  </a:lnTo>
                  <a:lnTo>
                    <a:pt x="1096556" y="92176"/>
                  </a:lnTo>
                  <a:lnTo>
                    <a:pt x="1100175" y="93548"/>
                  </a:lnTo>
                  <a:lnTo>
                    <a:pt x="1106258" y="96532"/>
                  </a:lnTo>
                  <a:lnTo>
                    <a:pt x="1108824" y="97891"/>
                  </a:lnTo>
                  <a:lnTo>
                    <a:pt x="1113028" y="100317"/>
                  </a:lnTo>
                  <a:lnTo>
                    <a:pt x="1114907" y="100926"/>
                  </a:lnTo>
                  <a:lnTo>
                    <a:pt x="1119314" y="100926"/>
                  </a:lnTo>
                  <a:lnTo>
                    <a:pt x="1121371" y="99720"/>
                  </a:lnTo>
                  <a:lnTo>
                    <a:pt x="1122692" y="97281"/>
                  </a:lnTo>
                  <a:lnTo>
                    <a:pt x="1127797" y="88988"/>
                  </a:lnTo>
                  <a:close/>
                </a:path>
                <a:path w="1132204" h="240665">
                  <a:moveTo>
                    <a:pt x="913091" y="69608"/>
                  </a:moveTo>
                  <a:lnTo>
                    <a:pt x="892987" y="69608"/>
                  </a:lnTo>
                  <a:lnTo>
                    <a:pt x="892987" y="237489"/>
                  </a:lnTo>
                  <a:lnTo>
                    <a:pt x="922477" y="237489"/>
                  </a:lnTo>
                  <a:lnTo>
                    <a:pt x="922477" y="130594"/>
                  </a:lnTo>
                  <a:lnTo>
                    <a:pt x="926173" y="122566"/>
                  </a:lnTo>
                  <a:lnTo>
                    <a:pt x="930290" y="115554"/>
                  </a:lnTo>
                  <a:lnTo>
                    <a:pt x="934832" y="109555"/>
                  </a:lnTo>
                  <a:lnTo>
                    <a:pt x="939800" y="104571"/>
                  </a:lnTo>
                  <a:lnTo>
                    <a:pt x="940727" y="103911"/>
                  </a:lnTo>
                  <a:lnTo>
                    <a:pt x="920991" y="103911"/>
                  </a:lnTo>
                  <a:lnTo>
                    <a:pt x="918997" y="77723"/>
                  </a:lnTo>
                  <a:lnTo>
                    <a:pt x="918565" y="74739"/>
                  </a:lnTo>
                  <a:lnTo>
                    <a:pt x="917727" y="72643"/>
                  </a:lnTo>
                  <a:lnTo>
                    <a:pt x="915301" y="70218"/>
                  </a:lnTo>
                  <a:lnTo>
                    <a:pt x="913091" y="69608"/>
                  </a:lnTo>
                  <a:close/>
                </a:path>
                <a:path w="1132204" h="240665">
                  <a:moveTo>
                    <a:pt x="976680" y="66624"/>
                  </a:moveTo>
                  <a:lnTo>
                    <a:pt x="972032" y="66624"/>
                  </a:lnTo>
                  <a:lnTo>
                    <a:pt x="963774" y="67240"/>
                  </a:lnTo>
                  <a:lnTo>
                    <a:pt x="930621" y="88271"/>
                  </a:lnTo>
                  <a:lnTo>
                    <a:pt x="920991" y="103911"/>
                  </a:lnTo>
                  <a:lnTo>
                    <a:pt x="940727" y="103911"/>
                  </a:lnTo>
                  <a:lnTo>
                    <a:pt x="945296" y="100656"/>
                  </a:lnTo>
                  <a:lnTo>
                    <a:pt x="951422" y="97863"/>
                  </a:lnTo>
                  <a:lnTo>
                    <a:pt x="958179" y="96188"/>
                  </a:lnTo>
                  <a:lnTo>
                    <a:pt x="965568" y="95630"/>
                  </a:lnTo>
                  <a:lnTo>
                    <a:pt x="990979" y="95630"/>
                  </a:lnTo>
                  <a:lnTo>
                    <a:pt x="991260" y="94627"/>
                  </a:lnTo>
                  <a:lnTo>
                    <a:pt x="995070" y="72593"/>
                  </a:lnTo>
                  <a:lnTo>
                    <a:pt x="991870" y="70713"/>
                  </a:lnTo>
                  <a:lnTo>
                    <a:pt x="988390" y="69240"/>
                  </a:lnTo>
                  <a:lnTo>
                    <a:pt x="980871" y="67144"/>
                  </a:lnTo>
                  <a:lnTo>
                    <a:pt x="976680" y="66624"/>
                  </a:lnTo>
                  <a:close/>
                </a:path>
                <a:path w="1132204" h="240665">
                  <a:moveTo>
                    <a:pt x="990979" y="95630"/>
                  </a:moveTo>
                  <a:lnTo>
                    <a:pt x="971321" y="95630"/>
                  </a:lnTo>
                  <a:lnTo>
                    <a:pt x="975791" y="96151"/>
                  </a:lnTo>
                  <a:lnTo>
                    <a:pt x="982205" y="98247"/>
                  </a:lnTo>
                  <a:lnTo>
                    <a:pt x="984580" y="98767"/>
                  </a:lnTo>
                  <a:lnTo>
                    <a:pt x="988783" y="98767"/>
                  </a:lnTo>
                  <a:lnTo>
                    <a:pt x="990485" y="97396"/>
                  </a:lnTo>
                  <a:lnTo>
                    <a:pt x="990979" y="95630"/>
                  </a:lnTo>
                  <a:close/>
                </a:path>
                <a:path w="1132204" h="240665">
                  <a:moveTo>
                    <a:pt x="734212" y="69608"/>
                  </a:moveTo>
                  <a:lnTo>
                    <a:pt x="704710" y="69608"/>
                  </a:lnTo>
                  <a:lnTo>
                    <a:pt x="704710" y="176669"/>
                  </a:lnTo>
                  <a:lnTo>
                    <a:pt x="714209" y="217220"/>
                  </a:lnTo>
                  <a:lnTo>
                    <a:pt x="751713" y="240144"/>
                  </a:lnTo>
                  <a:lnTo>
                    <a:pt x="760895" y="240144"/>
                  </a:lnTo>
                  <a:lnTo>
                    <a:pt x="798675" y="228789"/>
                  </a:lnTo>
                  <a:lnTo>
                    <a:pt x="813326" y="216611"/>
                  </a:lnTo>
                  <a:lnTo>
                    <a:pt x="769505" y="216611"/>
                  </a:lnTo>
                  <a:lnTo>
                    <a:pt x="761197" y="215958"/>
                  </a:lnTo>
                  <a:lnTo>
                    <a:pt x="734760" y="185663"/>
                  </a:lnTo>
                  <a:lnTo>
                    <a:pt x="734212" y="176669"/>
                  </a:lnTo>
                  <a:lnTo>
                    <a:pt x="734212" y="69608"/>
                  </a:lnTo>
                  <a:close/>
                </a:path>
                <a:path w="1132204" h="240665">
                  <a:moveTo>
                    <a:pt x="844423" y="213296"/>
                  </a:moveTo>
                  <a:lnTo>
                    <a:pt x="816571" y="213296"/>
                  </a:lnTo>
                  <a:lnTo>
                    <a:pt x="818896" y="231368"/>
                  </a:lnTo>
                  <a:lnTo>
                    <a:pt x="820000" y="235457"/>
                  </a:lnTo>
                  <a:lnTo>
                    <a:pt x="822655" y="237489"/>
                  </a:lnTo>
                  <a:lnTo>
                    <a:pt x="844423" y="237489"/>
                  </a:lnTo>
                  <a:lnTo>
                    <a:pt x="844423" y="213296"/>
                  </a:lnTo>
                  <a:close/>
                </a:path>
                <a:path w="1132204" h="240665">
                  <a:moveTo>
                    <a:pt x="844423" y="69608"/>
                  </a:moveTo>
                  <a:lnTo>
                    <a:pt x="814920" y="69608"/>
                  </a:lnTo>
                  <a:lnTo>
                    <a:pt x="814920" y="193408"/>
                  </a:lnTo>
                  <a:lnTo>
                    <a:pt x="809998" y="198575"/>
                  </a:lnTo>
                  <a:lnTo>
                    <a:pt x="778129" y="216611"/>
                  </a:lnTo>
                  <a:lnTo>
                    <a:pt x="813326" y="216611"/>
                  </a:lnTo>
                  <a:lnTo>
                    <a:pt x="816571" y="213296"/>
                  </a:lnTo>
                  <a:lnTo>
                    <a:pt x="844423" y="213296"/>
                  </a:lnTo>
                  <a:lnTo>
                    <a:pt x="844423" y="69608"/>
                  </a:lnTo>
                  <a:close/>
                </a:path>
                <a:path w="1132204" h="240665">
                  <a:moveTo>
                    <a:pt x="592340" y="66954"/>
                  </a:moveTo>
                  <a:lnTo>
                    <a:pt x="551960" y="76475"/>
                  </a:lnTo>
                  <a:lnTo>
                    <a:pt x="520873" y="110050"/>
                  </a:lnTo>
                  <a:lnTo>
                    <a:pt x="512120" y="153631"/>
                  </a:lnTo>
                  <a:lnTo>
                    <a:pt x="512467" y="163163"/>
                  </a:lnTo>
                  <a:lnTo>
                    <a:pt x="524592" y="204014"/>
                  </a:lnTo>
                  <a:lnTo>
                    <a:pt x="559104" y="233768"/>
                  </a:lnTo>
                  <a:lnTo>
                    <a:pt x="592340" y="239814"/>
                  </a:lnTo>
                  <a:lnTo>
                    <a:pt x="601310" y="239435"/>
                  </a:lnTo>
                  <a:lnTo>
                    <a:pt x="639281" y="226412"/>
                  </a:lnTo>
                  <a:lnTo>
                    <a:pt x="650421" y="216776"/>
                  </a:lnTo>
                  <a:lnTo>
                    <a:pt x="583933" y="216776"/>
                  </a:lnTo>
                  <a:lnTo>
                    <a:pt x="576643" y="215341"/>
                  </a:lnTo>
                  <a:lnTo>
                    <a:pt x="547725" y="188163"/>
                  </a:lnTo>
                  <a:lnTo>
                    <a:pt x="542624" y="153466"/>
                  </a:lnTo>
                  <a:lnTo>
                    <a:pt x="542810" y="146366"/>
                  </a:lnTo>
                  <a:lnTo>
                    <a:pt x="559104" y="101485"/>
                  </a:lnTo>
                  <a:lnTo>
                    <a:pt x="583933" y="90157"/>
                  </a:lnTo>
                  <a:lnTo>
                    <a:pt x="650421" y="90157"/>
                  </a:lnTo>
                  <a:lnTo>
                    <a:pt x="645300" y="85172"/>
                  </a:lnTo>
                  <a:lnTo>
                    <a:pt x="609838" y="68487"/>
                  </a:lnTo>
                  <a:lnTo>
                    <a:pt x="601310" y="67337"/>
                  </a:lnTo>
                  <a:lnTo>
                    <a:pt x="592340" y="66954"/>
                  </a:lnTo>
                  <a:close/>
                </a:path>
                <a:path w="1132204" h="240665">
                  <a:moveTo>
                    <a:pt x="650421" y="90157"/>
                  </a:moveTo>
                  <a:lnTo>
                    <a:pt x="592340" y="90157"/>
                  </a:lnTo>
                  <a:lnTo>
                    <a:pt x="603982" y="91202"/>
                  </a:lnTo>
                  <a:lnTo>
                    <a:pt x="614049" y="94340"/>
                  </a:lnTo>
                  <a:lnTo>
                    <a:pt x="638663" y="126949"/>
                  </a:lnTo>
                  <a:lnTo>
                    <a:pt x="641731" y="153631"/>
                  </a:lnTo>
                  <a:lnTo>
                    <a:pt x="640957" y="167759"/>
                  </a:lnTo>
                  <a:lnTo>
                    <a:pt x="622542" y="207410"/>
                  </a:lnTo>
                  <a:lnTo>
                    <a:pt x="592340" y="216776"/>
                  </a:lnTo>
                  <a:lnTo>
                    <a:pt x="650421" y="216776"/>
                  </a:lnTo>
                  <a:lnTo>
                    <a:pt x="669100" y="181064"/>
                  </a:lnTo>
                  <a:lnTo>
                    <a:pt x="672223" y="153466"/>
                  </a:lnTo>
                  <a:lnTo>
                    <a:pt x="671876" y="143839"/>
                  </a:lnTo>
                  <a:lnTo>
                    <a:pt x="659912" y="102939"/>
                  </a:lnTo>
                  <a:lnTo>
                    <a:pt x="650760" y="90487"/>
                  </a:lnTo>
                  <a:lnTo>
                    <a:pt x="650421" y="90157"/>
                  </a:lnTo>
                  <a:close/>
                </a:path>
                <a:path w="1132204" h="240665">
                  <a:moveTo>
                    <a:pt x="310756" y="0"/>
                  </a:moveTo>
                  <a:lnTo>
                    <a:pt x="278434" y="0"/>
                  </a:lnTo>
                  <a:lnTo>
                    <a:pt x="278434" y="237489"/>
                  </a:lnTo>
                  <a:lnTo>
                    <a:pt x="310756" y="237489"/>
                  </a:lnTo>
                  <a:lnTo>
                    <a:pt x="310756" y="129438"/>
                  </a:lnTo>
                  <a:lnTo>
                    <a:pt x="471017" y="129438"/>
                  </a:lnTo>
                  <a:lnTo>
                    <a:pt x="471017" y="105905"/>
                  </a:lnTo>
                  <a:lnTo>
                    <a:pt x="310756" y="105905"/>
                  </a:lnTo>
                  <a:lnTo>
                    <a:pt x="310756" y="0"/>
                  </a:lnTo>
                  <a:close/>
                </a:path>
                <a:path w="1132204" h="240665">
                  <a:moveTo>
                    <a:pt x="471017" y="129438"/>
                  </a:moveTo>
                  <a:lnTo>
                    <a:pt x="438696" y="129438"/>
                  </a:lnTo>
                  <a:lnTo>
                    <a:pt x="438696" y="237489"/>
                  </a:lnTo>
                  <a:lnTo>
                    <a:pt x="471017" y="237489"/>
                  </a:lnTo>
                  <a:lnTo>
                    <a:pt x="471017" y="129438"/>
                  </a:lnTo>
                  <a:close/>
                </a:path>
                <a:path w="1132204" h="240665">
                  <a:moveTo>
                    <a:pt x="471017" y="0"/>
                  </a:moveTo>
                  <a:lnTo>
                    <a:pt x="438696" y="0"/>
                  </a:lnTo>
                  <a:lnTo>
                    <a:pt x="438696" y="105905"/>
                  </a:lnTo>
                  <a:lnTo>
                    <a:pt x="471017" y="105905"/>
                  </a:lnTo>
                  <a:lnTo>
                    <a:pt x="471017" y="0"/>
                  </a:lnTo>
                  <a:close/>
                </a:path>
                <a:path w="1132204" h="240665">
                  <a:moveTo>
                    <a:pt x="143027" y="175005"/>
                  </a:moveTo>
                  <a:lnTo>
                    <a:pt x="117005" y="175005"/>
                  </a:lnTo>
                  <a:lnTo>
                    <a:pt x="117005" y="237489"/>
                  </a:lnTo>
                  <a:lnTo>
                    <a:pt x="143027" y="237489"/>
                  </a:lnTo>
                  <a:lnTo>
                    <a:pt x="143027" y="175005"/>
                  </a:lnTo>
                  <a:close/>
                </a:path>
                <a:path w="1132204" h="240665">
                  <a:moveTo>
                    <a:pt x="143027" y="0"/>
                  </a:moveTo>
                  <a:lnTo>
                    <a:pt x="115519" y="0"/>
                  </a:lnTo>
                  <a:lnTo>
                    <a:pt x="0" y="153301"/>
                  </a:lnTo>
                  <a:lnTo>
                    <a:pt x="9550" y="175005"/>
                  </a:lnTo>
                  <a:lnTo>
                    <a:pt x="174739" y="175005"/>
                  </a:lnTo>
                  <a:lnTo>
                    <a:pt x="176364" y="174409"/>
                  </a:lnTo>
                  <a:lnTo>
                    <a:pt x="178473" y="171970"/>
                  </a:lnTo>
                  <a:lnTo>
                    <a:pt x="178993" y="170484"/>
                  </a:lnTo>
                  <a:lnTo>
                    <a:pt x="178993" y="151803"/>
                  </a:lnTo>
                  <a:lnTo>
                    <a:pt x="31978" y="151803"/>
                  </a:lnTo>
                  <a:lnTo>
                    <a:pt x="118338" y="34302"/>
                  </a:lnTo>
                  <a:lnTo>
                    <a:pt x="143027" y="34302"/>
                  </a:lnTo>
                  <a:lnTo>
                    <a:pt x="143027" y="0"/>
                  </a:lnTo>
                  <a:close/>
                </a:path>
                <a:path w="1132204" h="240665">
                  <a:moveTo>
                    <a:pt x="143027" y="34302"/>
                  </a:moveTo>
                  <a:lnTo>
                    <a:pt x="118338" y="34302"/>
                  </a:lnTo>
                  <a:lnTo>
                    <a:pt x="117779" y="37833"/>
                  </a:lnTo>
                  <a:lnTo>
                    <a:pt x="117424" y="41262"/>
                  </a:lnTo>
                  <a:lnTo>
                    <a:pt x="117094" y="47891"/>
                  </a:lnTo>
                  <a:lnTo>
                    <a:pt x="117005" y="151803"/>
                  </a:lnTo>
                  <a:lnTo>
                    <a:pt x="143027" y="151803"/>
                  </a:lnTo>
                  <a:lnTo>
                    <a:pt x="143027" y="34302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61819" y="8990177"/>
              <a:ext cx="3162744" cy="30097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809610" y="4655807"/>
              <a:ext cx="3945254" cy="702945"/>
            </a:xfrm>
            <a:custGeom>
              <a:avLst/>
              <a:gdLst/>
              <a:ahLst/>
              <a:cxnLst/>
              <a:rect l="l" t="t" r="r" b="b"/>
              <a:pathLst>
                <a:path w="3945254" h="702945">
                  <a:moveTo>
                    <a:pt x="3944759" y="0"/>
                  </a:moveTo>
                  <a:lnTo>
                    <a:pt x="0" y="0"/>
                  </a:lnTo>
                  <a:lnTo>
                    <a:pt x="0" y="702424"/>
                  </a:lnTo>
                  <a:lnTo>
                    <a:pt x="3944759" y="702424"/>
                  </a:lnTo>
                  <a:lnTo>
                    <a:pt x="3944759" y="0"/>
                  </a:lnTo>
                  <a:close/>
                </a:path>
              </a:pathLst>
            </a:custGeom>
            <a:solidFill>
              <a:srgbClr val="E421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515463" y="6663258"/>
              <a:ext cx="364490" cy="671830"/>
            </a:xfrm>
            <a:custGeom>
              <a:avLst/>
              <a:gdLst/>
              <a:ahLst/>
              <a:cxnLst/>
              <a:rect l="l" t="t" r="r" b="b"/>
              <a:pathLst>
                <a:path w="364489" h="671829">
                  <a:moveTo>
                    <a:pt x="278142" y="0"/>
                  </a:moveTo>
                  <a:lnTo>
                    <a:pt x="231631" y="3721"/>
                  </a:lnTo>
                  <a:lnTo>
                    <a:pt x="188446" y="14883"/>
                  </a:lnTo>
                  <a:lnTo>
                    <a:pt x="148588" y="33486"/>
                  </a:lnTo>
                  <a:lnTo>
                    <a:pt x="112057" y="59526"/>
                  </a:lnTo>
                  <a:lnTo>
                    <a:pt x="78854" y="93002"/>
                  </a:lnTo>
                  <a:lnTo>
                    <a:pt x="50473" y="132169"/>
                  </a:lnTo>
                  <a:lnTo>
                    <a:pt x="28394" y="175330"/>
                  </a:lnTo>
                  <a:lnTo>
                    <a:pt x="12621" y="222486"/>
                  </a:lnTo>
                  <a:lnTo>
                    <a:pt x="3155" y="273639"/>
                  </a:lnTo>
                  <a:lnTo>
                    <a:pt x="0" y="328790"/>
                  </a:lnTo>
                  <a:lnTo>
                    <a:pt x="3125" y="387971"/>
                  </a:lnTo>
                  <a:lnTo>
                    <a:pt x="12503" y="442390"/>
                  </a:lnTo>
                  <a:lnTo>
                    <a:pt x="28134" y="492046"/>
                  </a:lnTo>
                  <a:lnTo>
                    <a:pt x="50018" y="536937"/>
                  </a:lnTo>
                  <a:lnTo>
                    <a:pt x="78155" y="577062"/>
                  </a:lnTo>
                  <a:lnTo>
                    <a:pt x="111306" y="611034"/>
                  </a:lnTo>
                  <a:lnTo>
                    <a:pt x="148258" y="637465"/>
                  </a:lnTo>
                  <a:lnTo>
                    <a:pt x="189013" y="656349"/>
                  </a:lnTo>
                  <a:lnTo>
                    <a:pt x="233574" y="667682"/>
                  </a:lnTo>
                  <a:lnTo>
                    <a:pt x="281940" y="671461"/>
                  </a:lnTo>
                  <a:lnTo>
                    <a:pt x="300708" y="670535"/>
                  </a:lnTo>
                  <a:lnTo>
                    <a:pt x="320667" y="667758"/>
                  </a:lnTo>
                  <a:lnTo>
                    <a:pt x="341813" y="663130"/>
                  </a:lnTo>
                  <a:lnTo>
                    <a:pt x="364147" y="656653"/>
                  </a:lnTo>
                  <a:lnTo>
                    <a:pt x="364147" y="505129"/>
                  </a:lnTo>
                  <a:lnTo>
                    <a:pt x="344249" y="511413"/>
                  </a:lnTo>
                  <a:lnTo>
                    <a:pt x="325670" y="515902"/>
                  </a:lnTo>
                  <a:lnTo>
                    <a:pt x="308413" y="518595"/>
                  </a:lnTo>
                  <a:lnTo>
                    <a:pt x="292481" y="519493"/>
                  </a:lnTo>
                  <a:lnTo>
                    <a:pt x="262728" y="516371"/>
                  </a:lnTo>
                  <a:lnTo>
                    <a:pt x="212658" y="491402"/>
                  </a:lnTo>
                  <a:lnTo>
                    <a:pt x="175921" y="442325"/>
                  </a:lnTo>
                  <a:lnTo>
                    <a:pt x="157179" y="374332"/>
                  </a:lnTo>
                  <a:lnTo>
                    <a:pt x="154838" y="333578"/>
                  </a:lnTo>
                  <a:lnTo>
                    <a:pt x="157165" y="295443"/>
                  </a:lnTo>
                  <a:lnTo>
                    <a:pt x="175798" y="229727"/>
                  </a:lnTo>
                  <a:lnTo>
                    <a:pt x="211944" y="179589"/>
                  </a:lnTo>
                  <a:lnTo>
                    <a:pt x="258771" y="153795"/>
                  </a:lnTo>
                  <a:lnTo>
                    <a:pt x="285775" y="150571"/>
                  </a:lnTo>
                  <a:lnTo>
                    <a:pt x="304466" y="151434"/>
                  </a:lnTo>
                  <a:lnTo>
                    <a:pt x="323756" y="154025"/>
                  </a:lnTo>
                  <a:lnTo>
                    <a:pt x="343648" y="158350"/>
                  </a:lnTo>
                  <a:lnTo>
                    <a:pt x="364147" y="164414"/>
                  </a:lnTo>
                  <a:lnTo>
                    <a:pt x="364147" y="12445"/>
                  </a:lnTo>
                  <a:lnTo>
                    <a:pt x="344065" y="7024"/>
                  </a:lnTo>
                  <a:lnTo>
                    <a:pt x="323040" y="3132"/>
                  </a:lnTo>
                  <a:lnTo>
                    <a:pt x="301067" y="785"/>
                  </a:lnTo>
                  <a:lnTo>
                    <a:pt x="2781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2392794" y="7293960"/>
            <a:ext cx="538480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60" b="1">
                <a:latin typeface="Tahoma"/>
                <a:cs typeface="Tahoma"/>
              </a:rPr>
              <a:t>Certified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88119" y="6721337"/>
            <a:ext cx="1854200" cy="758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52830">
              <a:lnSpc>
                <a:spcPts val="4900"/>
              </a:lnSpc>
              <a:spcBef>
                <a:spcPts val="95"/>
              </a:spcBef>
            </a:pPr>
            <a:r>
              <a:rPr dirty="0" sz="4450" spc="-415" b="1">
                <a:solidFill>
                  <a:srgbClr val="101417"/>
                </a:solidFill>
                <a:latin typeface="Arial"/>
                <a:cs typeface="Arial"/>
              </a:rPr>
              <a:t>v12</a:t>
            </a:r>
            <a:endParaRPr sz="4450">
              <a:latin typeface="Arial"/>
              <a:cs typeface="Arial"/>
            </a:endParaRPr>
          </a:p>
          <a:p>
            <a:pPr marL="12700">
              <a:lnSpc>
                <a:spcPts val="880"/>
              </a:lnSpc>
            </a:pPr>
            <a:r>
              <a:rPr dirty="0" sz="1000" spc="-60" b="1">
                <a:latin typeface="Tahoma"/>
                <a:cs typeface="Tahoma"/>
              </a:rPr>
              <a:t>Ethical</a:t>
            </a:r>
            <a:r>
              <a:rPr dirty="0" sz="1000" spc="425" b="1">
                <a:latin typeface="Tahoma"/>
                <a:cs typeface="Tahoma"/>
              </a:rPr>
              <a:t> </a:t>
            </a:r>
            <a:r>
              <a:rPr dirty="0" sz="1100" spc="-80" b="1">
                <a:latin typeface="Tahoma"/>
                <a:cs typeface="Tahoma"/>
              </a:rPr>
              <a:t>Hacker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970396" y="212612"/>
            <a:ext cx="1421091" cy="557719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715007" y="10354105"/>
            <a:ext cx="419100" cy="16319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900" spc="-20" i="1">
                <a:solidFill>
                  <a:srgbClr val="2B2D30"/>
                </a:solidFill>
                <a:latin typeface="Trebuchet MS"/>
                <a:cs typeface="Trebuchet MS"/>
              </a:rPr>
              <a:t>CEH</a:t>
            </a:r>
            <a:r>
              <a:rPr dirty="0" sz="900" spc="-85" i="1">
                <a:solidFill>
                  <a:srgbClr val="2B2D30"/>
                </a:solidFill>
                <a:latin typeface="Trebuchet MS"/>
                <a:cs typeface="Trebuchet MS"/>
              </a:rPr>
              <a:t> </a:t>
            </a:r>
            <a:r>
              <a:rPr dirty="0" sz="900" spc="-10" i="1">
                <a:solidFill>
                  <a:srgbClr val="2B2D30"/>
                </a:solidFill>
                <a:latin typeface="Trebuchet MS"/>
                <a:cs typeface="Trebuchet MS"/>
              </a:rPr>
              <a:t>v12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655016" y="10347125"/>
            <a:ext cx="156210" cy="17843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000" spc="-15">
                <a:solidFill>
                  <a:srgbClr val="221F1F"/>
                </a:solidFill>
                <a:latin typeface="Trebuchet MS"/>
                <a:cs typeface="Trebuchet MS"/>
              </a:rPr>
              <a:t>08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222980" y="10359216"/>
            <a:ext cx="1143635" cy="16319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900" spc="-10" i="1">
                <a:solidFill>
                  <a:srgbClr val="2B2D30"/>
                </a:solidFill>
                <a:latin typeface="Trebuchet MS"/>
                <a:cs typeface="Trebuchet MS"/>
                <a:hlinkClick r:id="rId17"/>
              </a:rPr>
              <a:t>ww</a:t>
            </a:r>
            <a:r>
              <a:rPr dirty="0" sz="900" spc="-50" i="1">
                <a:solidFill>
                  <a:srgbClr val="2B2D30"/>
                </a:solidFill>
                <a:latin typeface="Trebuchet MS"/>
                <a:cs typeface="Trebuchet MS"/>
                <a:hlinkClick r:id="rId17"/>
              </a:rPr>
              <a:t>w</a:t>
            </a:r>
            <a:r>
              <a:rPr dirty="0" sz="900" spc="-40" i="1">
                <a:solidFill>
                  <a:srgbClr val="2B2D30"/>
                </a:solidFill>
                <a:latin typeface="Trebuchet MS"/>
                <a:cs typeface="Trebuchet MS"/>
                <a:hlinkClick r:id="rId17"/>
              </a:rPr>
              <a:t>.eccouncil.org</a:t>
            </a:r>
            <a:r>
              <a:rPr dirty="0" sz="900" spc="-215" i="1">
                <a:solidFill>
                  <a:srgbClr val="2B2D30"/>
                </a:solidFill>
                <a:latin typeface="Trebuchet MS"/>
                <a:cs typeface="Trebuchet MS"/>
                <a:hlinkClick r:id="rId17"/>
              </a:rPr>
              <a:t>/</a:t>
            </a:r>
            <a:r>
              <a:rPr dirty="0" sz="900" spc="-20" i="1">
                <a:solidFill>
                  <a:srgbClr val="2B2D30"/>
                </a:solidFill>
                <a:latin typeface="Trebuchet MS"/>
                <a:cs typeface="Trebuchet MS"/>
                <a:hlinkClick r:id="rId17"/>
              </a:rPr>
              <a:t>ceh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4175" y="3054032"/>
            <a:ext cx="6839470" cy="577080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6503" y="760298"/>
            <a:ext cx="2244153" cy="19314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63392" y="704608"/>
            <a:ext cx="37592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75" b="1">
                <a:solidFill>
                  <a:srgbClr val="221F1F"/>
                </a:solidFill>
                <a:latin typeface="Trebuchet MS"/>
                <a:cs typeface="Trebuchet MS"/>
              </a:rPr>
              <a:t>CEH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97465" y="760298"/>
            <a:ext cx="1229804" cy="19314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06785" y="1121181"/>
            <a:ext cx="5810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221F1F"/>
                </a:solidFill>
                <a:latin typeface="Trebuchet MS"/>
                <a:cs typeface="Trebuchet MS"/>
              </a:rPr>
              <a:t>The</a:t>
            </a:r>
            <a:r>
              <a:rPr dirty="0" sz="1200" spc="1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21F1F"/>
                </a:solidFill>
                <a:latin typeface="Trebuchet MS"/>
                <a:cs typeface="Trebuchet MS"/>
              </a:rPr>
              <a:t>CEH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25119" y="1174038"/>
            <a:ext cx="6108065" cy="321310"/>
            <a:chOff x="825119" y="1174038"/>
            <a:chExt cx="6108065" cy="32131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3603" y="1174038"/>
              <a:ext cx="5474246" cy="1400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5119" y="1356918"/>
              <a:ext cx="6107613" cy="138379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820242" y="1539798"/>
            <a:ext cx="3772535" cy="321310"/>
            <a:chOff x="820242" y="1539798"/>
            <a:chExt cx="3772535" cy="32131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6490" y="1539798"/>
              <a:ext cx="3766019" cy="1400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0242" y="1722678"/>
              <a:ext cx="1996135" cy="13837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836417" y="1669808"/>
            <a:ext cx="288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0">
                <a:solidFill>
                  <a:srgbClr val="221F1F"/>
                </a:solidFill>
                <a:latin typeface="Trebuchet MS"/>
                <a:cs typeface="Trebuchet MS"/>
              </a:rPr>
              <a:t>CEH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2100" y="369963"/>
            <a:ext cx="719988" cy="24353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873661" y="225578"/>
            <a:ext cx="1421091" cy="557719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0" y="10173869"/>
            <a:ext cx="7560309" cy="12700"/>
          </a:xfrm>
          <a:custGeom>
            <a:avLst/>
            <a:gdLst/>
            <a:ahLst/>
            <a:cxnLst/>
            <a:rect l="l" t="t" r="r" b="b"/>
            <a:pathLst>
              <a:path w="7560309" h="12700">
                <a:moveTo>
                  <a:pt x="0" y="0"/>
                </a:moveTo>
                <a:lnTo>
                  <a:pt x="0" y="12700"/>
                </a:lnTo>
                <a:lnTo>
                  <a:pt x="7560005" y="12700"/>
                </a:lnTo>
                <a:lnTo>
                  <a:pt x="756000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754595" y="10378464"/>
            <a:ext cx="423545" cy="16319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900" spc="-15" i="1">
                <a:solidFill>
                  <a:srgbClr val="2B2D30"/>
                </a:solidFill>
                <a:latin typeface="Trebuchet MS"/>
                <a:cs typeface="Trebuchet MS"/>
              </a:rPr>
              <a:t>CEH</a:t>
            </a:r>
            <a:r>
              <a:rPr dirty="0" sz="900" spc="-80" i="1">
                <a:solidFill>
                  <a:srgbClr val="2B2D30"/>
                </a:solidFill>
                <a:latin typeface="Trebuchet MS"/>
                <a:cs typeface="Trebuchet MS"/>
              </a:rPr>
              <a:t> </a:t>
            </a:r>
            <a:r>
              <a:rPr dirty="0" sz="900" spc="-5" i="1">
                <a:solidFill>
                  <a:srgbClr val="2B2D30"/>
                </a:solidFill>
                <a:latin typeface="Trebuchet MS"/>
                <a:cs typeface="Trebuchet MS"/>
              </a:rPr>
              <a:t>v12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63994" y="10371483"/>
            <a:ext cx="157480" cy="17843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000" spc="-10">
                <a:solidFill>
                  <a:srgbClr val="221F1F"/>
                </a:solidFill>
                <a:latin typeface="Trebuchet MS"/>
                <a:cs typeface="Trebuchet MS"/>
              </a:rPr>
              <a:t>09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85439" y="10383573"/>
            <a:ext cx="1156335" cy="16319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900" i="1">
                <a:solidFill>
                  <a:srgbClr val="2B2D30"/>
                </a:solidFill>
                <a:latin typeface="Trebuchet MS"/>
                <a:cs typeface="Trebuchet MS"/>
                <a:hlinkClick r:id="rId11"/>
              </a:rPr>
              <a:t>ww</a:t>
            </a:r>
            <a:r>
              <a:rPr dirty="0" sz="900" spc="-40" i="1">
                <a:solidFill>
                  <a:srgbClr val="2B2D30"/>
                </a:solidFill>
                <a:latin typeface="Trebuchet MS"/>
                <a:cs typeface="Trebuchet MS"/>
                <a:hlinkClick r:id="rId11"/>
              </a:rPr>
              <a:t>w</a:t>
            </a:r>
            <a:r>
              <a:rPr dirty="0" sz="900" spc="-35" i="1">
                <a:solidFill>
                  <a:srgbClr val="2B2D30"/>
                </a:solidFill>
                <a:latin typeface="Trebuchet MS"/>
                <a:cs typeface="Trebuchet MS"/>
                <a:hlinkClick r:id="rId11"/>
              </a:rPr>
              <a:t>.eccouncil.org</a:t>
            </a:r>
            <a:r>
              <a:rPr dirty="0" sz="900" spc="-215" i="1">
                <a:solidFill>
                  <a:srgbClr val="2B2D30"/>
                </a:solidFill>
                <a:latin typeface="Trebuchet MS"/>
                <a:cs typeface="Trebuchet MS"/>
                <a:hlinkClick r:id="rId11"/>
              </a:rPr>
              <a:t>/</a:t>
            </a:r>
            <a:r>
              <a:rPr dirty="0" sz="900" spc="-10" i="1">
                <a:solidFill>
                  <a:srgbClr val="2B2D30"/>
                </a:solidFill>
                <a:latin typeface="Trebuchet MS"/>
                <a:cs typeface="Trebuchet MS"/>
                <a:hlinkClick r:id="rId11"/>
              </a:rPr>
              <a:t>ceh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23" y="5784126"/>
            <a:ext cx="7553959" cy="2705735"/>
            <a:chOff x="6223" y="5784126"/>
            <a:chExt cx="7553959" cy="2705735"/>
          </a:xfrm>
        </p:grpSpPr>
        <p:sp>
          <p:nvSpPr>
            <p:cNvPr id="3" name="object 3"/>
            <p:cNvSpPr/>
            <p:nvPr/>
          </p:nvSpPr>
          <p:spPr>
            <a:xfrm>
              <a:off x="6223" y="5784126"/>
              <a:ext cx="7553959" cy="2705735"/>
            </a:xfrm>
            <a:custGeom>
              <a:avLst/>
              <a:gdLst/>
              <a:ahLst/>
              <a:cxnLst/>
              <a:rect l="l" t="t" r="r" b="b"/>
              <a:pathLst>
                <a:path w="7553959" h="2705734">
                  <a:moveTo>
                    <a:pt x="7553794" y="0"/>
                  </a:moveTo>
                  <a:lnTo>
                    <a:pt x="0" y="0"/>
                  </a:lnTo>
                  <a:lnTo>
                    <a:pt x="0" y="2705404"/>
                  </a:lnTo>
                  <a:lnTo>
                    <a:pt x="7553794" y="2705404"/>
                  </a:lnTo>
                  <a:lnTo>
                    <a:pt x="755379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9272" y="6028741"/>
              <a:ext cx="3196297" cy="18836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26222" y="7390638"/>
              <a:ext cx="6120130" cy="0"/>
            </a:xfrm>
            <a:custGeom>
              <a:avLst/>
              <a:gdLst/>
              <a:ahLst/>
              <a:cxnLst/>
              <a:rect l="l" t="t" r="r" b="b"/>
              <a:pathLst>
                <a:path w="6120130" h="0">
                  <a:moveTo>
                    <a:pt x="0" y="0"/>
                  </a:moveTo>
                  <a:lnTo>
                    <a:pt x="6120003" y="0"/>
                  </a:lnTo>
                </a:path>
              </a:pathLst>
            </a:custGeom>
            <a:ln w="6350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259393" y="6433921"/>
              <a:ext cx="0" cy="1842770"/>
            </a:xfrm>
            <a:custGeom>
              <a:avLst/>
              <a:gdLst/>
              <a:ahLst/>
              <a:cxnLst/>
              <a:rect l="l" t="t" r="r" b="b"/>
              <a:pathLst>
                <a:path w="0" h="1842770">
                  <a:moveTo>
                    <a:pt x="0" y="0"/>
                  </a:moveTo>
                  <a:lnTo>
                    <a:pt x="0" y="1842719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588575" y="6433921"/>
              <a:ext cx="0" cy="1842770"/>
            </a:xfrm>
            <a:custGeom>
              <a:avLst/>
              <a:gdLst/>
              <a:ahLst/>
              <a:cxnLst/>
              <a:rect l="l" t="t" r="r" b="b"/>
              <a:pathLst>
                <a:path w="0" h="1842770">
                  <a:moveTo>
                    <a:pt x="0" y="0"/>
                  </a:moveTo>
                  <a:lnTo>
                    <a:pt x="0" y="1842719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399874" y="6433921"/>
              <a:ext cx="0" cy="1842770"/>
            </a:xfrm>
            <a:custGeom>
              <a:avLst/>
              <a:gdLst/>
              <a:ahLst/>
              <a:cxnLst/>
              <a:rect l="l" t="t" r="r" b="b"/>
              <a:pathLst>
                <a:path w="0" h="1842770">
                  <a:moveTo>
                    <a:pt x="0" y="0"/>
                  </a:moveTo>
                  <a:lnTo>
                    <a:pt x="0" y="1842719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2367" y="6627876"/>
              <a:ext cx="666445" cy="11285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5929" y="6809918"/>
              <a:ext cx="1296149" cy="11940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1425" y="6993102"/>
              <a:ext cx="814730" cy="1399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59722" y="6627038"/>
              <a:ext cx="538276" cy="11369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59532" y="6809918"/>
              <a:ext cx="723214" cy="14020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20975" y="6992798"/>
              <a:ext cx="610666" cy="11369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04894" y="6439890"/>
              <a:ext cx="1281137" cy="14272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01605" y="6627038"/>
              <a:ext cx="1478800" cy="11369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57319" y="6809918"/>
              <a:ext cx="1165923" cy="11369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34688" y="6993636"/>
              <a:ext cx="1210881" cy="13761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81945" y="7175678"/>
              <a:ext cx="923239" cy="11369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30850" y="6444158"/>
              <a:ext cx="1264526" cy="13845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788825" y="6627038"/>
              <a:ext cx="752094" cy="11369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24321" y="6810756"/>
              <a:ext cx="1090193" cy="13761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793663" y="6994626"/>
              <a:ext cx="740410" cy="112395"/>
            </a:xfrm>
            <a:custGeom>
              <a:avLst/>
              <a:gdLst/>
              <a:ahLst/>
              <a:cxnLst/>
              <a:rect l="l" t="t" r="r" b="b"/>
              <a:pathLst>
                <a:path w="740409" h="112395">
                  <a:moveTo>
                    <a:pt x="704723" y="0"/>
                  </a:moveTo>
                  <a:lnTo>
                    <a:pt x="691718" y="0"/>
                  </a:lnTo>
                  <a:lnTo>
                    <a:pt x="683933" y="1358"/>
                  </a:lnTo>
                  <a:lnTo>
                    <a:pt x="650659" y="26301"/>
                  </a:lnTo>
                  <a:lnTo>
                    <a:pt x="644118" y="47650"/>
                  </a:lnTo>
                  <a:lnTo>
                    <a:pt x="644118" y="64160"/>
                  </a:lnTo>
                  <a:lnTo>
                    <a:pt x="664845" y="101168"/>
                  </a:lnTo>
                  <a:lnTo>
                    <a:pt x="693191" y="111861"/>
                  </a:lnTo>
                  <a:lnTo>
                    <a:pt x="709396" y="111861"/>
                  </a:lnTo>
                  <a:lnTo>
                    <a:pt x="716203" y="110883"/>
                  </a:lnTo>
                  <a:lnTo>
                    <a:pt x="728700" y="106972"/>
                  </a:lnTo>
                  <a:lnTo>
                    <a:pt x="734593" y="104012"/>
                  </a:lnTo>
                  <a:lnTo>
                    <a:pt x="740130" y="100050"/>
                  </a:lnTo>
                  <a:lnTo>
                    <a:pt x="740130" y="98755"/>
                  </a:lnTo>
                  <a:lnTo>
                    <a:pt x="695325" y="98755"/>
                  </a:lnTo>
                  <a:lnTo>
                    <a:pt x="689673" y="97789"/>
                  </a:lnTo>
                  <a:lnTo>
                    <a:pt x="661619" y="68643"/>
                  </a:lnTo>
                  <a:lnTo>
                    <a:pt x="660654" y="62636"/>
                  </a:lnTo>
                  <a:lnTo>
                    <a:pt x="660654" y="49529"/>
                  </a:lnTo>
                  <a:lnTo>
                    <a:pt x="688416" y="14998"/>
                  </a:lnTo>
                  <a:lnTo>
                    <a:pt x="693826" y="14020"/>
                  </a:lnTo>
                  <a:lnTo>
                    <a:pt x="739320" y="14020"/>
                  </a:lnTo>
                  <a:lnTo>
                    <a:pt x="708774" y="330"/>
                  </a:lnTo>
                  <a:lnTo>
                    <a:pt x="704723" y="0"/>
                  </a:lnTo>
                  <a:close/>
                </a:path>
                <a:path w="740409" h="112395">
                  <a:moveTo>
                    <a:pt x="740130" y="57378"/>
                  </a:moveTo>
                  <a:lnTo>
                    <a:pt x="705840" y="57378"/>
                  </a:lnTo>
                  <a:lnTo>
                    <a:pt x="705840" y="67513"/>
                  </a:lnTo>
                  <a:lnTo>
                    <a:pt x="706158" y="68275"/>
                  </a:lnTo>
                  <a:lnTo>
                    <a:pt x="707428" y="69494"/>
                  </a:lnTo>
                  <a:lnTo>
                    <a:pt x="708253" y="69799"/>
                  </a:lnTo>
                  <a:lnTo>
                    <a:pt x="725424" y="69799"/>
                  </a:lnTo>
                  <a:lnTo>
                    <a:pt x="725424" y="92735"/>
                  </a:lnTo>
                  <a:lnTo>
                    <a:pt x="704011" y="98755"/>
                  </a:lnTo>
                  <a:lnTo>
                    <a:pt x="740130" y="98755"/>
                  </a:lnTo>
                  <a:lnTo>
                    <a:pt x="740130" y="57378"/>
                  </a:lnTo>
                  <a:close/>
                </a:path>
                <a:path w="740409" h="112395">
                  <a:moveTo>
                    <a:pt x="739320" y="14020"/>
                  </a:moveTo>
                  <a:lnTo>
                    <a:pt x="703834" y="14020"/>
                  </a:lnTo>
                  <a:lnTo>
                    <a:pt x="707313" y="14325"/>
                  </a:lnTo>
                  <a:lnTo>
                    <a:pt x="713206" y="15544"/>
                  </a:lnTo>
                  <a:lnTo>
                    <a:pt x="715784" y="16281"/>
                  </a:lnTo>
                  <a:lnTo>
                    <a:pt x="720204" y="18008"/>
                  </a:lnTo>
                  <a:lnTo>
                    <a:pt x="722109" y="18948"/>
                  </a:lnTo>
                  <a:lnTo>
                    <a:pt x="725309" y="20980"/>
                  </a:lnTo>
                  <a:lnTo>
                    <a:pt x="726770" y="21869"/>
                  </a:lnTo>
                  <a:lnTo>
                    <a:pt x="728091" y="22631"/>
                  </a:lnTo>
                  <a:lnTo>
                    <a:pt x="729462" y="23494"/>
                  </a:lnTo>
                  <a:lnTo>
                    <a:pt x="730732" y="23774"/>
                  </a:lnTo>
                  <a:lnTo>
                    <a:pt x="733069" y="23164"/>
                  </a:lnTo>
                  <a:lnTo>
                    <a:pt x="734009" y="22428"/>
                  </a:lnTo>
                  <a:lnTo>
                    <a:pt x="734720" y="21259"/>
                  </a:lnTo>
                  <a:lnTo>
                    <a:pt x="739320" y="14020"/>
                  </a:lnTo>
                  <a:close/>
                </a:path>
                <a:path w="740409" h="112395">
                  <a:moveTo>
                    <a:pt x="594182" y="1219"/>
                  </a:moveTo>
                  <a:lnTo>
                    <a:pt x="555574" y="1219"/>
                  </a:lnTo>
                  <a:lnTo>
                    <a:pt x="555574" y="110642"/>
                  </a:lnTo>
                  <a:lnTo>
                    <a:pt x="571804" y="110642"/>
                  </a:lnTo>
                  <a:lnTo>
                    <a:pt x="571804" y="65760"/>
                  </a:lnTo>
                  <a:lnTo>
                    <a:pt x="605278" y="65760"/>
                  </a:lnTo>
                  <a:lnTo>
                    <a:pt x="603631" y="64160"/>
                  </a:lnTo>
                  <a:lnTo>
                    <a:pt x="601599" y="62941"/>
                  </a:lnTo>
                  <a:lnTo>
                    <a:pt x="605713" y="61925"/>
                  </a:lnTo>
                  <a:lnTo>
                    <a:pt x="609396" y="60451"/>
                  </a:lnTo>
                  <a:lnTo>
                    <a:pt x="615899" y="56591"/>
                  </a:lnTo>
                  <a:lnTo>
                    <a:pt x="618655" y="54292"/>
                  </a:lnTo>
                  <a:lnTo>
                    <a:pt x="618945" y="53949"/>
                  </a:lnTo>
                  <a:lnTo>
                    <a:pt x="571804" y="53949"/>
                  </a:lnTo>
                  <a:lnTo>
                    <a:pt x="571804" y="13944"/>
                  </a:lnTo>
                  <a:lnTo>
                    <a:pt x="622662" y="13944"/>
                  </a:lnTo>
                  <a:lnTo>
                    <a:pt x="621347" y="12230"/>
                  </a:lnTo>
                  <a:lnTo>
                    <a:pt x="614692" y="6896"/>
                  </a:lnTo>
                  <a:lnTo>
                    <a:pt x="610476" y="4838"/>
                  </a:lnTo>
                  <a:lnTo>
                    <a:pt x="600265" y="1943"/>
                  </a:lnTo>
                  <a:lnTo>
                    <a:pt x="594182" y="1219"/>
                  </a:lnTo>
                  <a:close/>
                </a:path>
                <a:path w="740409" h="112395">
                  <a:moveTo>
                    <a:pt x="605278" y="65760"/>
                  </a:moveTo>
                  <a:lnTo>
                    <a:pt x="584428" y="65760"/>
                  </a:lnTo>
                  <a:lnTo>
                    <a:pt x="585952" y="66027"/>
                  </a:lnTo>
                  <a:lnTo>
                    <a:pt x="587984" y="67094"/>
                  </a:lnTo>
                  <a:lnTo>
                    <a:pt x="588958" y="68046"/>
                  </a:lnTo>
                  <a:lnTo>
                    <a:pt x="589788" y="69265"/>
                  </a:lnTo>
                  <a:lnTo>
                    <a:pt x="616839" y="107213"/>
                  </a:lnTo>
                  <a:lnTo>
                    <a:pt x="618159" y="109499"/>
                  </a:lnTo>
                  <a:lnTo>
                    <a:pt x="620268" y="110642"/>
                  </a:lnTo>
                  <a:lnTo>
                    <a:pt x="637641" y="110642"/>
                  </a:lnTo>
                  <a:lnTo>
                    <a:pt x="606822" y="67995"/>
                  </a:lnTo>
                  <a:lnTo>
                    <a:pt x="605383" y="65862"/>
                  </a:lnTo>
                  <a:close/>
                </a:path>
                <a:path w="740409" h="112395">
                  <a:moveTo>
                    <a:pt x="622662" y="13944"/>
                  </a:moveTo>
                  <a:lnTo>
                    <a:pt x="595401" y="13944"/>
                  </a:lnTo>
                  <a:lnTo>
                    <a:pt x="601611" y="15544"/>
                  </a:lnTo>
                  <a:lnTo>
                    <a:pt x="609892" y="21945"/>
                  </a:lnTo>
                  <a:lnTo>
                    <a:pt x="611962" y="26695"/>
                  </a:lnTo>
                  <a:lnTo>
                    <a:pt x="611962" y="36093"/>
                  </a:lnTo>
                  <a:lnTo>
                    <a:pt x="590753" y="53949"/>
                  </a:lnTo>
                  <a:lnTo>
                    <a:pt x="618945" y="53949"/>
                  </a:lnTo>
                  <a:lnTo>
                    <a:pt x="623176" y="48958"/>
                  </a:lnTo>
                  <a:lnTo>
                    <a:pt x="624890" y="45948"/>
                  </a:lnTo>
                  <a:lnTo>
                    <a:pt x="627227" y="39242"/>
                  </a:lnTo>
                  <a:lnTo>
                    <a:pt x="627741" y="36093"/>
                  </a:lnTo>
                  <a:lnTo>
                    <a:pt x="627720" y="26695"/>
                  </a:lnTo>
                  <a:lnTo>
                    <a:pt x="627011" y="22961"/>
                  </a:lnTo>
                  <a:lnTo>
                    <a:pt x="623811" y="15443"/>
                  </a:lnTo>
                  <a:lnTo>
                    <a:pt x="622662" y="13944"/>
                  </a:lnTo>
                  <a:close/>
                </a:path>
                <a:path w="740409" h="112395">
                  <a:moveTo>
                    <a:pt x="489102" y="0"/>
                  </a:moveTo>
                  <a:lnTo>
                    <a:pt x="472897" y="0"/>
                  </a:lnTo>
                  <a:lnTo>
                    <a:pt x="465518" y="1384"/>
                  </a:lnTo>
                  <a:lnTo>
                    <a:pt x="433247" y="26593"/>
                  </a:lnTo>
                  <a:lnTo>
                    <a:pt x="426643" y="47802"/>
                  </a:lnTo>
                  <a:lnTo>
                    <a:pt x="426643" y="64109"/>
                  </a:lnTo>
                  <a:lnTo>
                    <a:pt x="446443" y="101079"/>
                  </a:lnTo>
                  <a:lnTo>
                    <a:pt x="472897" y="111785"/>
                  </a:lnTo>
                  <a:lnTo>
                    <a:pt x="489102" y="111785"/>
                  </a:lnTo>
                  <a:lnTo>
                    <a:pt x="496493" y="110413"/>
                  </a:lnTo>
                  <a:lnTo>
                    <a:pt x="509803" y="104927"/>
                  </a:lnTo>
                  <a:lnTo>
                    <a:pt x="515518" y="101079"/>
                  </a:lnTo>
                  <a:lnTo>
                    <a:pt x="518714" y="97764"/>
                  </a:lnTo>
                  <a:lnTo>
                    <a:pt x="475234" y="97764"/>
                  </a:lnTo>
                  <a:lnTo>
                    <a:pt x="470039" y="96812"/>
                  </a:lnTo>
                  <a:lnTo>
                    <a:pt x="444068" y="68338"/>
                  </a:lnTo>
                  <a:lnTo>
                    <a:pt x="443179" y="62483"/>
                  </a:lnTo>
                  <a:lnTo>
                    <a:pt x="443179" y="49428"/>
                  </a:lnTo>
                  <a:lnTo>
                    <a:pt x="470039" y="14985"/>
                  </a:lnTo>
                  <a:lnTo>
                    <a:pt x="475234" y="14020"/>
                  </a:lnTo>
                  <a:lnTo>
                    <a:pt x="518640" y="14020"/>
                  </a:lnTo>
                  <a:lnTo>
                    <a:pt x="515518" y="10782"/>
                  </a:lnTo>
                  <a:lnTo>
                    <a:pt x="509803" y="6921"/>
                  </a:lnTo>
                  <a:lnTo>
                    <a:pt x="496493" y="1384"/>
                  </a:lnTo>
                  <a:lnTo>
                    <a:pt x="489102" y="0"/>
                  </a:lnTo>
                  <a:close/>
                </a:path>
                <a:path w="740409" h="112395">
                  <a:moveTo>
                    <a:pt x="518640" y="14020"/>
                  </a:moveTo>
                  <a:lnTo>
                    <a:pt x="486714" y="14020"/>
                  </a:lnTo>
                  <a:lnTo>
                    <a:pt x="491909" y="14985"/>
                  </a:lnTo>
                  <a:lnTo>
                    <a:pt x="501205" y="18846"/>
                  </a:lnTo>
                  <a:lnTo>
                    <a:pt x="518693" y="49428"/>
                  </a:lnTo>
                  <a:lnTo>
                    <a:pt x="518693" y="62483"/>
                  </a:lnTo>
                  <a:lnTo>
                    <a:pt x="491909" y="96812"/>
                  </a:lnTo>
                  <a:lnTo>
                    <a:pt x="486714" y="97764"/>
                  </a:lnTo>
                  <a:lnTo>
                    <a:pt x="518714" y="97764"/>
                  </a:lnTo>
                  <a:lnTo>
                    <a:pt x="525068" y="91173"/>
                  </a:lnTo>
                  <a:lnTo>
                    <a:pt x="528764" y="85280"/>
                  </a:lnTo>
                  <a:lnTo>
                    <a:pt x="533996" y="71615"/>
                  </a:lnTo>
                  <a:lnTo>
                    <a:pt x="535305" y="64109"/>
                  </a:lnTo>
                  <a:lnTo>
                    <a:pt x="535305" y="47802"/>
                  </a:lnTo>
                  <a:lnTo>
                    <a:pt x="533996" y="40309"/>
                  </a:lnTo>
                  <a:lnTo>
                    <a:pt x="528764" y="26593"/>
                  </a:lnTo>
                  <a:lnTo>
                    <a:pt x="525068" y="20688"/>
                  </a:lnTo>
                  <a:lnTo>
                    <a:pt x="518640" y="14020"/>
                  </a:lnTo>
                  <a:close/>
                </a:path>
                <a:path w="740409" h="112395">
                  <a:moveTo>
                    <a:pt x="366801" y="1219"/>
                  </a:moveTo>
                  <a:lnTo>
                    <a:pt x="317525" y="1219"/>
                  </a:lnTo>
                  <a:lnTo>
                    <a:pt x="317525" y="110642"/>
                  </a:lnTo>
                  <a:lnTo>
                    <a:pt x="366801" y="110642"/>
                  </a:lnTo>
                  <a:lnTo>
                    <a:pt x="374192" y="109321"/>
                  </a:lnTo>
                  <a:lnTo>
                    <a:pt x="387502" y="104038"/>
                  </a:lnTo>
                  <a:lnTo>
                    <a:pt x="393217" y="100317"/>
                  </a:lnTo>
                  <a:lnTo>
                    <a:pt x="395983" y="97535"/>
                  </a:lnTo>
                  <a:lnTo>
                    <a:pt x="333832" y="97535"/>
                  </a:lnTo>
                  <a:lnTo>
                    <a:pt x="333832" y="14325"/>
                  </a:lnTo>
                  <a:lnTo>
                    <a:pt x="395983" y="14325"/>
                  </a:lnTo>
                  <a:lnTo>
                    <a:pt x="393217" y="11544"/>
                  </a:lnTo>
                  <a:lnTo>
                    <a:pt x="387502" y="7823"/>
                  </a:lnTo>
                  <a:lnTo>
                    <a:pt x="374192" y="2539"/>
                  </a:lnTo>
                  <a:lnTo>
                    <a:pt x="366801" y="1219"/>
                  </a:lnTo>
                  <a:close/>
                </a:path>
                <a:path w="740409" h="112395">
                  <a:moveTo>
                    <a:pt x="395983" y="14325"/>
                  </a:moveTo>
                  <a:lnTo>
                    <a:pt x="364413" y="14325"/>
                  </a:lnTo>
                  <a:lnTo>
                    <a:pt x="369608" y="15265"/>
                  </a:lnTo>
                  <a:lnTo>
                    <a:pt x="378904" y="19024"/>
                  </a:lnTo>
                  <a:lnTo>
                    <a:pt x="396392" y="49428"/>
                  </a:lnTo>
                  <a:lnTo>
                    <a:pt x="396392" y="62483"/>
                  </a:lnTo>
                  <a:lnTo>
                    <a:pt x="369608" y="96596"/>
                  </a:lnTo>
                  <a:lnTo>
                    <a:pt x="364413" y="97535"/>
                  </a:lnTo>
                  <a:lnTo>
                    <a:pt x="395983" y="97535"/>
                  </a:lnTo>
                  <a:lnTo>
                    <a:pt x="402767" y="90716"/>
                  </a:lnTo>
                  <a:lnTo>
                    <a:pt x="406463" y="84962"/>
                  </a:lnTo>
                  <a:lnTo>
                    <a:pt x="411695" y="71551"/>
                  </a:lnTo>
                  <a:lnTo>
                    <a:pt x="413004" y="64109"/>
                  </a:lnTo>
                  <a:lnTo>
                    <a:pt x="413004" y="47802"/>
                  </a:lnTo>
                  <a:lnTo>
                    <a:pt x="411695" y="40373"/>
                  </a:lnTo>
                  <a:lnTo>
                    <a:pt x="406463" y="26911"/>
                  </a:lnTo>
                  <a:lnTo>
                    <a:pt x="402767" y="21145"/>
                  </a:lnTo>
                  <a:lnTo>
                    <a:pt x="395983" y="14325"/>
                  </a:lnTo>
                  <a:close/>
                </a:path>
                <a:path w="740409" h="112395">
                  <a:moveTo>
                    <a:pt x="270891" y="0"/>
                  </a:moveTo>
                  <a:lnTo>
                    <a:pt x="255143" y="0"/>
                  </a:lnTo>
                  <a:lnTo>
                    <a:pt x="247865" y="1371"/>
                  </a:lnTo>
                  <a:lnTo>
                    <a:pt x="215938" y="26441"/>
                  </a:lnTo>
                  <a:lnTo>
                    <a:pt x="209397" y="47701"/>
                  </a:lnTo>
                  <a:lnTo>
                    <a:pt x="209397" y="64160"/>
                  </a:lnTo>
                  <a:lnTo>
                    <a:pt x="228231" y="101168"/>
                  </a:lnTo>
                  <a:lnTo>
                    <a:pt x="253746" y="111861"/>
                  </a:lnTo>
                  <a:lnTo>
                    <a:pt x="270713" y="111861"/>
                  </a:lnTo>
                  <a:lnTo>
                    <a:pt x="278447" y="110413"/>
                  </a:lnTo>
                  <a:lnTo>
                    <a:pt x="291299" y="104622"/>
                  </a:lnTo>
                  <a:lnTo>
                    <a:pt x="296748" y="100533"/>
                  </a:lnTo>
                  <a:lnTo>
                    <a:pt x="298961" y="97916"/>
                  </a:lnTo>
                  <a:lnTo>
                    <a:pt x="257556" y="97916"/>
                  </a:lnTo>
                  <a:lnTo>
                    <a:pt x="252699" y="96964"/>
                  </a:lnTo>
                  <a:lnTo>
                    <a:pt x="226949" y="68503"/>
                  </a:lnTo>
                  <a:lnTo>
                    <a:pt x="226009" y="62585"/>
                  </a:lnTo>
                  <a:lnTo>
                    <a:pt x="226009" y="49377"/>
                  </a:lnTo>
                  <a:lnTo>
                    <a:pt x="252552" y="14973"/>
                  </a:lnTo>
                  <a:lnTo>
                    <a:pt x="257530" y="14020"/>
                  </a:lnTo>
                  <a:lnTo>
                    <a:pt x="299564" y="14020"/>
                  </a:lnTo>
                  <a:lnTo>
                    <a:pt x="295148" y="9728"/>
                  </a:lnTo>
                  <a:lnTo>
                    <a:pt x="289890" y="6349"/>
                  </a:lnTo>
                  <a:lnTo>
                    <a:pt x="277799" y="1269"/>
                  </a:lnTo>
                  <a:lnTo>
                    <a:pt x="270891" y="0"/>
                  </a:lnTo>
                  <a:close/>
                </a:path>
                <a:path w="740409" h="112395">
                  <a:moveTo>
                    <a:pt x="293370" y="87172"/>
                  </a:moveTo>
                  <a:lnTo>
                    <a:pt x="291947" y="87172"/>
                  </a:lnTo>
                  <a:lnTo>
                    <a:pt x="291465" y="87287"/>
                  </a:lnTo>
                  <a:lnTo>
                    <a:pt x="290550" y="87744"/>
                  </a:lnTo>
                  <a:lnTo>
                    <a:pt x="290118" y="88036"/>
                  </a:lnTo>
                  <a:lnTo>
                    <a:pt x="287883" y="90068"/>
                  </a:lnTo>
                  <a:lnTo>
                    <a:pt x="286029" y="91503"/>
                  </a:lnTo>
                  <a:lnTo>
                    <a:pt x="265887" y="97916"/>
                  </a:lnTo>
                  <a:lnTo>
                    <a:pt x="298961" y="97916"/>
                  </a:lnTo>
                  <a:lnTo>
                    <a:pt x="301218" y="95249"/>
                  </a:lnTo>
                  <a:lnTo>
                    <a:pt x="294157" y="87528"/>
                  </a:lnTo>
                  <a:lnTo>
                    <a:pt x="293370" y="87172"/>
                  </a:lnTo>
                  <a:close/>
                </a:path>
                <a:path w="740409" h="112395">
                  <a:moveTo>
                    <a:pt x="299564" y="14020"/>
                  </a:moveTo>
                  <a:lnTo>
                    <a:pt x="267589" y="14020"/>
                  </a:lnTo>
                  <a:lnTo>
                    <a:pt x="271449" y="14503"/>
                  </a:lnTo>
                  <a:lnTo>
                    <a:pt x="277647" y="16433"/>
                  </a:lnTo>
                  <a:lnTo>
                    <a:pt x="280250" y="17513"/>
                  </a:lnTo>
                  <a:lnTo>
                    <a:pt x="284467" y="19900"/>
                  </a:lnTo>
                  <a:lnTo>
                    <a:pt x="286169" y="20980"/>
                  </a:lnTo>
                  <a:lnTo>
                    <a:pt x="288759" y="22910"/>
                  </a:lnTo>
                  <a:lnTo>
                    <a:pt x="289890" y="23393"/>
                  </a:lnTo>
                  <a:lnTo>
                    <a:pt x="291719" y="23393"/>
                  </a:lnTo>
                  <a:lnTo>
                    <a:pt x="292417" y="23215"/>
                  </a:lnTo>
                  <a:lnTo>
                    <a:pt x="293484" y="22504"/>
                  </a:lnTo>
                  <a:lnTo>
                    <a:pt x="293928" y="22047"/>
                  </a:lnTo>
                  <a:lnTo>
                    <a:pt x="294284" y="21488"/>
                  </a:lnTo>
                  <a:lnTo>
                    <a:pt x="299564" y="14020"/>
                  </a:lnTo>
                  <a:close/>
                </a:path>
                <a:path w="740409" h="112395">
                  <a:moveTo>
                    <a:pt x="159639" y="1219"/>
                  </a:moveTo>
                  <a:lnTo>
                    <a:pt x="117119" y="1219"/>
                  </a:lnTo>
                  <a:lnTo>
                    <a:pt x="117119" y="110642"/>
                  </a:lnTo>
                  <a:lnTo>
                    <a:pt x="162661" y="110642"/>
                  </a:lnTo>
                  <a:lnTo>
                    <a:pt x="168148" y="109880"/>
                  </a:lnTo>
                  <a:lnTo>
                    <a:pt x="177800" y="106832"/>
                  </a:lnTo>
                  <a:lnTo>
                    <a:pt x="181864" y="104673"/>
                  </a:lnTo>
                  <a:lnTo>
                    <a:pt x="188468" y="99085"/>
                  </a:lnTo>
                  <a:lnTo>
                    <a:pt x="189469" y="97764"/>
                  </a:lnTo>
                  <a:lnTo>
                    <a:pt x="133350" y="97764"/>
                  </a:lnTo>
                  <a:lnTo>
                    <a:pt x="133350" y="61264"/>
                  </a:lnTo>
                  <a:lnTo>
                    <a:pt x="187098" y="61264"/>
                  </a:lnTo>
                  <a:lnTo>
                    <a:pt x="181884" y="57583"/>
                  </a:lnTo>
                  <a:lnTo>
                    <a:pt x="171450" y="54254"/>
                  </a:lnTo>
                  <a:lnTo>
                    <a:pt x="174904" y="53136"/>
                  </a:lnTo>
                  <a:lnTo>
                    <a:pt x="177901" y="51739"/>
                  </a:lnTo>
                  <a:lnTo>
                    <a:pt x="180903" y="49758"/>
                  </a:lnTo>
                  <a:lnTo>
                    <a:pt x="133350" y="49758"/>
                  </a:lnTo>
                  <a:lnTo>
                    <a:pt x="133350" y="13944"/>
                  </a:lnTo>
                  <a:lnTo>
                    <a:pt x="187609" y="13944"/>
                  </a:lnTo>
                  <a:lnTo>
                    <a:pt x="185648" y="11404"/>
                  </a:lnTo>
                  <a:lnTo>
                    <a:pt x="179349" y="6426"/>
                  </a:lnTo>
                  <a:lnTo>
                    <a:pt x="175323" y="4521"/>
                  </a:lnTo>
                  <a:lnTo>
                    <a:pt x="165519" y="1879"/>
                  </a:lnTo>
                  <a:lnTo>
                    <a:pt x="159639" y="1219"/>
                  </a:lnTo>
                  <a:close/>
                </a:path>
                <a:path w="740409" h="112395">
                  <a:moveTo>
                    <a:pt x="187098" y="61264"/>
                  </a:moveTo>
                  <a:lnTo>
                    <a:pt x="164084" y="61264"/>
                  </a:lnTo>
                  <a:lnTo>
                    <a:pt x="169923" y="62845"/>
                  </a:lnTo>
                  <a:lnTo>
                    <a:pt x="177419" y="69075"/>
                  </a:lnTo>
                  <a:lnTo>
                    <a:pt x="179298" y="73355"/>
                  </a:lnTo>
                  <a:lnTo>
                    <a:pt x="179298" y="81533"/>
                  </a:lnTo>
                  <a:lnTo>
                    <a:pt x="160324" y="97764"/>
                  </a:lnTo>
                  <a:lnTo>
                    <a:pt x="189469" y="97764"/>
                  </a:lnTo>
                  <a:lnTo>
                    <a:pt x="190982" y="95770"/>
                  </a:lnTo>
                  <a:lnTo>
                    <a:pt x="194437" y="88099"/>
                  </a:lnTo>
                  <a:lnTo>
                    <a:pt x="195256" y="84061"/>
                  </a:lnTo>
                  <a:lnTo>
                    <a:pt x="195300" y="79171"/>
                  </a:lnTo>
                  <a:lnTo>
                    <a:pt x="193809" y="70042"/>
                  </a:lnTo>
                  <a:lnTo>
                    <a:pt x="189337" y="62845"/>
                  </a:lnTo>
                  <a:lnTo>
                    <a:pt x="187098" y="61264"/>
                  </a:lnTo>
                  <a:close/>
                </a:path>
                <a:path w="740409" h="112395">
                  <a:moveTo>
                    <a:pt x="187609" y="13944"/>
                  </a:moveTo>
                  <a:lnTo>
                    <a:pt x="160604" y="13944"/>
                  </a:lnTo>
                  <a:lnTo>
                    <a:pt x="166370" y="15366"/>
                  </a:lnTo>
                  <a:lnTo>
                    <a:pt x="173786" y="21056"/>
                  </a:lnTo>
                  <a:lnTo>
                    <a:pt x="175589" y="25476"/>
                  </a:lnTo>
                  <a:lnTo>
                    <a:pt x="175641" y="37337"/>
                  </a:lnTo>
                  <a:lnTo>
                    <a:pt x="173697" y="41694"/>
                  </a:lnTo>
                  <a:lnTo>
                    <a:pt x="165925" y="48145"/>
                  </a:lnTo>
                  <a:lnTo>
                    <a:pt x="159994" y="49758"/>
                  </a:lnTo>
                  <a:lnTo>
                    <a:pt x="180903" y="49758"/>
                  </a:lnTo>
                  <a:lnTo>
                    <a:pt x="191719" y="32588"/>
                  </a:lnTo>
                  <a:lnTo>
                    <a:pt x="191719" y="25476"/>
                  </a:lnTo>
                  <a:lnTo>
                    <a:pt x="190969" y="21475"/>
                  </a:lnTo>
                  <a:lnTo>
                    <a:pt x="187972" y="14414"/>
                  </a:lnTo>
                  <a:lnTo>
                    <a:pt x="187609" y="13944"/>
                  </a:lnTo>
                  <a:close/>
                </a:path>
                <a:path w="740409" h="112395">
                  <a:moveTo>
                    <a:pt x="59969" y="1219"/>
                  </a:moveTo>
                  <a:lnTo>
                    <a:pt x="43586" y="1219"/>
                  </a:lnTo>
                  <a:lnTo>
                    <a:pt x="0" y="110642"/>
                  </a:lnTo>
                  <a:lnTo>
                    <a:pt x="13868" y="110642"/>
                  </a:lnTo>
                  <a:lnTo>
                    <a:pt x="15036" y="110248"/>
                  </a:lnTo>
                  <a:lnTo>
                    <a:pt x="16967" y="108673"/>
                  </a:lnTo>
                  <a:lnTo>
                    <a:pt x="17627" y="107797"/>
                  </a:lnTo>
                  <a:lnTo>
                    <a:pt x="27660" y="81457"/>
                  </a:lnTo>
                  <a:lnTo>
                    <a:pt x="91930" y="81457"/>
                  </a:lnTo>
                  <a:lnTo>
                    <a:pt x="87317" y="69875"/>
                  </a:lnTo>
                  <a:lnTo>
                    <a:pt x="32156" y="69875"/>
                  </a:lnTo>
                  <a:lnTo>
                    <a:pt x="48869" y="26111"/>
                  </a:lnTo>
                  <a:lnTo>
                    <a:pt x="49441" y="24434"/>
                  </a:lnTo>
                  <a:lnTo>
                    <a:pt x="50609" y="20675"/>
                  </a:lnTo>
                  <a:lnTo>
                    <a:pt x="51181" y="18643"/>
                  </a:lnTo>
                  <a:lnTo>
                    <a:pt x="51739" y="16459"/>
                  </a:lnTo>
                  <a:lnTo>
                    <a:pt x="66039" y="16459"/>
                  </a:lnTo>
                  <a:lnTo>
                    <a:pt x="59969" y="1219"/>
                  </a:lnTo>
                  <a:close/>
                </a:path>
                <a:path w="740409" h="112395">
                  <a:moveTo>
                    <a:pt x="91930" y="81457"/>
                  </a:moveTo>
                  <a:lnTo>
                    <a:pt x="75895" y="81457"/>
                  </a:lnTo>
                  <a:lnTo>
                    <a:pt x="85572" y="106832"/>
                  </a:lnTo>
                  <a:lnTo>
                    <a:pt x="85979" y="107949"/>
                  </a:lnTo>
                  <a:lnTo>
                    <a:pt x="86639" y="108864"/>
                  </a:lnTo>
                  <a:lnTo>
                    <a:pt x="88468" y="110286"/>
                  </a:lnTo>
                  <a:lnTo>
                    <a:pt x="89636" y="110642"/>
                  </a:lnTo>
                  <a:lnTo>
                    <a:pt x="103555" y="110642"/>
                  </a:lnTo>
                  <a:lnTo>
                    <a:pt x="91930" y="81457"/>
                  </a:lnTo>
                  <a:close/>
                </a:path>
                <a:path w="740409" h="112395">
                  <a:moveTo>
                    <a:pt x="66039" y="16459"/>
                  </a:moveTo>
                  <a:lnTo>
                    <a:pt x="51739" y="16459"/>
                  </a:lnTo>
                  <a:lnTo>
                    <a:pt x="52908" y="20878"/>
                  </a:lnTo>
                  <a:lnTo>
                    <a:pt x="54076" y="24536"/>
                  </a:lnTo>
                  <a:lnTo>
                    <a:pt x="55245" y="27431"/>
                  </a:lnTo>
                  <a:lnTo>
                    <a:pt x="71475" y="69875"/>
                  </a:lnTo>
                  <a:lnTo>
                    <a:pt x="87317" y="69875"/>
                  </a:lnTo>
                  <a:lnTo>
                    <a:pt x="66039" y="164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799531" y="7175982"/>
              <a:ext cx="737692" cy="13815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71791" y="7577455"/>
              <a:ext cx="963168" cy="13335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97343" y="7760335"/>
              <a:ext cx="913701" cy="14020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84643" y="7943215"/>
              <a:ext cx="1125689" cy="13845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54074" y="8126095"/>
              <a:ext cx="791946" cy="13845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684183" y="7578293"/>
              <a:ext cx="485775" cy="132715"/>
            </a:xfrm>
            <a:custGeom>
              <a:avLst/>
              <a:gdLst/>
              <a:ahLst/>
              <a:cxnLst/>
              <a:rect l="l" t="t" r="r" b="b"/>
              <a:pathLst>
                <a:path w="485775" h="132715">
                  <a:moveTo>
                    <a:pt x="477037" y="92659"/>
                  </a:moveTo>
                  <a:lnTo>
                    <a:pt x="473989" y="92659"/>
                  </a:lnTo>
                  <a:lnTo>
                    <a:pt x="472694" y="92900"/>
                  </a:lnTo>
                  <a:lnTo>
                    <a:pt x="465886" y="100431"/>
                  </a:lnTo>
                  <a:lnTo>
                    <a:pt x="465886" y="103073"/>
                  </a:lnTo>
                  <a:lnTo>
                    <a:pt x="473887" y="111632"/>
                  </a:lnTo>
                  <a:lnTo>
                    <a:pt x="475945" y="111632"/>
                  </a:lnTo>
                  <a:lnTo>
                    <a:pt x="475640" y="113258"/>
                  </a:lnTo>
                  <a:lnTo>
                    <a:pt x="467512" y="125933"/>
                  </a:lnTo>
                  <a:lnTo>
                    <a:pt x="467220" y="126301"/>
                  </a:lnTo>
                  <a:lnTo>
                    <a:pt x="466763" y="127063"/>
                  </a:lnTo>
                  <a:lnTo>
                    <a:pt x="466648" y="128650"/>
                  </a:lnTo>
                  <a:lnTo>
                    <a:pt x="467029" y="129438"/>
                  </a:lnTo>
                  <a:lnTo>
                    <a:pt x="470306" y="132511"/>
                  </a:lnTo>
                  <a:lnTo>
                    <a:pt x="472694" y="130530"/>
                  </a:lnTo>
                  <a:lnTo>
                    <a:pt x="485317" y="102438"/>
                  </a:lnTo>
                  <a:lnTo>
                    <a:pt x="485114" y="100964"/>
                  </a:lnTo>
                  <a:lnTo>
                    <a:pt x="478472" y="92951"/>
                  </a:lnTo>
                  <a:lnTo>
                    <a:pt x="477037" y="92659"/>
                  </a:lnTo>
                  <a:close/>
                </a:path>
                <a:path w="485775" h="132715">
                  <a:moveTo>
                    <a:pt x="424662" y="32994"/>
                  </a:moveTo>
                  <a:lnTo>
                    <a:pt x="414299" y="32994"/>
                  </a:lnTo>
                  <a:lnTo>
                    <a:pt x="409219" y="33985"/>
                  </a:lnTo>
                  <a:lnTo>
                    <a:pt x="383514" y="65938"/>
                  </a:lnTo>
                  <a:lnTo>
                    <a:pt x="383534" y="78155"/>
                  </a:lnTo>
                  <a:lnTo>
                    <a:pt x="410425" y="111798"/>
                  </a:lnTo>
                  <a:lnTo>
                    <a:pt x="415366" y="112699"/>
                  </a:lnTo>
                  <a:lnTo>
                    <a:pt x="423494" y="112699"/>
                  </a:lnTo>
                  <a:lnTo>
                    <a:pt x="451158" y="100964"/>
                  </a:lnTo>
                  <a:lnTo>
                    <a:pt x="418490" y="100964"/>
                  </a:lnTo>
                  <a:lnTo>
                    <a:pt x="415315" y="100406"/>
                  </a:lnTo>
                  <a:lnTo>
                    <a:pt x="398297" y="73532"/>
                  </a:lnTo>
                  <a:lnTo>
                    <a:pt x="450418" y="73532"/>
                  </a:lnTo>
                  <a:lnTo>
                    <a:pt x="451358" y="73139"/>
                  </a:lnTo>
                  <a:lnTo>
                    <a:pt x="452373" y="71564"/>
                  </a:lnTo>
                  <a:lnTo>
                    <a:pt x="452628" y="70027"/>
                  </a:lnTo>
                  <a:lnTo>
                    <a:pt x="452628" y="64312"/>
                  </a:lnTo>
                  <a:lnTo>
                    <a:pt x="398678" y="64312"/>
                  </a:lnTo>
                  <a:lnTo>
                    <a:pt x="399643" y="57911"/>
                  </a:lnTo>
                  <a:lnTo>
                    <a:pt x="401916" y="52908"/>
                  </a:lnTo>
                  <a:lnTo>
                    <a:pt x="409079" y="45694"/>
                  </a:lnTo>
                  <a:lnTo>
                    <a:pt x="413994" y="43891"/>
                  </a:lnTo>
                  <a:lnTo>
                    <a:pt x="445128" y="43891"/>
                  </a:lnTo>
                  <a:lnTo>
                    <a:pt x="440436" y="39115"/>
                  </a:lnTo>
                  <a:lnTo>
                    <a:pt x="436994" y="36868"/>
                  </a:lnTo>
                  <a:lnTo>
                    <a:pt x="429018" y="33769"/>
                  </a:lnTo>
                  <a:lnTo>
                    <a:pt x="424662" y="32994"/>
                  </a:lnTo>
                  <a:close/>
                </a:path>
                <a:path w="485775" h="132715">
                  <a:moveTo>
                    <a:pt x="445617" y="93725"/>
                  </a:moveTo>
                  <a:lnTo>
                    <a:pt x="443483" y="93725"/>
                  </a:lnTo>
                  <a:lnTo>
                    <a:pt x="442429" y="94106"/>
                  </a:lnTo>
                  <a:lnTo>
                    <a:pt x="440042" y="95630"/>
                  </a:lnTo>
                  <a:lnTo>
                    <a:pt x="438544" y="96469"/>
                  </a:lnTo>
                  <a:lnTo>
                    <a:pt x="435063" y="98234"/>
                  </a:lnTo>
                  <a:lnTo>
                    <a:pt x="432981" y="99059"/>
                  </a:lnTo>
                  <a:lnTo>
                    <a:pt x="428155" y="100583"/>
                  </a:lnTo>
                  <a:lnTo>
                    <a:pt x="425297" y="100964"/>
                  </a:lnTo>
                  <a:lnTo>
                    <a:pt x="451158" y="100964"/>
                  </a:lnTo>
                  <a:lnTo>
                    <a:pt x="451484" y="100583"/>
                  </a:lnTo>
                  <a:lnTo>
                    <a:pt x="447217" y="95097"/>
                  </a:lnTo>
                  <a:lnTo>
                    <a:pt x="446557" y="94183"/>
                  </a:lnTo>
                  <a:lnTo>
                    <a:pt x="445617" y="93725"/>
                  </a:lnTo>
                  <a:close/>
                </a:path>
                <a:path w="485775" h="132715">
                  <a:moveTo>
                    <a:pt x="445128" y="43891"/>
                  </a:moveTo>
                  <a:lnTo>
                    <a:pt x="423291" y="43891"/>
                  </a:lnTo>
                  <a:lnTo>
                    <a:pt x="425983" y="44399"/>
                  </a:lnTo>
                  <a:lnTo>
                    <a:pt x="430656" y="46431"/>
                  </a:lnTo>
                  <a:lnTo>
                    <a:pt x="439216" y="64312"/>
                  </a:lnTo>
                  <a:lnTo>
                    <a:pt x="452628" y="64312"/>
                  </a:lnTo>
                  <a:lnTo>
                    <a:pt x="452628" y="62204"/>
                  </a:lnTo>
                  <a:lnTo>
                    <a:pt x="451802" y="57276"/>
                  </a:lnTo>
                  <a:lnTo>
                    <a:pt x="448500" y="48640"/>
                  </a:lnTo>
                  <a:lnTo>
                    <a:pt x="446227" y="45008"/>
                  </a:lnTo>
                  <a:lnTo>
                    <a:pt x="445128" y="43891"/>
                  </a:lnTo>
                  <a:close/>
                </a:path>
                <a:path w="485775" h="132715">
                  <a:moveTo>
                    <a:pt x="352805" y="46253"/>
                  </a:moveTo>
                  <a:lnTo>
                    <a:pt x="337947" y="46253"/>
                  </a:lnTo>
                  <a:lnTo>
                    <a:pt x="338045" y="99377"/>
                  </a:lnTo>
                  <a:lnTo>
                    <a:pt x="339636" y="104089"/>
                  </a:lnTo>
                  <a:lnTo>
                    <a:pt x="346392" y="111099"/>
                  </a:lnTo>
                  <a:lnTo>
                    <a:pt x="351205" y="112852"/>
                  </a:lnTo>
                  <a:lnTo>
                    <a:pt x="361060" y="112852"/>
                  </a:lnTo>
                  <a:lnTo>
                    <a:pt x="364540" y="112242"/>
                  </a:lnTo>
                  <a:lnTo>
                    <a:pt x="371246" y="109804"/>
                  </a:lnTo>
                  <a:lnTo>
                    <a:pt x="374141" y="108076"/>
                  </a:lnTo>
                  <a:lnTo>
                    <a:pt x="376580" y="105841"/>
                  </a:lnTo>
                  <a:lnTo>
                    <a:pt x="373389" y="100660"/>
                  </a:lnTo>
                  <a:lnTo>
                    <a:pt x="358470" y="100660"/>
                  </a:lnTo>
                  <a:lnTo>
                    <a:pt x="356552" y="99910"/>
                  </a:lnTo>
                  <a:lnTo>
                    <a:pt x="353555" y="96913"/>
                  </a:lnTo>
                  <a:lnTo>
                    <a:pt x="352805" y="94640"/>
                  </a:lnTo>
                  <a:lnTo>
                    <a:pt x="352805" y="46253"/>
                  </a:lnTo>
                  <a:close/>
                </a:path>
                <a:path w="485775" h="132715">
                  <a:moveTo>
                    <a:pt x="370611" y="97231"/>
                  </a:moveTo>
                  <a:lnTo>
                    <a:pt x="369697" y="97231"/>
                  </a:lnTo>
                  <a:lnTo>
                    <a:pt x="369239" y="97408"/>
                  </a:lnTo>
                  <a:lnTo>
                    <a:pt x="367614" y="98513"/>
                  </a:lnTo>
                  <a:lnTo>
                    <a:pt x="366191" y="99377"/>
                  </a:lnTo>
                  <a:lnTo>
                    <a:pt x="365340" y="99771"/>
                  </a:lnTo>
                  <a:lnTo>
                    <a:pt x="363359" y="100482"/>
                  </a:lnTo>
                  <a:lnTo>
                    <a:pt x="362178" y="100660"/>
                  </a:lnTo>
                  <a:lnTo>
                    <a:pt x="373389" y="100660"/>
                  </a:lnTo>
                  <a:lnTo>
                    <a:pt x="371855" y="98170"/>
                  </a:lnTo>
                  <a:lnTo>
                    <a:pt x="371563" y="97802"/>
                  </a:lnTo>
                  <a:lnTo>
                    <a:pt x="371005" y="97345"/>
                  </a:lnTo>
                  <a:lnTo>
                    <a:pt x="370611" y="97231"/>
                  </a:lnTo>
                  <a:close/>
                </a:path>
                <a:path w="485775" h="132715">
                  <a:moveTo>
                    <a:pt x="352805" y="9448"/>
                  </a:moveTo>
                  <a:lnTo>
                    <a:pt x="344347" y="9448"/>
                  </a:lnTo>
                  <a:lnTo>
                    <a:pt x="343598" y="9690"/>
                  </a:lnTo>
                  <a:lnTo>
                    <a:pt x="342430" y="10655"/>
                  </a:lnTo>
                  <a:lnTo>
                    <a:pt x="342036" y="11328"/>
                  </a:lnTo>
                  <a:lnTo>
                    <a:pt x="341833" y="12191"/>
                  </a:lnTo>
                  <a:lnTo>
                    <a:pt x="338480" y="35280"/>
                  </a:lnTo>
                  <a:lnTo>
                    <a:pt x="325907" y="37033"/>
                  </a:lnTo>
                  <a:lnTo>
                    <a:pt x="325907" y="44119"/>
                  </a:lnTo>
                  <a:lnTo>
                    <a:pt x="326199" y="44919"/>
                  </a:lnTo>
                  <a:lnTo>
                    <a:pt x="327367" y="45986"/>
                  </a:lnTo>
                  <a:lnTo>
                    <a:pt x="328091" y="46253"/>
                  </a:lnTo>
                  <a:lnTo>
                    <a:pt x="374751" y="46253"/>
                  </a:lnTo>
                  <a:lnTo>
                    <a:pt x="374751" y="35432"/>
                  </a:lnTo>
                  <a:lnTo>
                    <a:pt x="352805" y="35432"/>
                  </a:lnTo>
                  <a:lnTo>
                    <a:pt x="352805" y="9448"/>
                  </a:lnTo>
                  <a:close/>
                </a:path>
                <a:path w="485775" h="132715">
                  <a:moveTo>
                    <a:pt x="310193" y="44805"/>
                  </a:moveTo>
                  <a:lnTo>
                    <a:pt x="289813" y="44805"/>
                  </a:lnTo>
                  <a:lnTo>
                    <a:pt x="293471" y="46253"/>
                  </a:lnTo>
                  <a:lnTo>
                    <a:pt x="298449" y="52044"/>
                  </a:lnTo>
                  <a:lnTo>
                    <a:pt x="299694" y="56413"/>
                  </a:lnTo>
                  <a:lnTo>
                    <a:pt x="299694" y="67894"/>
                  </a:lnTo>
                  <a:lnTo>
                    <a:pt x="290906" y="68097"/>
                  </a:lnTo>
                  <a:lnTo>
                    <a:pt x="283502" y="68910"/>
                  </a:lnTo>
                  <a:lnTo>
                    <a:pt x="252298" y="89153"/>
                  </a:lnTo>
                  <a:lnTo>
                    <a:pt x="252298" y="95656"/>
                  </a:lnTo>
                  <a:lnTo>
                    <a:pt x="271195" y="112852"/>
                  </a:lnTo>
                  <a:lnTo>
                    <a:pt x="277139" y="112852"/>
                  </a:lnTo>
                  <a:lnTo>
                    <a:pt x="299764" y="102412"/>
                  </a:lnTo>
                  <a:lnTo>
                    <a:pt x="277012" y="102412"/>
                  </a:lnTo>
                  <a:lnTo>
                    <a:pt x="275412" y="102209"/>
                  </a:lnTo>
                  <a:lnTo>
                    <a:pt x="266547" y="93370"/>
                  </a:lnTo>
                  <a:lnTo>
                    <a:pt x="266628" y="89153"/>
                  </a:lnTo>
                  <a:lnTo>
                    <a:pt x="314248" y="77266"/>
                  </a:lnTo>
                  <a:lnTo>
                    <a:pt x="314248" y="57886"/>
                  </a:lnTo>
                  <a:lnTo>
                    <a:pt x="313651" y="53898"/>
                  </a:lnTo>
                  <a:lnTo>
                    <a:pt x="311264" y="46685"/>
                  </a:lnTo>
                  <a:lnTo>
                    <a:pt x="310193" y="44805"/>
                  </a:lnTo>
                  <a:close/>
                </a:path>
                <a:path w="485775" h="132715">
                  <a:moveTo>
                    <a:pt x="314248" y="101422"/>
                  </a:moveTo>
                  <a:lnTo>
                    <a:pt x="300837" y="101422"/>
                  </a:lnTo>
                  <a:lnTo>
                    <a:pt x="302437" y="108203"/>
                  </a:lnTo>
                  <a:lnTo>
                    <a:pt x="302895" y="109524"/>
                  </a:lnTo>
                  <a:lnTo>
                    <a:pt x="303504" y="110426"/>
                  </a:lnTo>
                  <a:lnTo>
                    <a:pt x="305028" y="111391"/>
                  </a:lnTo>
                  <a:lnTo>
                    <a:pt x="306146" y="111632"/>
                  </a:lnTo>
                  <a:lnTo>
                    <a:pt x="314248" y="111632"/>
                  </a:lnTo>
                  <a:lnTo>
                    <a:pt x="314248" y="101422"/>
                  </a:lnTo>
                  <a:close/>
                </a:path>
                <a:path w="485775" h="132715">
                  <a:moveTo>
                    <a:pt x="314248" y="77266"/>
                  </a:moveTo>
                  <a:lnTo>
                    <a:pt x="299694" y="77266"/>
                  </a:lnTo>
                  <a:lnTo>
                    <a:pt x="299694" y="92506"/>
                  </a:lnTo>
                  <a:lnTo>
                    <a:pt x="298221" y="94081"/>
                  </a:lnTo>
                  <a:lnTo>
                    <a:pt x="281025" y="102412"/>
                  </a:lnTo>
                  <a:lnTo>
                    <a:pt x="299764" y="102412"/>
                  </a:lnTo>
                  <a:lnTo>
                    <a:pt x="300837" y="101422"/>
                  </a:lnTo>
                  <a:lnTo>
                    <a:pt x="314248" y="101422"/>
                  </a:lnTo>
                  <a:lnTo>
                    <a:pt x="314248" y="77266"/>
                  </a:lnTo>
                  <a:close/>
                </a:path>
                <a:path w="485775" h="132715">
                  <a:moveTo>
                    <a:pt x="291236" y="32765"/>
                  </a:moveTo>
                  <a:lnTo>
                    <a:pt x="280771" y="32765"/>
                  </a:lnTo>
                  <a:lnTo>
                    <a:pt x="275221" y="33781"/>
                  </a:lnTo>
                  <a:lnTo>
                    <a:pt x="265112" y="37845"/>
                  </a:lnTo>
                  <a:lnTo>
                    <a:pt x="260426" y="40919"/>
                  </a:lnTo>
                  <a:lnTo>
                    <a:pt x="256108" y="45034"/>
                  </a:lnTo>
                  <a:lnTo>
                    <a:pt x="258775" y="49834"/>
                  </a:lnTo>
                  <a:lnTo>
                    <a:pt x="259255" y="50622"/>
                  </a:lnTo>
                  <a:lnTo>
                    <a:pt x="259829" y="51257"/>
                  </a:lnTo>
                  <a:lnTo>
                    <a:pt x="261302" y="52374"/>
                  </a:lnTo>
                  <a:lnTo>
                    <a:pt x="262178" y="52654"/>
                  </a:lnTo>
                  <a:lnTo>
                    <a:pt x="264464" y="52654"/>
                  </a:lnTo>
                  <a:lnTo>
                    <a:pt x="265696" y="52247"/>
                  </a:lnTo>
                  <a:lnTo>
                    <a:pt x="268123" y="50596"/>
                  </a:lnTo>
                  <a:lnTo>
                    <a:pt x="269481" y="49720"/>
                  </a:lnTo>
                  <a:lnTo>
                    <a:pt x="272681" y="47739"/>
                  </a:lnTo>
                  <a:lnTo>
                    <a:pt x="274586" y="46837"/>
                  </a:lnTo>
                  <a:lnTo>
                    <a:pt x="279006" y="45211"/>
                  </a:lnTo>
                  <a:lnTo>
                    <a:pt x="281736" y="44805"/>
                  </a:lnTo>
                  <a:lnTo>
                    <a:pt x="310193" y="44805"/>
                  </a:lnTo>
                  <a:lnTo>
                    <a:pt x="309498" y="43586"/>
                  </a:lnTo>
                  <a:lnTo>
                    <a:pt x="304825" y="38404"/>
                  </a:lnTo>
                  <a:lnTo>
                    <a:pt x="301955" y="36385"/>
                  </a:lnTo>
                  <a:lnTo>
                    <a:pt x="295147" y="33489"/>
                  </a:lnTo>
                  <a:lnTo>
                    <a:pt x="291236" y="32765"/>
                  </a:lnTo>
                  <a:close/>
                </a:path>
                <a:path w="485775" h="132715">
                  <a:moveTo>
                    <a:pt x="185038" y="34213"/>
                  </a:moveTo>
                  <a:lnTo>
                    <a:pt x="171602" y="34213"/>
                  </a:lnTo>
                  <a:lnTo>
                    <a:pt x="202996" y="111632"/>
                  </a:lnTo>
                  <a:lnTo>
                    <a:pt x="216407" y="111632"/>
                  </a:lnTo>
                  <a:lnTo>
                    <a:pt x="222557" y="96469"/>
                  </a:lnTo>
                  <a:lnTo>
                    <a:pt x="209854" y="96469"/>
                  </a:lnTo>
                  <a:lnTo>
                    <a:pt x="209448" y="94538"/>
                  </a:lnTo>
                  <a:lnTo>
                    <a:pt x="188290" y="37185"/>
                  </a:lnTo>
                  <a:lnTo>
                    <a:pt x="188036" y="36321"/>
                  </a:lnTo>
                  <a:lnTo>
                    <a:pt x="187528" y="35610"/>
                  </a:lnTo>
                  <a:lnTo>
                    <a:pt x="186004" y="34493"/>
                  </a:lnTo>
                  <a:lnTo>
                    <a:pt x="185038" y="34213"/>
                  </a:lnTo>
                  <a:close/>
                </a:path>
                <a:path w="485775" h="132715">
                  <a:moveTo>
                    <a:pt x="247802" y="34213"/>
                  </a:moveTo>
                  <a:lnTo>
                    <a:pt x="235076" y="34213"/>
                  </a:lnTo>
                  <a:lnTo>
                    <a:pt x="234162" y="34493"/>
                  </a:lnTo>
                  <a:lnTo>
                    <a:pt x="232638" y="35610"/>
                  </a:lnTo>
                  <a:lnTo>
                    <a:pt x="232105" y="36321"/>
                  </a:lnTo>
                  <a:lnTo>
                    <a:pt x="231800" y="37185"/>
                  </a:lnTo>
                  <a:lnTo>
                    <a:pt x="213055" y="84734"/>
                  </a:lnTo>
                  <a:lnTo>
                    <a:pt x="209854" y="96469"/>
                  </a:lnTo>
                  <a:lnTo>
                    <a:pt x="222557" y="96469"/>
                  </a:lnTo>
                  <a:lnTo>
                    <a:pt x="247802" y="34213"/>
                  </a:lnTo>
                  <a:close/>
                </a:path>
                <a:path w="485775" h="132715">
                  <a:moveTo>
                    <a:pt x="159105" y="34213"/>
                  </a:moveTo>
                  <a:lnTo>
                    <a:pt x="144246" y="34213"/>
                  </a:lnTo>
                  <a:lnTo>
                    <a:pt x="144246" y="111632"/>
                  </a:lnTo>
                  <a:lnTo>
                    <a:pt x="159105" y="111632"/>
                  </a:lnTo>
                  <a:lnTo>
                    <a:pt x="159105" y="34213"/>
                  </a:lnTo>
                  <a:close/>
                </a:path>
                <a:path w="485775" h="132715">
                  <a:moveTo>
                    <a:pt x="152933" y="0"/>
                  </a:moveTo>
                  <a:lnTo>
                    <a:pt x="150190" y="0"/>
                  </a:lnTo>
                  <a:lnTo>
                    <a:pt x="148894" y="266"/>
                  </a:lnTo>
                  <a:lnTo>
                    <a:pt x="141427" y="8864"/>
                  </a:lnTo>
                  <a:lnTo>
                    <a:pt x="141427" y="11658"/>
                  </a:lnTo>
                  <a:lnTo>
                    <a:pt x="150190" y="20497"/>
                  </a:lnTo>
                  <a:lnTo>
                    <a:pt x="152933" y="20497"/>
                  </a:lnTo>
                  <a:lnTo>
                    <a:pt x="161924" y="11658"/>
                  </a:lnTo>
                  <a:lnTo>
                    <a:pt x="161924" y="8864"/>
                  </a:lnTo>
                  <a:lnTo>
                    <a:pt x="152933" y="0"/>
                  </a:lnTo>
                  <a:close/>
                </a:path>
                <a:path w="485775" h="132715">
                  <a:moveTo>
                    <a:pt x="97942" y="34213"/>
                  </a:moveTo>
                  <a:lnTo>
                    <a:pt x="87782" y="34213"/>
                  </a:lnTo>
                  <a:lnTo>
                    <a:pt x="87782" y="111632"/>
                  </a:lnTo>
                  <a:lnTo>
                    <a:pt x="102641" y="111632"/>
                  </a:lnTo>
                  <a:lnTo>
                    <a:pt x="102641" y="63169"/>
                  </a:lnTo>
                  <a:lnTo>
                    <a:pt x="103606" y="60680"/>
                  </a:lnTo>
                  <a:lnTo>
                    <a:pt x="113004" y="49072"/>
                  </a:lnTo>
                  <a:lnTo>
                    <a:pt x="101803" y="49072"/>
                  </a:lnTo>
                  <a:lnTo>
                    <a:pt x="100888" y="38176"/>
                  </a:lnTo>
                  <a:lnTo>
                    <a:pt x="100634" y="36702"/>
                  </a:lnTo>
                  <a:lnTo>
                    <a:pt x="100215" y="35674"/>
                  </a:lnTo>
                  <a:lnTo>
                    <a:pt x="99047" y="34505"/>
                  </a:lnTo>
                  <a:lnTo>
                    <a:pt x="97942" y="34213"/>
                  </a:lnTo>
                  <a:close/>
                </a:path>
                <a:path w="485775" h="132715">
                  <a:moveTo>
                    <a:pt x="125120" y="32765"/>
                  </a:moveTo>
                  <a:lnTo>
                    <a:pt x="118516" y="32765"/>
                  </a:lnTo>
                  <a:lnTo>
                    <a:pt x="114299" y="34213"/>
                  </a:lnTo>
                  <a:lnTo>
                    <a:pt x="107289" y="40004"/>
                  </a:lnTo>
                  <a:lnTo>
                    <a:pt x="104292" y="43992"/>
                  </a:lnTo>
                  <a:lnTo>
                    <a:pt x="101803" y="49072"/>
                  </a:lnTo>
                  <a:lnTo>
                    <a:pt x="113004" y="49072"/>
                  </a:lnTo>
                  <a:lnTo>
                    <a:pt x="116357" y="47815"/>
                  </a:lnTo>
                  <a:lnTo>
                    <a:pt x="118465" y="47472"/>
                  </a:lnTo>
                  <a:lnTo>
                    <a:pt x="130824" y="47472"/>
                  </a:lnTo>
                  <a:lnTo>
                    <a:pt x="131140" y="46253"/>
                  </a:lnTo>
                  <a:lnTo>
                    <a:pt x="132130" y="35051"/>
                  </a:lnTo>
                  <a:lnTo>
                    <a:pt x="131013" y="34289"/>
                  </a:lnTo>
                  <a:lnTo>
                    <a:pt x="129705" y="33718"/>
                  </a:lnTo>
                  <a:lnTo>
                    <a:pt x="126707" y="32956"/>
                  </a:lnTo>
                  <a:lnTo>
                    <a:pt x="125120" y="32765"/>
                  </a:lnTo>
                  <a:close/>
                </a:path>
                <a:path w="485775" h="132715">
                  <a:moveTo>
                    <a:pt x="130824" y="47472"/>
                  </a:moveTo>
                  <a:lnTo>
                    <a:pt x="122478" y="47472"/>
                  </a:lnTo>
                  <a:lnTo>
                    <a:pt x="124067" y="47624"/>
                  </a:lnTo>
                  <a:lnTo>
                    <a:pt x="126847" y="48171"/>
                  </a:lnTo>
                  <a:lnTo>
                    <a:pt x="127914" y="48310"/>
                  </a:lnTo>
                  <a:lnTo>
                    <a:pt x="129946" y="48310"/>
                  </a:lnTo>
                  <a:lnTo>
                    <a:pt x="130784" y="47624"/>
                  </a:lnTo>
                  <a:lnTo>
                    <a:pt x="130824" y="47472"/>
                  </a:lnTo>
                  <a:close/>
                </a:path>
                <a:path w="485775" h="132715">
                  <a:moveTo>
                    <a:pt x="40157" y="2209"/>
                  </a:moveTo>
                  <a:lnTo>
                    <a:pt x="0" y="2209"/>
                  </a:lnTo>
                  <a:lnTo>
                    <a:pt x="0" y="111632"/>
                  </a:lnTo>
                  <a:lnTo>
                    <a:pt x="16230" y="111632"/>
                  </a:lnTo>
                  <a:lnTo>
                    <a:pt x="16230" y="71323"/>
                  </a:lnTo>
                  <a:lnTo>
                    <a:pt x="39852" y="71323"/>
                  </a:lnTo>
                  <a:lnTo>
                    <a:pt x="45783" y="70472"/>
                  </a:lnTo>
                  <a:lnTo>
                    <a:pt x="56095" y="67068"/>
                  </a:lnTo>
                  <a:lnTo>
                    <a:pt x="60401" y="64668"/>
                  </a:lnTo>
                  <a:lnTo>
                    <a:pt x="67253" y="58521"/>
                  </a:lnTo>
                  <a:lnTo>
                    <a:pt x="16230" y="58521"/>
                  </a:lnTo>
                  <a:lnTo>
                    <a:pt x="16230" y="14935"/>
                  </a:lnTo>
                  <a:lnTo>
                    <a:pt x="68011" y="14935"/>
                  </a:lnTo>
                  <a:lnTo>
                    <a:pt x="67716" y="14516"/>
                  </a:lnTo>
                  <a:lnTo>
                    <a:pt x="60909" y="8572"/>
                  </a:lnTo>
                  <a:lnTo>
                    <a:pt x="56616" y="6273"/>
                  </a:lnTo>
                  <a:lnTo>
                    <a:pt x="46253" y="3022"/>
                  </a:lnTo>
                  <a:lnTo>
                    <a:pt x="40157" y="2209"/>
                  </a:lnTo>
                  <a:close/>
                </a:path>
                <a:path w="485775" h="132715">
                  <a:moveTo>
                    <a:pt x="68011" y="14935"/>
                  </a:moveTo>
                  <a:lnTo>
                    <a:pt x="41579" y="14935"/>
                  </a:lnTo>
                  <a:lnTo>
                    <a:pt x="47866" y="16840"/>
                  </a:lnTo>
                  <a:lnTo>
                    <a:pt x="56146" y="24460"/>
                  </a:lnTo>
                  <a:lnTo>
                    <a:pt x="58216" y="29692"/>
                  </a:lnTo>
                  <a:lnTo>
                    <a:pt x="58216" y="39649"/>
                  </a:lnTo>
                  <a:lnTo>
                    <a:pt x="37261" y="58521"/>
                  </a:lnTo>
                  <a:lnTo>
                    <a:pt x="67253" y="58521"/>
                  </a:lnTo>
                  <a:lnTo>
                    <a:pt x="69926" y="54775"/>
                  </a:lnTo>
                  <a:lnTo>
                    <a:pt x="73482" y="46189"/>
                  </a:lnTo>
                  <a:lnTo>
                    <a:pt x="74371" y="41478"/>
                  </a:lnTo>
                  <a:lnTo>
                    <a:pt x="74371" y="31216"/>
                  </a:lnTo>
                  <a:lnTo>
                    <a:pt x="73545" y="26542"/>
                  </a:lnTo>
                  <a:lnTo>
                    <a:pt x="70243" y="18110"/>
                  </a:lnTo>
                  <a:lnTo>
                    <a:pt x="68011" y="149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65705" y="7760335"/>
              <a:ext cx="1117015" cy="11369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545511" y="7943215"/>
              <a:ext cx="760158" cy="11369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612834" y="8159699"/>
              <a:ext cx="627037" cy="8008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016375" y="7539355"/>
              <a:ext cx="1053312" cy="13845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853497" y="7722235"/>
              <a:ext cx="1385074" cy="13845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953992" y="7900848"/>
              <a:ext cx="1171562" cy="11795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122927" y="8087995"/>
              <a:ext cx="838415" cy="14020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003709" y="7749464"/>
              <a:ext cx="329565" cy="111125"/>
            </a:xfrm>
            <a:custGeom>
              <a:avLst/>
              <a:gdLst/>
              <a:ahLst/>
              <a:cxnLst/>
              <a:rect l="l" t="t" r="r" b="b"/>
              <a:pathLst>
                <a:path w="329564" h="111125">
                  <a:moveTo>
                    <a:pt x="329336" y="1219"/>
                  </a:moveTo>
                  <a:lnTo>
                    <a:pt x="254660" y="1219"/>
                  </a:lnTo>
                  <a:lnTo>
                    <a:pt x="254660" y="12319"/>
                  </a:lnTo>
                  <a:lnTo>
                    <a:pt x="255016" y="13157"/>
                  </a:lnTo>
                  <a:lnTo>
                    <a:pt x="256438" y="14579"/>
                  </a:lnTo>
                  <a:lnTo>
                    <a:pt x="257276" y="14935"/>
                  </a:lnTo>
                  <a:lnTo>
                    <a:pt x="314172" y="14935"/>
                  </a:lnTo>
                  <a:lnTo>
                    <a:pt x="313258" y="15951"/>
                  </a:lnTo>
                  <a:lnTo>
                    <a:pt x="264337" y="110642"/>
                  </a:lnTo>
                  <a:lnTo>
                    <a:pt x="277139" y="110642"/>
                  </a:lnTo>
                  <a:lnTo>
                    <a:pt x="278841" y="110134"/>
                  </a:lnTo>
                  <a:lnTo>
                    <a:pt x="281381" y="108102"/>
                  </a:lnTo>
                  <a:lnTo>
                    <a:pt x="282371" y="106857"/>
                  </a:lnTo>
                  <a:lnTo>
                    <a:pt x="283083" y="105384"/>
                  </a:lnTo>
                  <a:lnTo>
                    <a:pt x="327431" y="15621"/>
                  </a:lnTo>
                  <a:lnTo>
                    <a:pt x="327910" y="14579"/>
                  </a:lnTo>
                  <a:lnTo>
                    <a:pt x="328256" y="13728"/>
                  </a:lnTo>
                  <a:lnTo>
                    <a:pt x="329120" y="11341"/>
                  </a:lnTo>
                  <a:lnTo>
                    <a:pt x="329336" y="9779"/>
                  </a:lnTo>
                  <a:lnTo>
                    <a:pt x="329336" y="1219"/>
                  </a:lnTo>
                  <a:close/>
                </a:path>
                <a:path w="329564" h="111125">
                  <a:moveTo>
                    <a:pt x="187934" y="33223"/>
                  </a:moveTo>
                  <a:lnTo>
                    <a:pt x="172440" y="33223"/>
                  </a:lnTo>
                  <a:lnTo>
                    <a:pt x="198348" y="70789"/>
                  </a:lnTo>
                  <a:lnTo>
                    <a:pt x="171373" y="110642"/>
                  </a:lnTo>
                  <a:lnTo>
                    <a:pt x="185699" y="110642"/>
                  </a:lnTo>
                  <a:lnTo>
                    <a:pt x="186563" y="110324"/>
                  </a:lnTo>
                  <a:lnTo>
                    <a:pt x="207873" y="78181"/>
                  </a:lnTo>
                  <a:lnTo>
                    <a:pt x="223687" y="78181"/>
                  </a:lnTo>
                  <a:lnTo>
                    <a:pt x="218313" y="70104"/>
                  </a:lnTo>
                  <a:lnTo>
                    <a:pt x="222862" y="63627"/>
                  </a:lnTo>
                  <a:lnTo>
                    <a:pt x="209092" y="63627"/>
                  </a:lnTo>
                  <a:lnTo>
                    <a:pt x="190728" y="35356"/>
                  </a:lnTo>
                  <a:lnTo>
                    <a:pt x="190322" y="34645"/>
                  </a:lnTo>
                  <a:lnTo>
                    <a:pt x="189852" y="34112"/>
                  </a:lnTo>
                  <a:lnTo>
                    <a:pt x="188785" y="33401"/>
                  </a:lnTo>
                  <a:lnTo>
                    <a:pt x="187934" y="33223"/>
                  </a:lnTo>
                  <a:close/>
                </a:path>
                <a:path w="329564" h="111125">
                  <a:moveTo>
                    <a:pt x="223687" y="78181"/>
                  </a:moveTo>
                  <a:lnTo>
                    <a:pt x="207873" y="78181"/>
                  </a:lnTo>
                  <a:lnTo>
                    <a:pt x="226542" y="107670"/>
                  </a:lnTo>
                  <a:lnTo>
                    <a:pt x="226949" y="108381"/>
                  </a:lnTo>
                  <a:lnTo>
                    <a:pt x="227495" y="109054"/>
                  </a:lnTo>
                  <a:lnTo>
                    <a:pt x="228866" y="110324"/>
                  </a:lnTo>
                  <a:lnTo>
                    <a:pt x="229793" y="110642"/>
                  </a:lnTo>
                  <a:lnTo>
                    <a:pt x="245287" y="110642"/>
                  </a:lnTo>
                  <a:lnTo>
                    <a:pt x="223687" y="78181"/>
                  </a:lnTo>
                  <a:close/>
                </a:path>
                <a:path w="329564" h="111125">
                  <a:moveTo>
                    <a:pt x="244221" y="33223"/>
                  </a:moveTo>
                  <a:lnTo>
                    <a:pt x="229057" y="33223"/>
                  </a:lnTo>
                  <a:lnTo>
                    <a:pt x="227838" y="34036"/>
                  </a:lnTo>
                  <a:lnTo>
                    <a:pt x="226923" y="35661"/>
                  </a:lnTo>
                  <a:lnTo>
                    <a:pt x="211150" y="59055"/>
                  </a:lnTo>
                  <a:lnTo>
                    <a:pt x="209092" y="63627"/>
                  </a:lnTo>
                  <a:lnTo>
                    <a:pt x="222862" y="63627"/>
                  </a:lnTo>
                  <a:lnTo>
                    <a:pt x="244221" y="33223"/>
                  </a:lnTo>
                  <a:close/>
                </a:path>
                <a:path w="329564" h="111125">
                  <a:moveTo>
                    <a:pt x="149885" y="82448"/>
                  </a:moveTo>
                  <a:lnTo>
                    <a:pt x="136855" y="82448"/>
                  </a:lnTo>
                  <a:lnTo>
                    <a:pt x="136855" y="110642"/>
                  </a:lnTo>
                  <a:lnTo>
                    <a:pt x="149885" y="110642"/>
                  </a:lnTo>
                  <a:lnTo>
                    <a:pt x="149885" y="82448"/>
                  </a:lnTo>
                  <a:close/>
                </a:path>
                <a:path w="329564" h="111125">
                  <a:moveTo>
                    <a:pt x="149885" y="1143"/>
                  </a:moveTo>
                  <a:lnTo>
                    <a:pt x="135864" y="1143"/>
                  </a:lnTo>
                  <a:lnTo>
                    <a:pt x="82981" y="71475"/>
                  </a:lnTo>
                  <a:lnTo>
                    <a:pt x="84505" y="79095"/>
                  </a:lnTo>
                  <a:lnTo>
                    <a:pt x="84759" y="80060"/>
                  </a:lnTo>
                  <a:lnTo>
                    <a:pt x="85267" y="80860"/>
                  </a:lnTo>
                  <a:lnTo>
                    <a:pt x="86791" y="82130"/>
                  </a:lnTo>
                  <a:lnTo>
                    <a:pt x="87731" y="82448"/>
                  </a:lnTo>
                  <a:lnTo>
                    <a:pt x="163550" y="82448"/>
                  </a:lnTo>
                  <a:lnTo>
                    <a:pt x="164349" y="82130"/>
                  </a:lnTo>
                  <a:lnTo>
                    <a:pt x="165455" y="80924"/>
                  </a:lnTo>
                  <a:lnTo>
                    <a:pt x="165735" y="80187"/>
                  </a:lnTo>
                  <a:lnTo>
                    <a:pt x="165735" y="70713"/>
                  </a:lnTo>
                  <a:lnTo>
                    <a:pt x="99136" y="70713"/>
                  </a:lnTo>
                  <a:lnTo>
                    <a:pt x="137464" y="18211"/>
                  </a:lnTo>
                  <a:lnTo>
                    <a:pt x="149885" y="18211"/>
                  </a:lnTo>
                  <a:lnTo>
                    <a:pt x="149885" y="1143"/>
                  </a:lnTo>
                  <a:close/>
                </a:path>
                <a:path w="329564" h="111125">
                  <a:moveTo>
                    <a:pt x="149885" y="18211"/>
                  </a:moveTo>
                  <a:lnTo>
                    <a:pt x="137464" y="18211"/>
                  </a:lnTo>
                  <a:lnTo>
                    <a:pt x="137210" y="19989"/>
                  </a:lnTo>
                  <a:lnTo>
                    <a:pt x="137045" y="21704"/>
                  </a:lnTo>
                  <a:lnTo>
                    <a:pt x="136893" y="25006"/>
                  </a:lnTo>
                  <a:lnTo>
                    <a:pt x="136855" y="70713"/>
                  </a:lnTo>
                  <a:lnTo>
                    <a:pt x="149885" y="70713"/>
                  </a:lnTo>
                  <a:lnTo>
                    <a:pt x="149885" y="18211"/>
                  </a:lnTo>
                  <a:close/>
                </a:path>
                <a:path w="329564" h="111125">
                  <a:moveTo>
                    <a:pt x="66285" y="12725"/>
                  </a:moveTo>
                  <a:lnTo>
                    <a:pt x="40055" y="12725"/>
                  </a:lnTo>
                  <a:lnTo>
                    <a:pt x="42519" y="13106"/>
                  </a:lnTo>
                  <a:lnTo>
                    <a:pt x="47091" y="14630"/>
                  </a:lnTo>
                  <a:lnTo>
                    <a:pt x="56159" y="28041"/>
                  </a:lnTo>
                  <a:lnTo>
                    <a:pt x="56082" y="34696"/>
                  </a:lnTo>
                  <a:lnTo>
                    <a:pt x="2667" y="99212"/>
                  </a:lnTo>
                  <a:lnTo>
                    <a:pt x="1701" y="100126"/>
                  </a:lnTo>
                  <a:lnTo>
                    <a:pt x="1016" y="101155"/>
                  </a:lnTo>
                  <a:lnTo>
                    <a:pt x="203" y="103441"/>
                  </a:lnTo>
                  <a:lnTo>
                    <a:pt x="0" y="104521"/>
                  </a:lnTo>
                  <a:lnTo>
                    <a:pt x="0" y="110642"/>
                  </a:lnTo>
                  <a:lnTo>
                    <a:pt x="73456" y="110642"/>
                  </a:lnTo>
                  <a:lnTo>
                    <a:pt x="73456" y="100126"/>
                  </a:lnTo>
                  <a:lnTo>
                    <a:pt x="72999" y="98894"/>
                  </a:lnTo>
                  <a:lnTo>
                    <a:pt x="72567" y="98450"/>
                  </a:lnTo>
                  <a:lnTo>
                    <a:pt x="21183" y="98450"/>
                  </a:lnTo>
                  <a:lnTo>
                    <a:pt x="48920" y="70104"/>
                  </a:lnTo>
                  <a:lnTo>
                    <a:pt x="70802" y="38468"/>
                  </a:lnTo>
                  <a:lnTo>
                    <a:pt x="71399" y="34696"/>
                  </a:lnTo>
                  <a:lnTo>
                    <a:pt x="71302" y="25361"/>
                  </a:lnTo>
                  <a:lnTo>
                    <a:pt x="70561" y="21577"/>
                  </a:lnTo>
                  <a:lnTo>
                    <a:pt x="67208" y="14008"/>
                  </a:lnTo>
                  <a:lnTo>
                    <a:pt x="66285" y="12725"/>
                  </a:lnTo>
                  <a:close/>
                </a:path>
                <a:path w="329564" h="111125">
                  <a:moveTo>
                    <a:pt x="69900" y="96545"/>
                  </a:moveTo>
                  <a:lnTo>
                    <a:pt x="31826" y="96545"/>
                  </a:lnTo>
                  <a:lnTo>
                    <a:pt x="29781" y="96723"/>
                  </a:lnTo>
                  <a:lnTo>
                    <a:pt x="25463" y="97434"/>
                  </a:lnTo>
                  <a:lnTo>
                    <a:pt x="23317" y="97891"/>
                  </a:lnTo>
                  <a:lnTo>
                    <a:pt x="21183" y="98450"/>
                  </a:lnTo>
                  <a:lnTo>
                    <a:pt x="72567" y="98450"/>
                  </a:lnTo>
                  <a:lnTo>
                    <a:pt x="71170" y="97015"/>
                  </a:lnTo>
                  <a:lnTo>
                    <a:pt x="69900" y="96545"/>
                  </a:lnTo>
                  <a:close/>
                </a:path>
                <a:path w="329564" h="111125">
                  <a:moveTo>
                    <a:pt x="43027" y="0"/>
                  </a:moveTo>
                  <a:lnTo>
                    <a:pt x="33528" y="0"/>
                  </a:lnTo>
                  <a:lnTo>
                    <a:pt x="29121" y="660"/>
                  </a:lnTo>
                  <a:lnTo>
                    <a:pt x="2133" y="31013"/>
                  </a:lnTo>
                  <a:lnTo>
                    <a:pt x="11988" y="32740"/>
                  </a:lnTo>
                  <a:lnTo>
                    <a:pt x="17881" y="25857"/>
                  </a:lnTo>
                  <a:lnTo>
                    <a:pt x="18719" y="23825"/>
                  </a:lnTo>
                  <a:lnTo>
                    <a:pt x="34772" y="12725"/>
                  </a:lnTo>
                  <a:lnTo>
                    <a:pt x="66285" y="12725"/>
                  </a:lnTo>
                  <a:lnTo>
                    <a:pt x="64897" y="10795"/>
                  </a:lnTo>
                  <a:lnTo>
                    <a:pt x="59004" y="5511"/>
                  </a:lnTo>
                  <a:lnTo>
                    <a:pt x="55511" y="3492"/>
                  </a:lnTo>
                  <a:lnTo>
                    <a:pt x="47434" y="698"/>
                  </a:lnTo>
                  <a:lnTo>
                    <a:pt x="43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680849" y="7930515"/>
              <a:ext cx="973836" cy="11369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956312" y="8146999"/>
              <a:ext cx="421919" cy="80086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713518" y="1709140"/>
            <a:ext cx="5695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221F1F"/>
                </a:solidFill>
                <a:latin typeface="Trebuchet MS"/>
                <a:cs typeface="Trebuchet MS"/>
              </a:rPr>
              <a:t>The</a:t>
            </a:r>
            <a:r>
              <a:rPr dirty="0" sz="1200" spc="-15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21F1F"/>
                </a:solidFill>
                <a:latin typeface="Trebuchet MS"/>
                <a:cs typeface="Trebuchet MS"/>
              </a:rPr>
              <a:t>CEH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37349" y="1761985"/>
            <a:ext cx="6102985" cy="321310"/>
            <a:chOff x="737349" y="1761985"/>
            <a:chExt cx="6102985" cy="321310"/>
          </a:xfrm>
        </p:grpSpPr>
        <p:pic>
          <p:nvPicPr>
            <p:cNvPr id="42" name="object 4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333512" y="1761985"/>
              <a:ext cx="5506542" cy="14005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37349" y="1944865"/>
              <a:ext cx="2704541" cy="138379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3463315" y="1892020"/>
            <a:ext cx="288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0">
                <a:solidFill>
                  <a:srgbClr val="221F1F"/>
                </a:solidFill>
                <a:latin typeface="Trebuchet MS"/>
                <a:cs typeface="Trebuchet MS"/>
              </a:rPr>
              <a:t>CEH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727278" y="1944865"/>
            <a:ext cx="6115685" cy="323215"/>
            <a:chOff x="727278" y="1944865"/>
            <a:chExt cx="6115685" cy="323215"/>
          </a:xfrm>
        </p:grpSpPr>
        <p:pic>
          <p:nvPicPr>
            <p:cNvPr id="46" name="object 4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815638" y="1944865"/>
              <a:ext cx="3026918" cy="14005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27278" y="2127745"/>
              <a:ext cx="3291243" cy="140055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713518" y="2440647"/>
            <a:ext cx="8261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solidFill>
                  <a:srgbClr val="221F1F"/>
                </a:solidFill>
                <a:latin typeface="Trebuchet MS"/>
                <a:cs typeface="Trebuchet MS"/>
              </a:rPr>
              <a:t>New</a:t>
            </a:r>
            <a:r>
              <a:rPr dirty="0" sz="1200" spc="-4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21F1F"/>
                </a:solidFill>
                <a:latin typeface="Trebuchet MS"/>
                <a:cs typeface="Trebuchet MS"/>
              </a:rPr>
              <a:t>to</a:t>
            </a:r>
            <a:r>
              <a:rPr dirty="0" sz="1200" spc="145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21F1F"/>
                </a:solidFill>
                <a:latin typeface="Trebuchet MS"/>
                <a:cs typeface="Trebuchet MS"/>
              </a:rPr>
              <a:t>CEH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728357" y="2493505"/>
            <a:ext cx="6116955" cy="688975"/>
            <a:chOff x="728357" y="2493505"/>
            <a:chExt cx="6116955" cy="688975"/>
          </a:xfrm>
        </p:grpSpPr>
        <p:pic>
          <p:nvPicPr>
            <p:cNvPr id="50" name="object 5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606016" y="2493505"/>
              <a:ext cx="5233581" cy="14005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28357" y="2676385"/>
              <a:ext cx="6106236" cy="140055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30948" y="2859265"/>
              <a:ext cx="6114199" cy="14005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30948" y="3039478"/>
              <a:ext cx="6108636" cy="142722"/>
            </a:xfrm>
            <a:prstGeom prst="rect">
              <a:avLst/>
            </a:prstGeom>
          </p:spPr>
        </p:pic>
      </p:grpSp>
      <p:pic>
        <p:nvPicPr>
          <p:cNvPr id="54" name="object 5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726986" y="3407905"/>
            <a:ext cx="3539642" cy="140055"/>
          </a:xfrm>
          <a:prstGeom prst="rect">
            <a:avLst/>
          </a:prstGeom>
        </p:spPr>
      </p:pic>
      <p:sp>
        <p:nvSpPr>
          <p:cNvPr id="55" name="object 55"/>
          <p:cNvSpPr txBox="1"/>
          <p:nvPr/>
        </p:nvSpPr>
        <p:spPr>
          <a:xfrm>
            <a:off x="4297184" y="3355047"/>
            <a:ext cx="288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0">
                <a:solidFill>
                  <a:srgbClr val="221F1F"/>
                </a:solidFill>
                <a:latin typeface="Trebuchet MS"/>
                <a:cs typeface="Trebuchet MS"/>
              </a:rPr>
              <a:t>CEH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727290" y="3407905"/>
            <a:ext cx="6118225" cy="871855"/>
            <a:chOff x="727290" y="3407905"/>
            <a:chExt cx="6118225" cy="871855"/>
          </a:xfrm>
        </p:grpSpPr>
        <p:pic>
          <p:nvPicPr>
            <p:cNvPr id="57" name="object 5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658639" y="3407905"/>
              <a:ext cx="2185136" cy="14005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27290" y="3590785"/>
              <a:ext cx="6112459" cy="140055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27290" y="3773665"/>
              <a:ext cx="6107290" cy="14005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31697" y="3956545"/>
              <a:ext cx="6113297" cy="14005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33234" y="4135158"/>
              <a:ext cx="2828137" cy="144322"/>
            </a:xfrm>
            <a:prstGeom prst="rect">
              <a:avLst/>
            </a:prstGeom>
          </p:spPr>
        </p:pic>
      </p:grpSp>
      <p:grpSp>
        <p:nvGrpSpPr>
          <p:cNvPr id="62" name="object 62"/>
          <p:cNvGrpSpPr/>
          <p:nvPr/>
        </p:nvGrpSpPr>
        <p:grpSpPr>
          <a:xfrm>
            <a:off x="727290" y="4766678"/>
            <a:ext cx="6112510" cy="691515"/>
            <a:chOff x="727290" y="4766678"/>
            <a:chExt cx="6112510" cy="691515"/>
          </a:xfrm>
        </p:grpSpPr>
        <p:pic>
          <p:nvPicPr>
            <p:cNvPr id="63" name="object 6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27290" y="4766678"/>
              <a:ext cx="6106134" cy="142722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37349" y="4949558"/>
              <a:ext cx="6097206" cy="14272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38873" y="5132438"/>
              <a:ext cx="6100889" cy="142722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33234" y="5317985"/>
              <a:ext cx="2918917" cy="140055"/>
            </a:xfrm>
            <a:prstGeom prst="rect">
              <a:avLst/>
            </a:prstGeom>
          </p:spPr>
        </p:pic>
      </p:grpSp>
      <p:pic>
        <p:nvPicPr>
          <p:cNvPr id="67" name="object 67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725601" y="4516069"/>
            <a:ext cx="1020914" cy="133261"/>
          </a:xfrm>
          <a:prstGeom prst="rect">
            <a:avLst/>
          </a:prstGeom>
        </p:spPr>
      </p:pic>
      <p:sp>
        <p:nvSpPr>
          <p:cNvPr id="68" name="object 68"/>
          <p:cNvSpPr txBox="1"/>
          <p:nvPr/>
        </p:nvSpPr>
        <p:spPr>
          <a:xfrm>
            <a:off x="3672179" y="5265128"/>
            <a:ext cx="288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0">
                <a:solidFill>
                  <a:srgbClr val="221F1F"/>
                </a:solidFill>
                <a:latin typeface="Trebuchet MS"/>
                <a:cs typeface="Trebuchet MS"/>
              </a:rPr>
              <a:t>CEH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69" name="object 6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4025937" y="5312042"/>
            <a:ext cx="1562608" cy="145999"/>
          </a:xfrm>
          <a:prstGeom prst="rect">
            <a:avLst/>
          </a:prstGeom>
        </p:spPr>
      </p:pic>
      <p:sp>
        <p:nvSpPr>
          <p:cNvPr id="70" name="object 70"/>
          <p:cNvSpPr/>
          <p:nvPr/>
        </p:nvSpPr>
        <p:spPr>
          <a:xfrm>
            <a:off x="6223" y="10214370"/>
            <a:ext cx="7553959" cy="6350"/>
          </a:xfrm>
          <a:custGeom>
            <a:avLst/>
            <a:gdLst/>
            <a:ahLst/>
            <a:cxnLst/>
            <a:rect l="l" t="t" r="r" b="b"/>
            <a:pathLst>
              <a:path w="7553959" h="6350">
                <a:moveTo>
                  <a:pt x="0" y="6349"/>
                </a:moveTo>
                <a:lnTo>
                  <a:pt x="7553782" y="6349"/>
                </a:lnTo>
                <a:lnTo>
                  <a:pt x="7553782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2B2D3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1" name="object 71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733031" y="8787968"/>
            <a:ext cx="1012444" cy="188366"/>
          </a:xfrm>
          <a:prstGeom prst="rect">
            <a:avLst/>
          </a:prstGeom>
        </p:spPr>
      </p:pic>
      <p:grpSp>
        <p:nvGrpSpPr>
          <p:cNvPr id="72" name="object 72"/>
          <p:cNvGrpSpPr/>
          <p:nvPr/>
        </p:nvGrpSpPr>
        <p:grpSpPr>
          <a:xfrm>
            <a:off x="726376" y="9142348"/>
            <a:ext cx="6114415" cy="871855"/>
            <a:chOff x="726376" y="9142348"/>
            <a:chExt cx="6114415" cy="871855"/>
          </a:xfrm>
        </p:grpSpPr>
        <p:pic>
          <p:nvPicPr>
            <p:cNvPr id="73" name="object 7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26376" y="9142348"/>
              <a:ext cx="6112065" cy="138455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27519" y="9320964"/>
              <a:ext cx="5353113" cy="144475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6149441" y="9325228"/>
              <a:ext cx="691515" cy="114300"/>
            </a:xfrm>
            <a:custGeom>
              <a:avLst/>
              <a:gdLst/>
              <a:ahLst/>
              <a:cxnLst/>
              <a:rect l="l" t="t" r="r" b="b"/>
              <a:pathLst>
                <a:path w="691515" h="114300">
                  <a:moveTo>
                    <a:pt x="663168" y="33832"/>
                  </a:moveTo>
                  <a:lnTo>
                    <a:pt x="652805" y="33832"/>
                  </a:lnTo>
                  <a:lnTo>
                    <a:pt x="647725" y="34823"/>
                  </a:lnTo>
                  <a:lnTo>
                    <a:pt x="622020" y="66776"/>
                  </a:lnTo>
                  <a:lnTo>
                    <a:pt x="622040" y="78994"/>
                  </a:lnTo>
                  <a:lnTo>
                    <a:pt x="648931" y="112636"/>
                  </a:lnTo>
                  <a:lnTo>
                    <a:pt x="653872" y="113538"/>
                  </a:lnTo>
                  <a:lnTo>
                    <a:pt x="662000" y="113538"/>
                  </a:lnTo>
                  <a:lnTo>
                    <a:pt x="689664" y="101803"/>
                  </a:lnTo>
                  <a:lnTo>
                    <a:pt x="656996" y="101803"/>
                  </a:lnTo>
                  <a:lnTo>
                    <a:pt x="653821" y="101244"/>
                  </a:lnTo>
                  <a:lnTo>
                    <a:pt x="636803" y="74371"/>
                  </a:lnTo>
                  <a:lnTo>
                    <a:pt x="688924" y="74371"/>
                  </a:lnTo>
                  <a:lnTo>
                    <a:pt x="689863" y="73977"/>
                  </a:lnTo>
                  <a:lnTo>
                    <a:pt x="690879" y="72402"/>
                  </a:lnTo>
                  <a:lnTo>
                    <a:pt x="691133" y="70866"/>
                  </a:lnTo>
                  <a:lnTo>
                    <a:pt x="691133" y="65151"/>
                  </a:lnTo>
                  <a:lnTo>
                    <a:pt x="637184" y="65151"/>
                  </a:lnTo>
                  <a:lnTo>
                    <a:pt x="638149" y="58750"/>
                  </a:lnTo>
                  <a:lnTo>
                    <a:pt x="640422" y="53746"/>
                  </a:lnTo>
                  <a:lnTo>
                    <a:pt x="647585" y="46532"/>
                  </a:lnTo>
                  <a:lnTo>
                    <a:pt x="652500" y="44729"/>
                  </a:lnTo>
                  <a:lnTo>
                    <a:pt x="683634" y="44729"/>
                  </a:lnTo>
                  <a:lnTo>
                    <a:pt x="678941" y="39954"/>
                  </a:lnTo>
                  <a:lnTo>
                    <a:pt x="675500" y="37706"/>
                  </a:lnTo>
                  <a:lnTo>
                    <a:pt x="667524" y="34607"/>
                  </a:lnTo>
                  <a:lnTo>
                    <a:pt x="663168" y="33832"/>
                  </a:lnTo>
                  <a:close/>
                </a:path>
                <a:path w="691515" h="114300">
                  <a:moveTo>
                    <a:pt x="684123" y="94564"/>
                  </a:moveTo>
                  <a:lnTo>
                    <a:pt x="681989" y="94564"/>
                  </a:lnTo>
                  <a:lnTo>
                    <a:pt x="680935" y="94945"/>
                  </a:lnTo>
                  <a:lnTo>
                    <a:pt x="678548" y="96469"/>
                  </a:lnTo>
                  <a:lnTo>
                    <a:pt x="677050" y="97307"/>
                  </a:lnTo>
                  <a:lnTo>
                    <a:pt x="673569" y="99072"/>
                  </a:lnTo>
                  <a:lnTo>
                    <a:pt x="671487" y="99898"/>
                  </a:lnTo>
                  <a:lnTo>
                    <a:pt x="666661" y="101422"/>
                  </a:lnTo>
                  <a:lnTo>
                    <a:pt x="663803" y="101803"/>
                  </a:lnTo>
                  <a:lnTo>
                    <a:pt x="689664" y="101803"/>
                  </a:lnTo>
                  <a:lnTo>
                    <a:pt x="689990" y="101422"/>
                  </a:lnTo>
                  <a:lnTo>
                    <a:pt x="685723" y="95935"/>
                  </a:lnTo>
                  <a:lnTo>
                    <a:pt x="685063" y="95021"/>
                  </a:lnTo>
                  <a:lnTo>
                    <a:pt x="684123" y="94564"/>
                  </a:lnTo>
                  <a:close/>
                </a:path>
                <a:path w="691515" h="114300">
                  <a:moveTo>
                    <a:pt x="683634" y="44729"/>
                  </a:moveTo>
                  <a:lnTo>
                    <a:pt x="661796" y="44729"/>
                  </a:lnTo>
                  <a:lnTo>
                    <a:pt x="664489" y="45237"/>
                  </a:lnTo>
                  <a:lnTo>
                    <a:pt x="669162" y="47269"/>
                  </a:lnTo>
                  <a:lnTo>
                    <a:pt x="677722" y="65151"/>
                  </a:lnTo>
                  <a:lnTo>
                    <a:pt x="691133" y="65151"/>
                  </a:lnTo>
                  <a:lnTo>
                    <a:pt x="691133" y="63042"/>
                  </a:lnTo>
                  <a:lnTo>
                    <a:pt x="690308" y="58115"/>
                  </a:lnTo>
                  <a:lnTo>
                    <a:pt x="687006" y="49479"/>
                  </a:lnTo>
                  <a:lnTo>
                    <a:pt x="684733" y="45847"/>
                  </a:lnTo>
                  <a:lnTo>
                    <a:pt x="683634" y="44729"/>
                  </a:lnTo>
                  <a:close/>
                </a:path>
                <a:path w="691515" h="114300">
                  <a:moveTo>
                    <a:pt x="556107" y="0"/>
                  </a:moveTo>
                  <a:lnTo>
                    <a:pt x="541248" y="0"/>
                  </a:lnTo>
                  <a:lnTo>
                    <a:pt x="541248" y="112471"/>
                  </a:lnTo>
                  <a:lnTo>
                    <a:pt x="556107" y="112471"/>
                  </a:lnTo>
                  <a:lnTo>
                    <a:pt x="556107" y="55702"/>
                  </a:lnTo>
                  <a:lnTo>
                    <a:pt x="558952" y="52603"/>
                  </a:lnTo>
                  <a:lnTo>
                    <a:pt x="562038" y="50152"/>
                  </a:lnTo>
                  <a:lnTo>
                    <a:pt x="568693" y="46545"/>
                  </a:lnTo>
                  <a:lnTo>
                    <a:pt x="572261" y="45643"/>
                  </a:lnTo>
                  <a:lnTo>
                    <a:pt x="602635" y="45643"/>
                  </a:lnTo>
                  <a:lnTo>
                    <a:pt x="602227" y="44881"/>
                  </a:lnTo>
                  <a:lnTo>
                    <a:pt x="556107" y="44881"/>
                  </a:lnTo>
                  <a:lnTo>
                    <a:pt x="556107" y="0"/>
                  </a:lnTo>
                  <a:close/>
                </a:path>
                <a:path w="691515" h="114300">
                  <a:moveTo>
                    <a:pt x="602635" y="45643"/>
                  </a:moveTo>
                  <a:lnTo>
                    <a:pt x="581304" y="45643"/>
                  </a:lnTo>
                  <a:lnTo>
                    <a:pt x="585190" y="47180"/>
                  </a:lnTo>
                  <a:lnTo>
                    <a:pt x="590270" y="53327"/>
                  </a:lnTo>
                  <a:lnTo>
                    <a:pt x="591540" y="57632"/>
                  </a:lnTo>
                  <a:lnTo>
                    <a:pt x="591540" y="112471"/>
                  </a:lnTo>
                  <a:lnTo>
                    <a:pt x="606475" y="112471"/>
                  </a:lnTo>
                  <a:lnTo>
                    <a:pt x="606475" y="58801"/>
                  </a:lnTo>
                  <a:lnTo>
                    <a:pt x="605916" y="54813"/>
                  </a:lnTo>
                  <a:lnTo>
                    <a:pt x="603681" y="47599"/>
                  </a:lnTo>
                  <a:lnTo>
                    <a:pt x="602635" y="45643"/>
                  </a:lnTo>
                  <a:close/>
                </a:path>
                <a:path w="691515" h="114300">
                  <a:moveTo>
                    <a:pt x="584758" y="33832"/>
                  </a:moveTo>
                  <a:lnTo>
                    <a:pt x="575360" y="33832"/>
                  </a:lnTo>
                  <a:lnTo>
                    <a:pt x="570826" y="34848"/>
                  </a:lnTo>
                  <a:lnTo>
                    <a:pt x="562952" y="38912"/>
                  </a:lnTo>
                  <a:lnTo>
                    <a:pt x="559358" y="41579"/>
                  </a:lnTo>
                  <a:lnTo>
                    <a:pt x="556107" y="44881"/>
                  </a:lnTo>
                  <a:lnTo>
                    <a:pt x="602227" y="44881"/>
                  </a:lnTo>
                  <a:lnTo>
                    <a:pt x="584758" y="33832"/>
                  </a:lnTo>
                  <a:close/>
                </a:path>
                <a:path w="691515" h="114300">
                  <a:moveTo>
                    <a:pt x="505663" y="47091"/>
                  </a:moveTo>
                  <a:lnTo>
                    <a:pt x="490804" y="47091"/>
                  </a:lnTo>
                  <a:lnTo>
                    <a:pt x="490902" y="100215"/>
                  </a:lnTo>
                  <a:lnTo>
                    <a:pt x="492493" y="104927"/>
                  </a:lnTo>
                  <a:lnTo>
                    <a:pt x="499249" y="111937"/>
                  </a:lnTo>
                  <a:lnTo>
                    <a:pt x="504062" y="113690"/>
                  </a:lnTo>
                  <a:lnTo>
                    <a:pt x="513918" y="113690"/>
                  </a:lnTo>
                  <a:lnTo>
                    <a:pt x="517397" y="113080"/>
                  </a:lnTo>
                  <a:lnTo>
                    <a:pt x="524103" y="110642"/>
                  </a:lnTo>
                  <a:lnTo>
                    <a:pt x="526999" y="108915"/>
                  </a:lnTo>
                  <a:lnTo>
                    <a:pt x="529437" y="106680"/>
                  </a:lnTo>
                  <a:lnTo>
                    <a:pt x="526246" y="101498"/>
                  </a:lnTo>
                  <a:lnTo>
                    <a:pt x="511327" y="101498"/>
                  </a:lnTo>
                  <a:lnTo>
                    <a:pt x="509409" y="100749"/>
                  </a:lnTo>
                  <a:lnTo>
                    <a:pt x="506412" y="97751"/>
                  </a:lnTo>
                  <a:lnTo>
                    <a:pt x="505663" y="95478"/>
                  </a:lnTo>
                  <a:lnTo>
                    <a:pt x="505663" y="47091"/>
                  </a:lnTo>
                  <a:close/>
                </a:path>
                <a:path w="691515" h="114300">
                  <a:moveTo>
                    <a:pt x="523468" y="98069"/>
                  </a:moveTo>
                  <a:lnTo>
                    <a:pt x="522554" y="98069"/>
                  </a:lnTo>
                  <a:lnTo>
                    <a:pt x="522096" y="98247"/>
                  </a:lnTo>
                  <a:lnTo>
                    <a:pt x="520471" y="99352"/>
                  </a:lnTo>
                  <a:lnTo>
                    <a:pt x="519048" y="100215"/>
                  </a:lnTo>
                  <a:lnTo>
                    <a:pt x="518198" y="100609"/>
                  </a:lnTo>
                  <a:lnTo>
                    <a:pt x="516216" y="101320"/>
                  </a:lnTo>
                  <a:lnTo>
                    <a:pt x="515035" y="101498"/>
                  </a:lnTo>
                  <a:lnTo>
                    <a:pt x="526246" y="101498"/>
                  </a:lnTo>
                  <a:lnTo>
                    <a:pt x="524713" y="99009"/>
                  </a:lnTo>
                  <a:lnTo>
                    <a:pt x="524421" y="98640"/>
                  </a:lnTo>
                  <a:lnTo>
                    <a:pt x="523862" y="98183"/>
                  </a:lnTo>
                  <a:lnTo>
                    <a:pt x="523468" y="98069"/>
                  </a:lnTo>
                  <a:close/>
                </a:path>
                <a:path w="691515" h="114300">
                  <a:moveTo>
                    <a:pt x="505663" y="10287"/>
                  </a:moveTo>
                  <a:lnTo>
                    <a:pt x="497204" y="10287"/>
                  </a:lnTo>
                  <a:lnTo>
                    <a:pt x="496455" y="10528"/>
                  </a:lnTo>
                  <a:lnTo>
                    <a:pt x="495287" y="11493"/>
                  </a:lnTo>
                  <a:lnTo>
                    <a:pt x="494893" y="12166"/>
                  </a:lnTo>
                  <a:lnTo>
                    <a:pt x="494690" y="13030"/>
                  </a:lnTo>
                  <a:lnTo>
                    <a:pt x="491337" y="36118"/>
                  </a:lnTo>
                  <a:lnTo>
                    <a:pt x="478764" y="37871"/>
                  </a:lnTo>
                  <a:lnTo>
                    <a:pt x="478764" y="44958"/>
                  </a:lnTo>
                  <a:lnTo>
                    <a:pt x="479056" y="45758"/>
                  </a:lnTo>
                  <a:lnTo>
                    <a:pt x="480225" y="46824"/>
                  </a:lnTo>
                  <a:lnTo>
                    <a:pt x="480948" y="47091"/>
                  </a:lnTo>
                  <a:lnTo>
                    <a:pt x="527608" y="47091"/>
                  </a:lnTo>
                  <a:lnTo>
                    <a:pt x="527608" y="36271"/>
                  </a:lnTo>
                  <a:lnTo>
                    <a:pt x="505663" y="36271"/>
                  </a:lnTo>
                  <a:lnTo>
                    <a:pt x="505663" y="10287"/>
                  </a:lnTo>
                  <a:close/>
                </a:path>
                <a:path w="691515" h="114300">
                  <a:moveTo>
                    <a:pt x="326237" y="35052"/>
                  </a:moveTo>
                  <a:lnTo>
                    <a:pt x="313334" y="35052"/>
                  </a:lnTo>
                  <a:lnTo>
                    <a:pt x="338327" y="112471"/>
                  </a:lnTo>
                  <a:lnTo>
                    <a:pt x="351281" y="112471"/>
                  </a:lnTo>
                  <a:lnTo>
                    <a:pt x="352374" y="111531"/>
                  </a:lnTo>
                  <a:lnTo>
                    <a:pt x="352882" y="109651"/>
                  </a:lnTo>
                  <a:lnTo>
                    <a:pt x="357139" y="96697"/>
                  </a:lnTo>
                  <a:lnTo>
                    <a:pt x="345719" y="96697"/>
                  </a:lnTo>
                  <a:lnTo>
                    <a:pt x="345084" y="93040"/>
                  </a:lnTo>
                  <a:lnTo>
                    <a:pt x="344373" y="89382"/>
                  </a:lnTo>
                  <a:lnTo>
                    <a:pt x="329310" y="37160"/>
                  </a:lnTo>
                  <a:lnTo>
                    <a:pt x="327215" y="35331"/>
                  </a:lnTo>
                  <a:lnTo>
                    <a:pt x="326237" y="35052"/>
                  </a:lnTo>
                  <a:close/>
                </a:path>
                <a:path w="691515" h="114300">
                  <a:moveTo>
                    <a:pt x="383491" y="51663"/>
                  </a:moveTo>
                  <a:lnTo>
                    <a:pt x="371322" y="51663"/>
                  </a:lnTo>
                  <a:lnTo>
                    <a:pt x="371576" y="52933"/>
                  </a:lnTo>
                  <a:lnTo>
                    <a:pt x="371883" y="54305"/>
                  </a:lnTo>
                  <a:lnTo>
                    <a:pt x="372519" y="56870"/>
                  </a:lnTo>
                  <a:lnTo>
                    <a:pt x="372821" y="57937"/>
                  </a:lnTo>
                  <a:lnTo>
                    <a:pt x="389534" y="109651"/>
                  </a:lnTo>
                  <a:lnTo>
                    <a:pt x="390042" y="111531"/>
                  </a:lnTo>
                  <a:lnTo>
                    <a:pt x="391007" y="112471"/>
                  </a:lnTo>
                  <a:lnTo>
                    <a:pt x="404317" y="112471"/>
                  </a:lnTo>
                  <a:lnTo>
                    <a:pt x="409344" y="96850"/>
                  </a:lnTo>
                  <a:lnTo>
                    <a:pt x="397154" y="96850"/>
                  </a:lnTo>
                  <a:lnTo>
                    <a:pt x="396723" y="94869"/>
                  </a:lnTo>
                  <a:lnTo>
                    <a:pt x="396273" y="93040"/>
                  </a:lnTo>
                  <a:lnTo>
                    <a:pt x="395271" y="89382"/>
                  </a:lnTo>
                  <a:lnTo>
                    <a:pt x="394182" y="85572"/>
                  </a:lnTo>
                  <a:lnTo>
                    <a:pt x="383491" y="51663"/>
                  </a:lnTo>
                  <a:close/>
                </a:path>
                <a:path w="691515" h="114300">
                  <a:moveTo>
                    <a:pt x="429234" y="35052"/>
                  </a:moveTo>
                  <a:lnTo>
                    <a:pt x="417017" y="35052"/>
                  </a:lnTo>
                  <a:lnTo>
                    <a:pt x="416115" y="35331"/>
                  </a:lnTo>
                  <a:lnTo>
                    <a:pt x="399592" y="85572"/>
                  </a:lnTo>
                  <a:lnTo>
                    <a:pt x="397154" y="96850"/>
                  </a:lnTo>
                  <a:lnTo>
                    <a:pt x="409344" y="96850"/>
                  </a:lnTo>
                  <a:lnTo>
                    <a:pt x="429234" y="35052"/>
                  </a:lnTo>
                  <a:close/>
                </a:path>
                <a:path w="691515" h="114300">
                  <a:moveTo>
                    <a:pt x="375945" y="34823"/>
                  </a:moveTo>
                  <a:lnTo>
                    <a:pt x="367334" y="34823"/>
                  </a:lnTo>
                  <a:lnTo>
                    <a:pt x="366471" y="35090"/>
                  </a:lnTo>
                  <a:lnTo>
                    <a:pt x="365048" y="36156"/>
                  </a:lnTo>
                  <a:lnTo>
                    <a:pt x="364566" y="36855"/>
                  </a:lnTo>
                  <a:lnTo>
                    <a:pt x="364312" y="37719"/>
                  </a:lnTo>
                  <a:lnTo>
                    <a:pt x="348843" y="85572"/>
                  </a:lnTo>
                  <a:lnTo>
                    <a:pt x="346634" y="93179"/>
                  </a:lnTo>
                  <a:lnTo>
                    <a:pt x="346138" y="95021"/>
                  </a:lnTo>
                  <a:lnTo>
                    <a:pt x="345719" y="96697"/>
                  </a:lnTo>
                  <a:lnTo>
                    <a:pt x="357139" y="96697"/>
                  </a:lnTo>
                  <a:lnTo>
                    <a:pt x="370230" y="56870"/>
                  </a:lnTo>
                  <a:lnTo>
                    <a:pt x="370885" y="54190"/>
                  </a:lnTo>
                  <a:lnTo>
                    <a:pt x="371322" y="51663"/>
                  </a:lnTo>
                  <a:lnTo>
                    <a:pt x="383491" y="51663"/>
                  </a:lnTo>
                  <a:lnTo>
                    <a:pt x="378840" y="36855"/>
                  </a:lnTo>
                  <a:lnTo>
                    <a:pt x="378345" y="36156"/>
                  </a:lnTo>
                  <a:lnTo>
                    <a:pt x="376872" y="35090"/>
                  </a:lnTo>
                  <a:lnTo>
                    <a:pt x="375945" y="34823"/>
                  </a:lnTo>
                  <a:close/>
                </a:path>
                <a:path w="691515" h="114300">
                  <a:moveTo>
                    <a:pt x="274675" y="33832"/>
                  </a:moveTo>
                  <a:lnTo>
                    <a:pt x="263245" y="33832"/>
                  </a:lnTo>
                  <a:lnTo>
                    <a:pt x="258076" y="34759"/>
                  </a:lnTo>
                  <a:lnTo>
                    <a:pt x="231571" y="67589"/>
                  </a:lnTo>
                  <a:lnTo>
                    <a:pt x="231571" y="79781"/>
                  </a:lnTo>
                  <a:lnTo>
                    <a:pt x="258076" y="112610"/>
                  </a:lnTo>
                  <a:lnTo>
                    <a:pt x="263245" y="113538"/>
                  </a:lnTo>
                  <a:lnTo>
                    <a:pt x="274675" y="113538"/>
                  </a:lnTo>
                  <a:lnTo>
                    <a:pt x="279819" y="112610"/>
                  </a:lnTo>
                  <a:lnTo>
                    <a:pt x="289013" y="108902"/>
                  </a:lnTo>
                  <a:lnTo>
                    <a:pt x="292925" y="106248"/>
                  </a:lnTo>
                  <a:lnTo>
                    <a:pt x="296934" y="101955"/>
                  </a:lnTo>
                  <a:lnTo>
                    <a:pt x="261569" y="101955"/>
                  </a:lnTo>
                  <a:lnTo>
                    <a:pt x="256044" y="99491"/>
                  </a:lnTo>
                  <a:lnTo>
                    <a:pt x="248780" y="89636"/>
                  </a:lnTo>
                  <a:lnTo>
                    <a:pt x="246964" y="82702"/>
                  </a:lnTo>
                  <a:lnTo>
                    <a:pt x="246964" y="64820"/>
                  </a:lnTo>
                  <a:lnTo>
                    <a:pt x="248780" y="57873"/>
                  </a:lnTo>
                  <a:lnTo>
                    <a:pt x="256044" y="47967"/>
                  </a:lnTo>
                  <a:lnTo>
                    <a:pt x="261569" y="45491"/>
                  </a:lnTo>
                  <a:lnTo>
                    <a:pt x="296963" y="45491"/>
                  </a:lnTo>
                  <a:lnTo>
                    <a:pt x="292925" y="41135"/>
                  </a:lnTo>
                  <a:lnTo>
                    <a:pt x="289013" y="38468"/>
                  </a:lnTo>
                  <a:lnTo>
                    <a:pt x="279819" y="34759"/>
                  </a:lnTo>
                  <a:lnTo>
                    <a:pt x="274675" y="33832"/>
                  </a:lnTo>
                  <a:close/>
                </a:path>
                <a:path w="691515" h="114300">
                  <a:moveTo>
                    <a:pt x="296963" y="45491"/>
                  </a:moveTo>
                  <a:lnTo>
                    <a:pt x="276301" y="45491"/>
                  </a:lnTo>
                  <a:lnTo>
                    <a:pt x="281762" y="47967"/>
                  </a:lnTo>
                  <a:lnTo>
                    <a:pt x="288975" y="57873"/>
                  </a:lnTo>
                  <a:lnTo>
                    <a:pt x="290779" y="64820"/>
                  </a:lnTo>
                  <a:lnTo>
                    <a:pt x="290779" y="82702"/>
                  </a:lnTo>
                  <a:lnTo>
                    <a:pt x="288975" y="89636"/>
                  </a:lnTo>
                  <a:lnTo>
                    <a:pt x="281762" y="99491"/>
                  </a:lnTo>
                  <a:lnTo>
                    <a:pt x="276301" y="101955"/>
                  </a:lnTo>
                  <a:lnTo>
                    <a:pt x="296934" y="101955"/>
                  </a:lnTo>
                  <a:lnTo>
                    <a:pt x="299377" y="99339"/>
                  </a:lnTo>
                  <a:lnTo>
                    <a:pt x="301853" y="95148"/>
                  </a:lnTo>
                  <a:lnTo>
                    <a:pt x="305307" y="85293"/>
                  </a:lnTo>
                  <a:lnTo>
                    <a:pt x="306171" y="79781"/>
                  </a:lnTo>
                  <a:lnTo>
                    <a:pt x="306171" y="67589"/>
                  </a:lnTo>
                  <a:lnTo>
                    <a:pt x="305307" y="62090"/>
                  </a:lnTo>
                  <a:lnTo>
                    <a:pt x="301853" y="52285"/>
                  </a:lnTo>
                  <a:lnTo>
                    <a:pt x="299377" y="48094"/>
                  </a:lnTo>
                  <a:lnTo>
                    <a:pt x="296963" y="45491"/>
                  </a:lnTo>
                  <a:close/>
                </a:path>
                <a:path w="691515" h="114300">
                  <a:moveTo>
                    <a:pt x="214807" y="0"/>
                  </a:moveTo>
                  <a:lnTo>
                    <a:pt x="199872" y="0"/>
                  </a:lnTo>
                  <a:lnTo>
                    <a:pt x="199872" y="112471"/>
                  </a:lnTo>
                  <a:lnTo>
                    <a:pt x="214807" y="112471"/>
                  </a:lnTo>
                  <a:lnTo>
                    <a:pt x="214807" y="0"/>
                  </a:lnTo>
                  <a:close/>
                </a:path>
                <a:path w="691515" h="114300">
                  <a:moveTo>
                    <a:pt x="178384" y="0"/>
                  </a:moveTo>
                  <a:lnTo>
                    <a:pt x="163448" y="0"/>
                  </a:lnTo>
                  <a:lnTo>
                    <a:pt x="163448" y="112471"/>
                  </a:lnTo>
                  <a:lnTo>
                    <a:pt x="178384" y="112471"/>
                  </a:lnTo>
                  <a:lnTo>
                    <a:pt x="178384" y="0"/>
                  </a:lnTo>
                  <a:close/>
                </a:path>
                <a:path w="691515" h="114300">
                  <a:moveTo>
                    <a:pt x="115112" y="33832"/>
                  </a:moveTo>
                  <a:lnTo>
                    <a:pt x="103682" y="33832"/>
                  </a:lnTo>
                  <a:lnTo>
                    <a:pt x="98513" y="34759"/>
                  </a:lnTo>
                  <a:lnTo>
                    <a:pt x="72008" y="67589"/>
                  </a:lnTo>
                  <a:lnTo>
                    <a:pt x="72008" y="79781"/>
                  </a:lnTo>
                  <a:lnTo>
                    <a:pt x="98513" y="112610"/>
                  </a:lnTo>
                  <a:lnTo>
                    <a:pt x="103682" y="113538"/>
                  </a:lnTo>
                  <a:lnTo>
                    <a:pt x="115112" y="113538"/>
                  </a:lnTo>
                  <a:lnTo>
                    <a:pt x="120256" y="112610"/>
                  </a:lnTo>
                  <a:lnTo>
                    <a:pt x="129451" y="108902"/>
                  </a:lnTo>
                  <a:lnTo>
                    <a:pt x="133362" y="106248"/>
                  </a:lnTo>
                  <a:lnTo>
                    <a:pt x="137371" y="101955"/>
                  </a:lnTo>
                  <a:lnTo>
                    <a:pt x="102006" y="101955"/>
                  </a:lnTo>
                  <a:lnTo>
                    <a:pt x="96481" y="99491"/>
                  </a:lnTo>
                  <a:lnTo>
                    <a:pt x="89217" y="89636"/>
                  </a:lnTo>
                  <a:lnTo>
                    <a:pt x="87401" y="82702"/>
                  </a:lnTo>
                  <a:lnTo>
                    <a:pt x="87401" y="64820"/>
                  </a:lnTo>
                  <a:lnTo>
                    <a:pt x="89217" y="57873"/>
                  </a:lnTo>
                  <a:lnTo>
                    <a:pt x="96481" y="47967"/>
                  </a:lnTo>
                  <a:lnTo>
                    <a:pt x="102006" y="45491"/>
                  </a:lnTo>
                  <a:lnTo>
                    <a:pt x="137400" y="45491"/>
                  </a:lnTo>
                  <a:lnTo>
                    <a:pt x="133362" y="41135"/>
                  </a:lnTo>
                  <a:lnTo>
                    <a:pt x="129451" y="38468"/>
                  </a:lnTo>
                  <a:lnTo>
                    <a:pt x="120256" y="34759"/>
                  </a:lnTo>
                  <a:lnTo>
                    <a:pt x="115112" y="33832"/>
                  </a:lnTo>
                  <a:close/>
                </a:path>
                <a:path w="691515" h="114300">
                  <a:moveTo>
                    <a:pt x="137400" y="45491"/>
                  </a:moveTo>
                  <a:lnTo>
                    <a:pt x="116738" y="45491"/>
                  </a:lnTo>
                  <a:lnTo>
                    <a:pt x="122199" y="47967"/>
                  </a:lnTo>
                  <a:lnTo>
                    <a:pt x="129412" y="57873"/>
                  </a:lnTo>
                  <a:lnTo>
                    <a:pt x="131216" y="64820"/>
                  </a:lnTo>
                  <a:lnTo>
                    <a:pt x="131216" y="82702"/>
                  </a:lnTo>
                  <a:lnTo>
                    <a:pt x="129412" y="89636"/>
                  </a:lnTo>
                  <a:lnTo>
                    <a:pt x="122199" y="99491"/>
                  </a:lnTo>
                  <a:lnTo>
                    <a:pt x="116738" y="101955"/>
                  </a:lnTo>
                  <a:lnTo>
                    <a:pt x="137371" y="101955"/>
                  </a:lnTo>
                  <a:lnTo>
                    <a:pt x="139814" y="99339"/>
                  </a:lnTo>
                  <a:lnTo>
                    <a:pt x="142290" y="95148"/>
                  </a:lnTo>
                  <a:lnTo>
                    <a:pt x="145745" y="85293"/>
                  </a:lnTo>
                  <a:lnTo>
                    <a:pt x="146608" y="79781"/>
                  </a:lnTo>
                  <a:lnTo>
                    <a:pt x="146608" y="67589"/>
                  </a:lnTo>
                  <a:lnTo>
                    <a:pt x="145745" y="62090"/>
                  </a:lnTo>
                  <a:lnTo>
                    <a:pt x="142290" y="52285"/>
                  </a:lnTo>
                  <a:lnTo>
                    <a:pt x="139814" y="48094"/>
                  </a:lnTo>
                  <a:lnTo>
                    <a:pt x="137400" y="45491"/>
                  </a:lnTo>
                  <a:close/>
                </a:path>
                <a:path w="691515" h="114300">
                  <a:moveTo>
                    <a:pt x="67817" y="3048"/>
                  </a:moveTo>
                  <a:lnTo>
                    <a:pt x="0" y="3048"/>
                  </a:lnTo>
                  <a:lnTo>
                    <a:pt x="0" y="112471"/>
                  </a:lnTo>
                  <a:lnTo>
                    <a:pt x="16306" y="112471"/>
                  </a:lnTo>
                  <a:lnTo>
                    <a:pt x="16306" y="66065"/>
                  </a:lnTo>
                  <a:lnTo>
                    <a:pt x="60197" y="66065"/>
                  </a:lnTo>
                  <a:lnTo>
                    <a:pt x="60197" y="52882"/>
                  </a:lnTo>
                  <a:lnTo>
                    <a:pt x="16306" y="52882"/>
                  </a:lnTo>
                  <a:lnTo>
                    <a:pt x="16306" y="16230"/>
                  </a:lnTo>
                  <a:lnTo>
                    <a:pt x="67817" y="16230"/>
                  </a:lnTo>
                  <a:lnTo>
                    <a:pt x="67817" y="3048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36663" y="9508111"/>
              <a:ext cx="6099822" cy="140208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36663" y="9690988"/>
              <a:ext cx="6098527" cy="140207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39711" y="9869604"/>
              <a:ext cx="6098590" cy="144475"/>
            </a:xfrm>
            <a:prstGeom prst="rect">
              <a:avLst/>
            </a:prstGeom>
          </p:spPr>
        </p:pic>
      </p:grpSp>
      <p:pic>
        <p:nvPicPr>
          <p:cNvPr id="79" name="object 79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719404" y="745850"/>
            <a:ext cx="2008416" cy="823678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5945543" y="186677"/>
            <a:ext cx="1421091" cy="557707"/>
          </a:xfrm>
          <a:prstGeom prst="rect">
            <a:avLst/>
          </a:prstGeom>
        </p:spPr>
      </p:pic>
      <p:sp>
        <p:nvSpPr>
          <p:cNvPr id="81" name="object 81"/>
          <p:cNvSpPr txBox="1"/>
          <p:nvPr/>
        </p:nvSpPr>
        <p:spPr>
          <a:xfrm>
            <a:off x="6628117" y="10329575"/>
            <a:ext cx="212090" cy="22161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41275">
              <a:lnSpc>
                <a:spcPct val="100000"/>
              </a:lnSpc>
              <a:spcBef>
                <a:spcPts val="50"/>
              </a:spcBef>
            </a:pPr>
            <a:r>
              <a:rPr dirty="0" sz="1000" spc="-10">
                <a:solidFill>
                  <a:srgbClr val="221F1F"/>
                </a:solidFill>
                <a:latin typeface="Trebuchet MS"/>
                <a:cs typeface="Trebuchet MS"/>
              </a:rPr>
              <a:t>10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85105" y="10340202"/>
            <a:ext cx="419100" cy="16319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900" spc="-20" i="1">
                <a:solidFill>
                  <a:srgbClr val="2B2D30"/>
                </a:solidFill>
                <a:latin typeface="Trebuchet MS"/>
                <a:cs typeface="Trebuchet MS"/>
              </a:rPr>
              <a:t>CEH</a:t>
            </a:r>
            <a:r>
              <a:rPr dirty="0" sz="900" spc="-85" i="1">
                <a:solidFill>
                  <a:srgbClr val="2B2D30"/>
                </a:solidFill>
                <a:latin typeface="Trebuchet MS"/>
                <a:cs typeface="Trebuchet MS"/>
              </a:rPr>
              <a:t> </a:t>
            </a:r>
            <a:r>
              <a:rPr dirty="0" sz="900" spc="-10" i="1">
                <a:solidFill>
                  <a:srgbClr val="2B2D30"/>
                </a:solidFill>
                <a:latin typeface="Trebuchet MS"/>
                <a:cs typeface="Trebuchet MS"/>
              </a:rPr>
              <a:t>v12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186722" y="10345311"/>
            <a:ext cx="1143635" cy="16319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900" spc="-10" i="1">
                <a:solidFill>
                  <a:srgbClr val="2B2D30"/>
                </a:solidFill>
                <a:latin typeface="Trebuchet MS"/>
                <a:cs typeface="Trebuchet MS"/>
                <a:hlinkClick r:id="rId59"/>
              </a:rPr>
              <a:t>ww</a:t>
            </a:r>
            <a:r>
              <a:rPr dirty="0" sz="900" spc="-50" i="1">
                <a:solidFill>
                  <a:srgbClr val="2B2D30"/>
                </a:solidFill>
                <a:latin typeface="Trebuchet MS"/>
                <a:cs typeface="Trebuchet MS"/>
                <a:hlinkClick r:id="rId59"/>
              </a:rPr>
              <a:t>w</a:t>
            </a:r>
            <a:r>
              <a:rPr dirty="0" sz="900" spc="-40" i="1">
                <a:solidFill>
                  <a:srgbClr val="2B2D30"/>
                </a:solidFill>
                <a:latin typeface="Trebuchet MS"/>
                <a:cs typeface="Trebuchet MS"/>
                <a:hlinkClick r:id="rId59"/>
              </a:rPr>
              <a:t>.eccouncil.org</a:t>
            </a:r>
            <a:r>
              <a:rPr dirty="0" sz="900" spc="-215" i="1">
                <a:solidFill>
                  <a:srgbClr val="2B2D30"/>
                </a:solidFill>
                <a:latin typeface="Trebuchet MS"/>
                <a:cs typeface="Trebuchet MS"/>
                <a:hlinkClick r:id="rId59"/>
              </a:rPr>
              <a:t>/</a:t>
            </a:r>
            <a:r>
              <a:rPr dirty="0" sz="900" spc="-20" i="1">
                <a:solidFill>
                  <a:srgbClr val="2B2D30"/>
                </a:solidFill>
                <a:latin typeface="Trebuchet MS"/>
                <a:cs typeface="Trebuchet MS"/>
                <a:hlinkClick r:id="rId59"/>
              </a:rPr>
              <a:t>ceh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58082" y="886091"/>
            <a:ext cx="2959735" cy="2161540"/>
            <a:chOff x="3858082" y="886091"/>
            <a:chExt cx="2959735" cy="2161540"/>
          </a:xfrm>
        </p:grpSpPr>
        <p:sp>
          <p:nvSpPr>
            <p:cNvPr id="3" name="object 3"/>
            <p:cNvSpPr/>
            <p:nvPr/>
          </p:nvSpPr>
          <p:spPr>
            <a:xfrm>
              <a:off x="3858082" y="886091"/>
              <a:ext cx="2959735" cy="2161540"/>
            </a:xfrm>
            <a:custGeom>
              <a:avLst/>
              <a:gdLst/>
              <a:ahLst/>
              <a:cxnLst/>
              <a:rect l="l" t="t" r="r" b="b"/>
              <a:pathLst>
                <a:path w="2959734" h="2161540">
                  <a:moveTo>
                    <a:pt x="44450" y="1350289"/>
                  </a:moveTo>
                  <a:lnTo>
                    <a:pt x="4038" y="1309878"/>
                  </a:lnTo>
                  <a:lnTo>
                    <a:pt x="4457" y="1651368"/>
                  </a:lnTo>
                  <a:lnTo>
                    <a:pt x="44450" y="1691373"/>
                  </a:lnTo>
                  <a:lnTo>
                    <a:pt x="44450" y="1350289"/>
                  </a:lnTo>
                  <a:close/>
                </a:path>
                <a:path w="2959734" h="2161540">
                  <a:moveTo>
                    <a:pt x="2955671" y="670458"/>
                  </a:moveTo>
                  <a:lnTo>
                    <a:pt x="2954426" y="358597"/>
                  </a:lnTo>
                  <a:lnTo>
                    <a:pt x="2895587" y="299758"/>
                  </a:lnTo>
                  <a:lnTo>
                    <a:pt x="2895587" y="610374"/>
                  </a:lnTo>
                  <a:lnTo>
                    <a:pt x="2955671" y="670458"/>
                  </a:lnTo>
                  <a:close/>
                </a:path>
                <a:path w="2959734" h="2161540">
                  <a:moveTo>
                    <a:pt x="2959722" y="706666"/>
                  </a:moveTo>
                  <a:lnTo>
                    <a:pt x="2951632" y="698588"/>
                  </a:lnTo>
                  <a:lnTo>
                    <a:pt x="2951632" y="710018"/>
                  </a:lnTo>
                  <a:lnTo>
                    <a:pt x="2951632" y="1706397"/>
                  </a:lnTo>
                  <a:lnTo>
                    <a:pt x="2887256" y="1770773"/>
                  </a:lnTo>
                  <a:lnTo>
                    <a:pt x="2887256" y="2044585"/>
                  </a:lnTo>
                  <a:lnTo>
                    <a:pt x="2788132" y="2153259"/>
                  </a:lnTo>
                  <a:lnTo>
                    <a:pt x="155968" y="2153259"/>
                  </a:lnTo>
                  <a:lnTo>
                    <a:pt x="74193" y="2071484"/>
                  </a:lnTo>
                  <a:lnTo>
                    <a:pt x="74193" y="1323632"/>
                  </a:lnTo>
                  <a:lnTo>
                    <a:pt x="8077" y="1257515"/>
                  </a:lnTo>
                  <a:lnTo>
                    <a:pt x="8077" y="560006"/>
                  </a:lnTo>
                  <a:lnTo>
                    <a:pt x="44411" y="523671"/>
                  </a:lnTo>
                  <a:lnTo>
                    <a:pt x="44411" y="65620"/>
                  </a:lnTo>
                  <a:lnTo>
                    <a:pt x="101942" y="8089"/>
                  </a:lnTo>
                  <a:lnTo>
                    <a:pt x="2757360" y="8089"/>
                  </a:lnTo>
                  <a:lnTo>
                    <a:pt x="2865463" y="116192"/>
                  </a:lnTo>
                  <a:lnTo>
                    <a:pt x="2865463" y="623849"/>
                  </a:lnTo>
                  <a:lnTo>
                    <a:pt x="2951632" y="710018"/>
                  </a:lnTo>
                  <a:lnTo>
                    <a:pt x="2951632" y="698588"/>
                  </a:lnTo>
                  <a:lnTo>
                    <a:pt x="2873540" y="620496"/>
                  </a:lnTo>
                  <a:lnTo>
                    <a:pt x="2873540" y="112839"/>
                  </a:lnTo>
                  <a:lnTo>
                    <a:pt x="2768790" y="8089"/>
                  </a:lnTo>
                  <a:lnTo>
                    <a:pt x="2760713" y="0"/>
                  </a:lnTo>
                  <a:lnTo>
                    <a:pt x="98590" y="0"/>
                  </a:lnTo>
                  <a:lnTo>
                    <a:pt x="36334" y="62268"/>
                  </a:lnTo>
                  <a:lnTo>
                    <a:pt x="36334" y="520319"/>
                  </a:lnTo>
                  <a:lnTo>
                    <a:pt x="0" y="556653"/>
                  </a:lnTo>
                  <a:lnTo>
                    <a:pt x="0" y="1260868"/>
                  </a:lnTo>
                  <a:lnTo>
                    <a:pt x="66103" y="1326984"/>
                  </a:lnTo>
                  <a:lnTo>
                    <a:pt x="66103" y="2074837"/>
                  </a:lnTo>
                  <a:lnTo>
                    <a:pt x="152615" y="2161349"/>
                  </a:lnTo>
                  <a:lnTo>
                    <a:pt x="2791714" y="2161349"/>
                  </a:lnTo>
                  <a:lnTo>
                    <a:pt x="2799080" y="2153259"/>
                  </a:lnTo>
                  <a:lnTo>
                    <a:pt x="2894279" y="2048852"/>
                  </a:lnTo>
                  <a:lnTo>
                    <a:pt x="2895333" y="2047697"/>
                  </a:lnTo>
                  <a:lnTo>
                    <a:pt x="2895333" y="2043417"/>
                  </a:lnTo>
                  <a:lnTo>
                    <a:pt x="2895333" y="1774126"/>
                  </a:lnTo>
                  <a:lnTo>
                    <a:pt x="2959722" y="1709737"/>
                  </a:lnTo>
                  <a:lnTo>
                    <a:pt x="2959722" y="706666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09677" y="961237"/>
              <a:ext cx="155206" cy="15520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8684" y="2819209"/>
              <a:ext cx="155206" cy="15520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865803" y="1908492"/>
              <a:ext cx="1249680" cy="1134110"/>
            </a:xfrm>
            <a:custGeom>
              <a:avLst/>
              <a:gdLst/>
              <a:ahLst/>
              <a:cxnLst/>
              <a:rect l="l" t="t" r="r" b="b"/>
              <a:pathLst>
                <a:path w="1249679" h="1134110">
                  <a:moveTo>
                    <a:pt x="1249197" y="0"/>
                  </a:moveTo>
                  <a:lnTo>
                    <a:pt x="0" y="0"/>
                  </a:lnTo>
                  <a:lnTo>
                    <a:pt x="0" y="234010"/>
                  </a:lnTo>
                  <a:lnTo>
                    <a:pt x="62991" y="302399"/>
                  </a:lnTo>
                  <a:lnTo>
                    <a:pt x="62991" y="1049413"/>
                  </a:lnTo>
                  <a:lnTo>
                    <a:pt x="145795" y="1133995"/>
                  </a:lnTo>
                  <a:lnTo>
                    <a:pt x="1238402" y="1133995"/>
                  </a:lnTo>
                  <a:lnTo>
                    <a:pt x="1249197" y="0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697793" y="886091"/>
            <a:ext cx="2959735" cy="2161540"/>
            <a:chOff x="697793" y="886091"/>
            <a:chExt cx="2959735" cy="2161540"/>
          </a:xfrm>
        </p:grpSpPr>
        <p:sp>
          <p:nvSpPr>
            <p:cNvPr id="8" name="object 8"/>
            <p:cNvSpPr/>
            <p:nvPr/>
          </p:nvSpPr>
          <p:spPr>
            <a:xfrm>
              <a:off x="697788" y="886091"/>
              <a:ext cx="2959735" cy="2161540"/>
            </a:xfrm>
            <a:custGeom>
              <a:avLst/>
              <a:gdLst/>
              <a:ahLst/>
              <a:cxnLst/>
              <a:rect l="l" t="t" r="r" b="b"/>
              <a:pathLst>
                <a:path w="2959735" h="2161540">
                  <a:moveTo>
                    <a:pt x="64135" y="299758"/>
                  </a:moveTo>
                  <a:lnTo>
                    <a:pt x="5295" y="358597"/>
                  </a:lnTo>
                  <a:lnTo>
                    <a:pt x="4051" y="670458"/>
                  </a:lnTo>
                  <a:lnTo>
                    <a:pt x="64135" y="610374"/>
                  </a:lnTo>
                  <a:lnTo>
                    <a:pt x="64135" y="299758"/>
                  </a:lnTo>
                  <a:close/>
                </a:path>
                <a:path w="2959735" h="2161540">
                  <a:moveTo>
                    <a:pt x="2955683" y="1309878"/>
                  </a:moveTo>
                  <a:lnTo>
                    <a:pt x="2915272" y="1350289"/>
                  </a:lnTo>
                  <a:lnTo>
                    <a:pt x="2915272" y="1691373"/>
                  </a:lnTo>
                  <a:lnTo>
                    <a:pt x="2955264" y="1651368"/>
                  </a:lnTo>
                  <a:lnTo>
                    <a:pt x="2955683" y="1309878"/>
                  </a:lnTo>
                  <a:close/>
                </a:path>
                <a:path w="2959735" h="2161540">
                  <a:moveTo>
                    <a:pt x="2959722" y="556653"/>
                  </a:moveTo>
                  <a:lnTo>
                    <a:pt x="2951645" y="548576"/>
                  </a:lnTo>
                  <a:lnTo>
                    <a:pt x="2951645" y="560006"/>
                  </a:lnTo>
                  <a:lnTo>
                    <a:pt x="2951645" y="1257515"/>
                  </a:lnTo>
                  <a:lnTo>
                    <a:pt x="2885529" y="1323632"/>
                  </a:lnTo>
                  <a:lnTo>
                    <a:pt x="2885529" y="2071484"/>
                  </a:lnTo>
                  <a:lnTo>
                    <a:pt x="2803753" y="2153259"/>
                  </a:lnTo>
                  <a:lnTo>
                    <a:pt x="171589" y="2153259"/>
                  </a:lnTo>
                  <a:lnTo>
                    <a:pt x="73888" y="2046135"/>
                  </a:lnTo>
                  <a:lnTo>
                    <a:pt x="72466" y="2044585"/>
                  </a:lnTo>
                  <a:lnTo>
                    <a:pt x="72466" y="2043417"/>
                  </a:lnTo>
                  <a:lnTo>
                    <a:pt x="72466" y="1770773"/>
                  </a:lnTo>
                  <a:lnTo>
                    <a:pt x="8089" y="1706397"/>
                  </a:lnTo>
                  <a:lnTo>
                    <a:pt x="8089" y="710018"/>
                  </a:lnTo>
                  <a:lnTo>
                    <a:pt x="94259" y="623849"/>
                  </a:lnTo>
                  <a:lnTo>
                    <a:pt x="94259" y="116192"/>
                  </a:lnTo>
                  <a:lnTo>
                    <a:pt x="202361" y="8089"/>
                  </a:lnTo>
                  <a:lnTo>
                    <a:pt x="2857779" y="8089"/>
                  </a:lnTo>
                  <a:lnTo>
                    <a:pt x="2915310" y="65620"/>
                  </a:lnTo>
                  <a:lnTo>
                    <a:pt x="2915310" y="523671"/>
                  </a:lnTo>
                  <a:lnTo>
                    <a:pt x="2951645" y="560006"/>
                  </a:lnTo>
                  <a:lnTo>
                    <a:pt x="2951645" y="548576"/>
                  </a:lnTo>
                  <a:lnTo>
                    <a:pt x="2923387" y="520319"/>
                  </a:lnTo>
                  <a:lnTo>
                    <a:pt x="2923387" y="62268"/>
                  </a:lnTo>
                  <a:lnTo>
                    <a:pt x="2869222" y="8089"/>
                  </a:lnTo>
                  <a:lnTo>
                    <a:pt x="2861132" y="0"/>
                  </a:lnTo>
                  <a:lnTo>
                    <a:pt x="199009" y="0"/>
                  </a:lnTo>
                  <a:lnTo>
                    <a:pt x="86182" y="112839"/>
                  </a:lnTo>
                  <a:lnTo>
                    <a:pt x="86182" y="620496"/>
                  </a:lnTo>
                  <a:lnTo>
                    <a:pt x="0" y="706666"/>
                  </a:lnTo>
                  <a:lnTo>
                    <a:pt x="0" y="1709737"/>
                  </a:lnTo>
                  <a:lnTo>
                    <a:pt x="64389" y="1774126"/>
                  </a:lnTo>
                  <a:lnTo>
                    <a:pt x="64389" y="2047697"/>
                  </a:lnTo>
                  <a:lnTo>
                    <a:pt x="65443" y="2048852"/>
                  </a:lnTo>
                  <a:lnTo>
                    <a:pt x="168008" y="2161349"/>
                  </a:lnTo>
                  <a:lnTo>
                    <a:pt x="2807106" y="2161349"/>
                  </a:lnTo>
                  <a:lnTo>
                    <a:pt x="2815196" y="2153259"/>
                  </a:lnTo>
                  <a:lnTo>
                    <a:pt x="2893618" y="2074837"/>
                  </a:lnTo>
                  <a:lnTo>
                    <a:pt x="2893618" y="1326984"/>
                  </a:lnTo>
                  <a:lnTo>
                    <a:pt x="2959722" y="1260868"/>
                  </a:lnTo>
                  <a:lnTo>
                    <a:pt x="2959722" y="556653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0708" y="961237"/>
              <a:ext cx="155206" cy="15520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61702" y="2819209"/>
              <a:ext cx="155206" cy="15520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400592" y="1908492"/>
              <a:ext cx="1249680" cy="1134110"/>
            </a:xfrm>
            <a:custGeom>
              <a:avLst/>
              <a:gdLst/>
              <a:ahLst/>
              <a:cxnLst/>
              <a:rect l="l" t="t" r="r" b="b"/>
              <a:pathLst>
                <a:path w="1249679" h="1134110">
                  <a:moveTo>
                    <a:pt x="1249197" y="0"/>
                  </a:moveTo>
                  <a:lnTo>
                    <a:pt x="0" y="0"/>
                  </a:lnTo>
                  <a:lnTo>
                    <a:pt x="10795" y="1133995"/>
                  </a:lnTo>
                  <a:lnTo>
                    <a:pt x="1103401" y="1133995"/>
                  </a:lnTo>
                  <a:lnTo>
                    <a:pt x="1186205" y="1049413"/>
                  </a:lnTo>
                  <a:lnTo>
                    <a:pt x="1186205" y="302399"/>
                  </a:lnTo>
                  <a:lnTo>
                    <a:pt x="1249197" y="234010"/>
                  </a:lnTo>
                  <a:lnTo>
                    <a:pt x="1249197" y="0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697793" y="3236899"/>
            <a:ext cx="2959735" cy="2161540"/>
            <a:chOff x="697793" y="3236899"/>
            <a:chExt cx="2959735" cy="2161540"/>
          </a:xfrm>
        </p:grpSpPr>
        <p:sp>
          <p:nvSpPr>
            <p:cNvPr id="13" name="object 13"/>
            <p:cNvSpPr/>
            <p:nvPr/>
          </p:nvSpPr>
          <p:spPr>
            <a:xfrm>
              <a:off x="697788" y="3236899"/>
              <a:ext cx="2959735" cy="2161540"/>
            </a:xfrm>
            <a:custGeom>
              <a:avLst/>
              <a:gdLst/>
              <a:ahLst/>
              <a:cxnLst/>
              <a:rect l="l" t="t" r="r" b="b"/>
              <a:pathLst>
                <a:path w="2959735" h="2161540">
                  <a:moveTo>
                    <a:pt x="64135" y="1550974"/>
                  </a:moveTo>
                  <a:lnTo>
                    <a:pt x="4051" y="1490891"/>
                  </a:lnTo>
                  <a:lnTo>
                    <a:pt x="5295" y="1802752"/>
                  </a:lnTo>
                  <a:lnTo>
                    <a:pt x="64135" y="1861591"/>
                  </a:lnTo>
                  <a:lnTo>
                    <a:pt x="64135" y="1550974"/>
                  </a:lnTo>
                  <a:close/>
                </a:path>
                <a:path w="2959735" h="2161540">
                  <a:moveTo>
                    <a:pt x="2955683" y="851471"/>
                  </a:moveTo>
                  <a:lnTo>
                    <a:pt x="2955264" y="509981"/>
                  </a:lnTo>
                  <a:lnTo>
                    <a:pt x="2915272" y="469976"/>
                  </a:lnTo>
                  <a:lnTo>
                    <a:pt x="2915272" y="811060"/>
                  </a:lnTo>
                  <a:lnTo>
                    <a:pt x="2955683" y="851471"/>
                  </a:lnTo>
                  <a:close/>
                </a:path>
                <a:path w="2959735" h="2161540">
                  <a:moveTo>
                    <a:pt x="2959722" y="900480"/>
                  </a:moveTo>
                  <a:lnTo>
                    <a:pt x="2951645" y="892403"/>
                  </a:lnTo>
                  <a:lnTo>
                    <a:pt x="2951645" y="903833"/>
                  </a:lnTo>
                  <a:lnTo>
                    <a:pt x="2951645" y="1601343"/>
                  </a:lnTo>
                  <a:lnTo>
                    <a:pt x="2915310" y="1637677"/>
                  </a:lnTo>
                  <a:lnTo>
                    <a:pt x="2915310" y="2095728"/>
                  </a:lnTo>
                  <a:lnTo>
                    <a:pt x="2857779" y="2153259"/>
                  </a:lnTo>
                  <a:lnTo>
                    <a:pt x="202361" y="2153259"/>
                  </a:lnTo>
                  <a:lnTo>
                    <a:pt x="94259" y="2045169"/>
                  </a:lnTo>
                  <a:lnTo>
                    <a:pt x="94259" y="1537500"/>
                  </a:lnTo>
                  <a:lnTo>
                    <a:pt x="8089" y="1451330"/>
                  </a:lnTo>
                  <a:lnTo>
                    <a:pt x="8089" y="454952"/>
                  </a:lnTo>
                  <a:lnTo>
                    <a:pt x="72466" y="390575"/>
                  </a:lnTo>
                  <a:lnTo>
                    <a:pt x="72466" y="117932"/>
                  </a:lnTo>
                  <a:lnTo>
                    <a:pt x="72466" y="116776"/>
                  </a:lnTo>
                  <a:lnTo>
                    <a:pt x="73888" y="115214"/>
                  </a:lnTo>
                  <a:lnTo>
                    <a:pt x="171589" y="8089"/>
                  </a:lnTo>
                  <a:lnTo>
                    <a:pt x="2803753" y="8089"/>
                  </a:lnTo>
                  <a:lnTo>
                    <a:pt x="2885529" y="89865"/>
                  </a:lnTo>
                  <a:lnTo>
                    <a:pt x="2885529" y="837717"/>
                  </a:lnTo>
                  <a:lnTo>
                    <a:pt x="2951645" y="903833"/>
                  </a:lnTo>
                  <a:lnTo>
                    <a:pt x="2951645" y="892403"/>
                  </a:lnTo>
                  <a:lnTo>
                    <a:pt x="2893618" y="834364"/>
                  </a:lnTo>
                  <a:lnTo>
                    <a:pt x="2893618" y="86512"/>
                  </a:lnTo>
                  <a:lnTo>
                    <a:pt x="2815196" y="8089"/>
                  </a:lnTo>
                  <a:lnTo>
                    <a:pt x="2807106" y="0"/>
                  </a:lnTo>
                  <a:lnTo>
                    <a:pt x="168008" y="0"/>
                  </a:lnTo>
                  <a:lnTo>
                    <a:pt x="65443" y="112496"/>
                  </a:lnTo>
                  <a:lnTo>
                    <a:pt x="64389" y="113652"/>
                  </a:lnTo>
                  <a:lnTo>
                    <a:pt x="64389" y="387223"/>
                  </a:lnTo>
                  <a:lnTo>
                    <a:pt x="0" y="451612"/>
                  </a:lnTo>
                  <a:lnTo>
                    <a:pt x="0" y="1454683"/>
                  </a:lnTo>
                  <a:lnTo>
                    <a:pt x="86182" y="1540852"/>
                  </a:lnTo>
                  <a:lnTo>
                    <a:pt x="86182" y="2048510"/>
                  </a:lnTo>
                  <a:lnTo>
                    <a:pt x="199009" y="2161349"/>
                  </a:lnTo>
                  <a:lnTo>
                    <a:pt x="2861132" y="2161349"/>
                  </a:lnTo>
                  <a:lnTo>
                    <a:pt x="2869222" y="2153259"/>
                  </a:lnTo>
                  <a:lnTo>
                    <a:pt x="2923387" y="2099081"/>
                  </a:lnTo>
                  <a:lnTo>
                    <a:pt x="2923387" y="1641030"/>
                  </a:lnTo>
                  <a:lnTo>
                    <a:pt x="2959722" y="1604695"/>
                  </a:lnTo>
                  <a:lnTo>
                    <a:pt x="2959722" y="900480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0708" y="5167896"/>
              <a:ext cx="155206" cy="15520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61702" y="3309937"/>
              <a:ext cx="155206" cy="155206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3858082" y="3236899"/>
            <a:ext cx="2959735" cy="2161540"/>
            <a:chOff x="3858082" y="3236899"/>
            <a:chExt cx="2959735" cy="2161540"/>
          </a:xfrm>
        </p:grpSpPr>
        <p:sp>
          <p:nvSpPr>
            <p:cNvPr id="17" name="object 17"/>
            <p:cNvSpPr/>
            <p:nvPr/>
          </p:nvSpPr>
          <p:spPr>
            <a:xfrm>
              <a:off x="3858082" y="3236899"/>
              <a:ext cx="2959735" cy="2161540"/>
            </a:xfrm>
            <a:custGeom>
              <a:avLst/>
              <a:gdLst/>
              <a:ahLst/>
              <a:cxnLst/>
              <a:rect l="l" t="t" r="r" b="b"/>
              <a:pathLst>
                <a:path w="2959734" h="2161540">
                  <a:moveTo>
                    <a:pt x="44450" y="469976"/>
                  </a:moveTo>
                  <a:lnTo>
                    <a:pt x="4457" y="509981"/>
                  </a:lnTo>
                  <a:lnTo>
                    <a:pt x="4038" y="851471"/>
                  </a:lnTo>
                  <a:lnTo>
                    <a:pt x="44450" y="811060"/>
                  </a:lnTo>
                  <a:lnTo>
                    <a:pt x="44450" y="469976"/>
                  </a:lnTo>
                  <a:close/>
                </a:path>
                <a:path w="2959734" h="2161540">
                  <a:moveTo>
                    <a:pt x="2955671" y="1490891"/>
                  </a:moveTo>
                  <a:lnTo>
                    <a:pt x="2895587" y="1550974"/>
                  </a:lnTo>
                  <a:lnTo>
                    <a:pt x="2895587" y="1861591"/>
                  </a:lnTo>
                  <a:lnTo>
                    <a:pt x="2954426" y="1802752"/>
                  </a:lnTo>
                  <a:lnTo>
                    <a:pt x="2955671" y="1490891"/>
                  </a:lnTo>
                  <a:close/>
                </a:path>
                <a:path w="2959734" h="2161540">
                  <a:moveTo>
                    <a:pt x="2959722" y="451612"/>
                  </a:moveTo>
                  <a:lnTo>
                    <a:pt x="2951632" y="443522"/>
                  </a:lnTo>
                  <a:lnTo>
                    <a:pt x="2951632" y="454952"/>
                  </a:lnTo>
                  <a:lnTo>
                    <a:pt x="2951632" y="1451330"/>
                  </a:lnTo>
                  <a:lnTo>
                    <a:pt x="2865463" y="1537500"/>
                  </a:lnTo>
                  <a:lnTo>
                    <a:pt x="2865463" y="2045169"/>
                  </a:lnTo>
                  <a:lnTo>
                    <a:pt x="2757360" y="2153259"/>
                  </a:lnTo>
                  <a:lnTo>
                    <a:pt x="101942" y="2153259"/>
                  </a:lnTo>
                  <a:lnTo>
                    <a:pt x="44411" y="2095728"/>
                  </a:lnTo>
                  <a:lnTo>
                    <a:pt x="44411" y="1637677"/>
                  </a:lnTo>
                  <a:lnTo>
                    <a:pt x="8077" y="1601343"/>
                  </a:lnTo>
                  <a:lnTo>
                    <a:pt x="8077" y="903833"/>
                  </a:lnTo>
                  <a:lnTo>
                    <a:pt x="74193" y="837717"/>
                  </a:lnTo>
                  <a:lnTo>
                    <a:pt x="74193" y="89865"/>
                  </a:lnTo>
                  <a:lnTo>
                    <a:pt x="155968" y="8089"/>
                  </a:lnTo>
                  <a:lnTo>
                    <a:pt x="2788132" y="8089"/>
                  </a:lnTo>
                  <a:lnTo>
                    <a:pt x="2887256" y="116776"/>
                  </a:lnTo>
                  <a:lnTo>
                    <a:pt x="2887256" y="390575"/>
                  </a:lnTo>
                  <a:lnTo>
                    <a:pt x="2951632" y="454952"/>
                  </a:lnTo>
                  <a:lnTo>
                    <a:pt x="2951632" y="443522"/>
                  </a:lnTo>
                  <a:lnTo>
                    <a:pt x="2895333" y="387223"/>
                  </a:lnTo>
                  <a:lnTo>
                    <a:pt x="2895333" y="117932"/>
                  </a:lnTo>
                  <a:lnTo>
                    <a:pt x="2895333" y="113652"/>
                  </a:lnTo>
                  <a:lnTo>
                    <a:pt x="2894279" y="112496"/>
                  </a:lnTo>
                  <a:lnTo>
                    <a:pt x="2799080" y="8089"/>
                  </a:lnTo>
                  <a:lnTo>
                    <a:pt x="2791714" y="0"/>
                  </a:lnTo>
                  <a:lnTo>
                    <a:pt x="152615" y="0"/>
                  </a:lnTo>
                  <a:lnTo>
                    <a:pt x="66103" y="86512"/>
                  </a:lnTo>
                  <a:lnTo>
                    <a:pt x="66103" y="834364"/>
                  </a:lnTo>
                  <a:lnTo>
                    <a:pt x="0" y="900480"/>
                  </a:lnTo>
                  <a:lnTo>
                    <a:pt x="0" y="1604695"/>
                  </a:lnTo>
                  <a:lnTo>
                    <a:pt x="36334" y="1641030"/>
                  </a:lnTo>
                  <a:lnTo>
                    <a:pt x="36334" y="2099081"/>
                  </a:lnTo>
                  <a:lnTo>
                    <a:pt x="98590" y="2161349"/>
                  </a:lnTo>
                  <a:lnTo>
                    <a:pt x="2760713" y="2161349"/>
                  </a:lnTo>
                  <a:lnTo>
                    <a:pt x="2768790" y="2153259"/>
                  </a:lnTo>
                  <a:lnTo>
                    <a:pt x="2873540" y="2048510"/>
                  </a:lnTo>
                  <a:lnTo>
                    <a:pt x="2873540" y="1540852"/>
                  </a:lnTo>
                  <a:lnTo>
                    <a:pt x="2959722" y="1454683"/>
                  </a:lnTo>
                  <a:lnTo>
                    <a:pt x="2959722" y="451612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09677" y="5167896"/>
              <a:ext cx="155206" cy="15520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98684" y="3309937"/>
              <a:ext cx="155206" cy="155206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0" y="7441679"/>
            <a:ext cx="7538084" cy="2739390"/>
            <a:chOff x="0" y="7441679"/>
            <a:chExt cx="7538084" cy="2739390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7441679"/>
              <a:ext cx="7537792" cy="273283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0" y="10174523"/>
              <a:ext cx="7538084" cy="6350"/>
            </a:xfrm>
            <a:custGeom>
              <a:avLst/>
              <a:gdLst/>
              <a:ahLst/>
              <a:cxnLst/>
              <a:rect l="l" t="t" r="r" b="b"/>
              <a:pathLst>
                <a:path w="7538084" h="6350">
                  <a:moveTo>
                    <a:pt x="0" y="0"/>
                  </a:moveTo>
                  <a:lnTo>
                    <a:pt x="0" y="6349"/>
                  </a:lnTo>
                  <a:lnTo>
                    <a:pt x="7537792" y="6349"/>
                  </a:lnTo>
                  <a:lnTo>
                    <a:pt x="75377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D3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13549" y="5948007"/>
            <a:ext cx="5701499" cy="187655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704799" y="6352502"/>
            <a:ext cx="6102350" cy="323215"/>
            <a:chOff x="704799" y="6352502"/>
            <a:chExt cx="6102350" cy="323215"/>
          </a:xfrm>
        </p:grpSpPr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4811" y="6352502"/>
              <a:ext cx="6101765" cy="14005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4799" y="6535382"/>
              <a:ext cx="5968314" cy="140055"/>
            </a:xfrm>
            <a:prstGeom prst="rect">
              <a:avLst/>
            </a:prstGeom>
          </p:spPr>
        </p:pic>
      </p:grpSp>
      <p:sp>
        <p:nvSpPr>
          <p:cNvPr id="27" name="object 27"/>
          <p:cNvSpPr/>
          <p:nvPr/>
        </p:nvSpPr>
        <p:spPr>
          <a:xfrm>
            <a:off x="987896" y="1541069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32588" y="0"/>
                </a:moveTo>
                <a:lnTo>
                  <a:pt x="24701" y="0"/>
                </a:lnTo>
                <a:lnTo>
                  <a:pt x="20993" y="749"/>
                </a:lnTo>
                <a:lnTo>
                  <a:pt x="0" y="24866"/>
                </a:lnTo>
                <a:lnTo>
                  <a:pt x="0" y="28841"/>
                </a:lnTo>
                <a:lnTo>
                  <a:pt x="0" y="32816"/>
                </a:lnTo>
                <a:lnTo>
                  <a:pt x="24701" y="57530"/>
                </a:lnTo>
                <a:lnTo>
                  <a:pt x="32588" y="57530"/>
                </a:lnTo>
                <a:lnTo>
                  <a:pt x="57467" y="32816"/>
                </a:lnTo>
                <a:lnTo>
                  <a:pt x="57467" y="24866"/>
                </a:lnTo>
                <a:lnTo>
                  <a:pt x="36322" y="749"/>
                </a:lnTo>
                <a:lnTo>
                  <a:pt x="32588" y="0"/>
                </a:lnTo>
                <a:close/>
              </a:path>
            </a:pathLst>
          </a:custGeom>
          <a:solidFill>
            <a:srgbClr val="23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8" name="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04836" y="1503095"/>
            <a:ext cx="1011123" cy="141058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1078680" y="1634167"/>
            <a:ext cx="1052830" cy="21145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200" spc="-25">
                <a:solidFill>
                  <a:srgbClr val="231F1F"/>
                </a:solidFill>
                <a:latin typeface="Trebuchet MS"/>
                <a:cs typeface="Trebuchet MS"/>
              </a:rPr>
              <a:t>Reconnaissance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87894" y="1874316"/>
            <a:ext cx="710285" cy="141058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87894" y="2059927"/>
            <a:ext cx="970978" cy="114071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959110" y="2191011"/>
            <a:ext cx="953135" cy="396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32080" marR="5080" indent="-120014">
              <a:lnSpc>
                <a:spcPct val="101499"/>
              </a:lnSpc>
              <a:spcBef>
                <a:spcPts val="95"/>
              </a:spcBef>
              <a:buChar char="•"/>
              <a:tabLst>
                <a:tab pos="132715" algn="l"/>
              </a:tabLst>
            </a:pPr>
            <a:r>
              <a:rPr dirty="0" sz="1200" spc="-85">
                <a:solidFill>
                  <a:srgbClr val="231F1F"/>
                </a:solidFill>
                <a:latin typeface="Trebuchet MS"/>
                <a:cs typeface="Trebuchet MS"/>
              </a:rPr>
              <a:t>V</a:t>
            </a:r>
            <a:r>
              <a:rPr dirty="0" sz="1200" spc="-20">
                <a:solidFill>
                  <a:srgbClr val="231F1F"/>
                </a:solidFill>
                <a:latin typeface="Trebuchet MS"/>
                <a:cs typeface="Trebuchet MS"/>
              </a:rPr>
              <a:t>ulne</a:t>
            </a:r>
            <a:r>
              <a:rPr dirty="0" sz="1200" spc="-95">
                <a:solidFill>
                  <a:srgbClr val="231F1F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231F1F"/>
                </a:solidFill>
                <a:latin typeface="Trebuchet MS"/>
                <a:cs typeface="Trebuchet MS"/>
              </a:rPr>
              <a:t>ability  </a:t>
            </a:r>
            <a:r>
              <a:rPr dirty="0" sz="1200" spc="-20">
                <a:solidFill>
                  <a:srgbClr val="231F1F"/>
                </a:solidFill>
                <a:latin typeface="Trebuchet MS"/>
                <a:cs typeface="Trebuchet MS"/>
              </a:rPr>
              <a:t>Analysis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87896" y="3584346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2588" y="0"/>
                </a:moveTo>
                <a:lnTo>
                  <a:pt x="24701" y="0"/>
                </a:lnTo>
                <a:lnTo>
                  <a:pt x="20993" y="749"/>
                </a:lnTo>
                <a:lnTo>
                  <a:pt x="0" y="24866"/>
                </a:lnTo>
                <a:lnTo>
                  <a:pt x="0" y="28841"/>
                </a:lnTo>
                <a:lnTo>
                  <a:pt x="0" y="32816"/>
                </a:lnTo>
                <a:lnTo>
                  <a:pt x="24701" y="57530"/>
                </a:lnTo>
                <a:lnTo>
                  <a:pt x="32588" y="57530"/>
                </a:lnTo>
                <a:lnTo>
                  <a:pt x="57467" y="32816"/>
                </a:lnTo>
                <a:lnTo>
                  <a:pt x="57467" y="24866"/>
                </a:lnTo>
                <a:lnTo>
                  <a:pt x="36322" y="749"/>
                </a:lnTo>
                <a:lnTo>
                  <a:pt x="32588" y="0"/>
                </a:lnTo>
                <a:close/>
              </a:path>
            </a:pathLst>
          </a:custGeom>
          <a:solidFill>
            <a:srgbClr val="231F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4" name="object 34"/>
          <p:cNvGrpSpPr/>
          <p:nvPr/>
        </p:nvGrpSpPr>
        <p:grpSpPr>
          <a:xfrm>
            <a:off x="1104823" y="3545294"/>
            <a:ext cx="1158875" cy="300990"/>
            <a:chOff x="1104823" y="3545294"/>
            <a:chExt cx="1158875" cy="300990"/>
          </a:xfrm>
        </p:grpSpPr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04823" y="3545294"/>
              <a:ext cx="1158621" cy="14215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04823" y="3730904"/>
              <a:ext cx="650659" cy="115150"/>
            </a:xfrm>
            <a:prstGeom prst="rect">
              <a:avLst/>
            </a:prstGeom>
          </p:spPr>
        </p:pic>
      </p:grpSp>
      <p:sp>
        <p:nvSpPr>
          <p:cNvPr id="37" name="object 37"/>
          <p:cNvSpPr/>
          <p:nvPr/>
        </p:nvSpPr>
        <p:spPr>
          <a:xfrm>
            <a:off x="987896" y="3955567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32588" y="0"/>
                </a:moveTo>
                <a:lnTo>
                  <a:pt x="24701" y="0"/>
                </a:lnTo>
                <a:lnTo>
                  <a:pt x="20993" y="749"/>
                </a:lnTo>
                <a:lnTo>
                  <a:pt x="0" y="24866"/>
                </a:lnTo>
                <a:lnTo>
                  <a:pt x="0" y="28841"/>
                </a:lnTo>
                <a:lnTo>
                  <a:pt x="0" y="32816"/>
                </a:lnTo>
                <a:lnTo>
                  <a:pt x="24701" y="57530"/>
                </a:lnTo>
                <a:lnTo>
                  <a:pt x="32588" y="57530"/>
                </a:lnTo>
                <a:lnTo>
                  <a:pt x="57467" y="32816"/>
                </a:lnTo>
                <a:lnTo>
                  <a:pt x="57467" y="24866"/>
                </a:lnTo>
                <a:lnTo>
                  <a:pt x="36322" y="749"/>
                </a:lnTo>
                <a:lnTo>
                  <a:pt x="32588" y="0"/>
                </a:lnTo>
                <a:close/>
              </a:path>
            </a:pathLst>
          </a:custGeom>
          <a:solidFill>
            <a:srgbClr val="231F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8" name="object 38"/>
          <p:cNvGrpSpPr/>
          <p:nvPr/>
        </p:nvGrpSpPr>
        <p:grpSpPr>
          <a:xfrm>
            <a:off x="1104836" y="3916502"/>
            <a:ext cx="1038860" cy="300990"/>
            <a:chOff x="1104836" y="3916502"/>
            <a:chExt cx="1038860" cy="300990"/>
          </a:xfrm>
        </p:grpSpPr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04836" y="3916502"/>
              <a:ext cx="1038428" cy="14215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06373" y="4102125"/>
              <a:ext cx="643229" cy="115150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987894" y="4287735"/>
            <a:ext cx="1286510" cy="699135"/>
            <a:chOff x="987894" y="4287735"/>
            <a:chExt cx="1286510" cy="699135"/>
          </a:xfrm>
        </p:grpSpPr>
        <p:pic>
          <p:nvPicPr>
            <p:cNvPr id="42" name="object 4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87894" y="4287735"/>
              <a:ext cx="908888" cy="14215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87894" y="4473346"/>
              <a:ext cx="891247" cy="14215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87894" y="4658956"/>
              <a:ext cx="1286167" cy="142151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87894" y="4844580"/>
              <a:ext cx="1043774" cy="142151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5207876" y="3545281"/>
            <a:ext cx="1272540" cy="486409"/>
            <a:chOff x="5207876" y="3545281"/>
            <a:chExt cx="1272540" cy="486409"/>
          </a:xfrm>
        </p:grpSpPr>
        <p:pic>
          <p:nvPicPr>
            <p:cNvPr id="47" name="object 4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207876" y="3545281"/>
              <a:ext cx="1271917" cy="14215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207876" y="3730891"/>
              <a:ext cx="912215" cy="14215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207889" y="3916514"/>
              <a:ext cx="710666" cy="115150"/>
            </a:xfrm>
            <a:prstGeom prst="rect">
              <a:avLst/>
            </a:prstGeom>
          </p:spPr>
        </p:pic>
      </p:grpSp>
      <p:pic>
        <p:nvPicPr>
          <p:cNvPr id="50" name="object 5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207889" y="4105211"/>
            <a:ext cx="840282" cy="137363"/>
          </a:xfrm>
          <a:prstGeom prst="rect">
            <a:avLst/>
          </a:prstGeom>
        </p:spPr>
      </p:pic>
      <p:sp>
        <p:nvSpPr>
          <p:cNvPr id="51" name="object 51"/>
          <p:cNvSpPr/>
          <p:nvPr/>
        </p:nvSpPr>
        <p:spPr>
          <a:xfrm>
            <a:off x="5207876" y="4326801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2588" y="0"/>
                </a:moveTo>
                <a:lnTo>
                  <a:pt x="24701" y="0"/>
                </a:lnTo>
                <a:lnTo>
                  <a:pt x="20993" y="749"/>
                </a:lnTo>
                <a:lnTo>
                  <a:pt x="0" y="24866"/>
                </a:lnTo>
                <a:lnTo>
                  <a:pt x="0" y="28841"/>
                </a:lnTo>
                <a:lnTo>
                  <a:pt x="0" y="32816"/>
                </a:lnTo>
                <a:lnTo>
                  <a:pt x="24701" y="57531"/>
                </a:lnTo>
                <a:lnTo>
                  <a:pt x="32588" y="57531"/>
                </a:lnTo>
                <a:lnTo>
                  <a:pt x="57467" y="32816"/>
                </a:lnTo>
                <a:lnTo>
                  <a:pt x="57467" y="24866"/>
                </a:lnTo>
                <a:lnTo>
                  <a:pt x="36322" y="749"/>
                </a:lnTo>
                <a:lnTo>
                  <a:pt x="32588" y="0"/>
                </a:lnTo>
                <a:close/>
              </a:path>
            </a:pathLst>
          </a:custGeom>
          <a:solidFill>
            <a:srgbClr val="23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2" name="object 52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315839" y="4287735"/>
            <a:ext cx="895756" cy="300774"/>
          </a:xfrm>
          <a:prstGeom prst="rect">
            <a:avLst/>
          </a:prstGeom>
        </p:spPr>
      </p:pic>
      <p:sp>
        <p:nvSpPr>
          <p:cNvPr id="53" name="object 53"/>
          <p:cNvSpPr/>
          <p:nvPr/>
        </p:nvSpPr>
        <p:spPr>
          <a:xfrm>
            <a:off x="5207876" y="4698022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32588" y="0"/>
                </a:moveTo>
                <a:lnTo>
                  <a:pt x="24701" y="0"/>
                </a:lnTo>
                <a:lnTo>
                  <a:pt x="20993" y="749"/>
                </a:lnTo>
                <a:lnTo>
                  <a:pt x="0" y="24866"/>
                </a:lnTo>
                <a:lnTo>
                  <a:pt x="0" y="28841"/>
                </a:lnTo>
                <a:lnTo>
                  <a:pt x="0" y="32816"/>
                </a:lnTo>
                <a:lnTo>
                  <a:pt x="24701" y="57531"/>
                </a:lnTo>
                <a:lnTo>
                  <a:pt x="32588" y="57531"/>
                </a:lnTo>
                <a:lnTo>
                  <a:pt x="57467" y="32816"/>
                </a:lnTo>
                <a:lnTo>
                  <a:pt x="57467" y="24866"/>
                </a:lnTo>
                <a:lnTo>
                  <a:pt x="36322" y="749"/>
                </a:lnTo>
                <a:lnTo>
                  <a:pt x="32588" y="0"/>
                </a:lnTo>
                <a:close/>
              </a:path>
            </a:pathLst>
          </a:custGeom>
          <a:solidFill>
            <a:srgbClr val="231F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4" name="object 54"/>
          <p:cNvGrpSpPr/>
          <p:nvPr/>
        </p:nvGrpSpPr>
        <p:grpSpPr>
          <a:xfrm>
            <a:off x="5312130" y="4658957"/>
            <a:ext cx="899794" cy="326390"/>
            <a:chOff x="5312130" y="4658957"/>
            <a:chExt cx="899794" cy="326390"/>
          </a:xfrm>
        </p:grpSpPr>
        <p:pic>
          <p:nvPicPr>
            <p:cNvPr id="55" name="object 5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324818" y="4658957"/>
              <a:ext cx="886777" cy="14215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312130" y="4844580"/>
              <a:ext cx="834872" cy="140449"/>
            </a:xfrm>
            <a:prstGeom prst="rect">
              <a:avLst/>
            </a:prstGeom>
          </p:spPr>
        </p:pic>
      </p:grpSp>
      <p:pic>
        <p:nvPicPr>
          <p:cNvPr id="57" name="object 5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5207876" y="5031270"/>
            <a:ext cx="1004100" cy="140995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5207889" y="1502003"/>
            <a:ext cx="1178178" cy="142151"/>
          </a:xfrm>
          <a:prstGeom prst="rect">
            <a:avLst/>
          </a:prstGeom>
        </p:spPr>
      </p:pic>
      <p:sp>
        <p:nvSpPr>
          <p:cNvPr id="59" name="object 59"/>
          <p:cNvSpPr txBox="1"/>
          <p:nvPr/>
        </p:nvSpPr>
        <p:spPr>
          <a:xfrm>
            <a:off x="5179098" y="1634167"/>
            <a:ext cx="1207770" cy="21145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32080" indent="-120014">
              <a:lnSpc>
                <a:spcPct val="100000"/>
              </a:lnSpc>
              <a:spcBef>
                <a:spcPts val="114"/>
              </a:spcBef>
              <a:buChar char="•"/>
              <a:tabLst>
                <a:tab pos="132715" algn="l"/>
              </a:tabLst>
            </a:pPr>
            <a:r>
              <a:rPr dirty="0" sz="1200" spc="-20">
                <a:solidFill>
                  <a:srgbClr val="231F1F"/>
                </a:solidFill>
                <a:latin typeface="Trebuchet MS"/>
                <a:cs typeface="Trebuchet MS"/>
              </a:rPr>
              <a:t>Malware</a:t>
            </a:r>
            <a:r>
              <a:rPr dirty="0" sz="1200" spc="-105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31F1F"/>
                </a:solidFill>
                <a:latin typeface="Trebuchet MS"/>
                <a:cs typeface="Trebuchet MS"/>
              </a:rPr>
              <a:t>Threats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60" name="object 60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2407792" y="3241408"/>
            <a:ext cx="1249718" cy="1123010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5207876" y="1873377"/>
            <a:ext cx="613917" cy="300621"/>
          </a:xfrm>
          <a:prstGeom prst="rect">
            <a:avLst/>
          </a:prstGeom>
        </p:spPr>
      </p:pic>
      <p:grpSp>
        <p:nvGrpSpPr>
          <p:cNvPr id="62" name="object 62"/>
          <p:cNvGrpSpPr/>
          <p:nvPr/>
        </p:nvGrpSpPr>
        <p:grpSpPr>
          <a:xfrm>
            <a:off x="5207876" y="2245550"/>
            <a:ext cx="1281430" cy="299720"/>
            <a:chOff x="5207876" y="2245550"/>
            <a:chExt cx="1281430" cy="299720"/>
          </a:xfrm>
        </p:grpSpPr>
        <p:pic>
          <p:nvPicPr>
            <p:cNvPr id="63" name="object 6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324817" y="2245550"/>
              <a:ext cx="793648" cy="141058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207876" y="2430081"/>
              <a:ext cx="1281277" cy="115150"/>
            </a:xfrm>
            <a:prstGeom prst="rect">
              <a:avLst/>
            </a:prstGeom>
          </p:spPr>
        </p:pic>
      </p:grpSp>
      <p:pic>
        <p:nvPicPr>
          <p:cNvPr id="65" name="object 65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3864000" y="3244900"/>
            <a:ext cx="1252982" cy="1116012"/>
          </a:xfrm>
          <a:prstGeom prst="rect">
            <a:avLst/>
          </a:prstGeom>
        </p:spPr>
      </p:pic>
      <p:sp>
        <p:nvSpPr>
          <p:cNvPr id="66" name="object 66"/>
          <p:cNvSpPr txBox="1"/>
          <p:nvPr/>
        </p:nvSpPr>
        <p:spPr>
          <a:xfrm>
            <a:off x="4051096" y="3440955"/>
            <a:ext cx="685800" cy="22097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50" spc="-10" b="1">
                <a:solidFill>
                  <a:srgbClr val="FFFFFF"/>
                </a:solidFill>
                <a:latin typeface="Tahoma"/>
                <a:cs typeface="Tahoma"/>
              </a:rPr>
              <a:t>PHASE</a:t>
            </a:r>
            <a:r>
              <a:rPr dirty="0" sz="1250" spc="-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50" spc="-55" b="1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471254" y="3440955"/>
            <a:ext cx="685800" cy="22097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50" spc="-10" b="1">
                <a:solidFill>
                  <a:srgbClr val="FFFFFF"/>
                </a:solidFill>
                <a:latin typeface="Tahoma"/>
                <a:cs typeface="Tahoma"/>
              </a:rPr>
              <a:t>PHASE</a:t>
            </a:r>
            <a:r>
              <a:rPr dirty="0" sz="1250" spc="-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50" spc="-55" b="1">
                <a:solidFill>
                  <a:srgbClr val="FFFFFF"/>
                </a:solidFill>
                <a:latin typeface="Tahoma"/>
                <a:cs typeface="Tahoma"/>
              </a:rPr>
              <a:t>4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521102" y="2105309"/>
            <a:ext cx="685800" cy="22097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50" spc="-10" b="1">
                <a:solidFill>
                  <a:srgbClr val="FFFFFF"/>
                </a:solidFill>
                <a:latin typeface="Tahoma"/>
                <a:cs typeface="Tahoma"/>
              </a:rPr>
              <a:t>PHASE</a:t>
            </a:r>
            <a:r>
              <a:rPr dirty="0" sz="1250" spc="-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50" spc="-55" b="1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1250">
              <a:latin typeface="Tahoma"/>
              <a:cs typeface="Tahoma"/>
            </a:endParaRPr>
          </a:p>
        </p:txBody>
      </p:sp>
      <p:pic>
        <p:nvPicPr>
          <p:cNvPr id="69" name="object 69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2532329" y="2354364"/>
            <a:ext cx="930211" cy="148348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2532329" y="2552789"/>
            <a:ext cx="866152" cy="119240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532768" y="471922"/>
            <a:ext cx="694865" cy="284972"/>
          </a:xfrm>
          <a:prstGeom prst="rect">
            <a:avLst/>
          </a:prstGeom>
        </p:spPr>
      </p:pic>
      <p:sp>
        <p:nvSpPr>
          <p:cNvPr id="72" name="object 72"/>
          <p:cNvSpPr txBox="1"/>
          <p:nvPr/>
        </p:nvSpPr>
        <p:spPr>
          <a:xfrm>
            <a:off x="4051096" y="2130011"/>
            <a:ext cx="685800" cy="22097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50" spc="-10" b="1">
                <a:solidFill>
                  <a:srgbClr val="FFFFFF"/>
                </a:solidFill>
                <a:latin typeface="Tahoma"/>
                <a:cs typeface="Tahoma"/>
              </a:rPr>
              <a:t>PHASE</a:t>
            </a:r>
            <a:r>
              <a:rPr dirty="0" sz="1250" spc="-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50" spc="-55" b="1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1250">
              <a:latin typeface="Tahoma"/>
              <a:cs typeface="Tahoma"/>
            </a:endParaRPr>
          </a:p>
        </p:txBody>
      </p:sp>
      <p:pic>
        <p:nvPicPr>
          <p:cNvPr id="73" name="object 73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4062336" y="2379078"/>
            <a:ext cx="555155" cy="317652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5937618" y="175096"/>
            <a:ext cx="1421079" cy="557719"/>
          </a:xfrm>
          <a:prstGeom prst="rect">
            <a:avLst/>
          </a:prstGeom>
        </p:spPr>
      </p:pic>
      <p:sp>
        <p:nvSpPr>
          <p:cNvPr id="75" name="object 75"/>
          <p:cNvSpPr txBox="1"/>
          <p:nvPr/>
        </p:nvSpPr>
        <p:spPr>
          <a:xfrm>
            <a:off x="6628117" y="10329575"/>
            <a:ext cx="212090" cy="22161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41275">
              <a:lnSpc>
                <a:spcPct val="100000"/>
              </a:lnSpc>
              <a:spcBef>
                <a:spcPts val="50"/>
              </a:spcBef>
            </a:pPr>
            <a:r>
              <a:rPr dirty="0" sz="1000" spc="-10">
                <a:solidFill>
                  <a:srgbClr val="221F1F"/>
                </a:solidFill>
                <a:latin typeface="Trebuchet MS"/>
                <a:cs typeface="Trebuchet MS"/>
              </a:rPr>
              <a:t>11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85105" y="10340202"/>
            <a:ext cx="419100" cy="16319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900" spc="-20" i="1">
                <a:solidFill>
                  <a:srgbClr val="2B2D30"/>
                </a:solidFill>
                <a:latin typeface="Trebuchet MS"/>
                <a:cs typeface="Trebuchet MS"/>
              </a:rPr>
              <a:t>CEH</a:t>
            </a:r>
            <a:r>
              <a:rPr dirty="0" sz="900" spc="-85" i="1">
                <a:solidFill>
                  <a:srgbClr val="2B2D30"/>
                </a:solidFill>
                <a:latin typeface="Trebuchet MS"/>
                <a:cs typeface="Trebuchet MS"/>
              </a:rPr>
              <a:t> </a:t>
            </a:r>
            <a:r>
              <a:rPr dirty="0" sz="900" spc="-10" i="1">
                <a:solidFill>
                  <a:srgbClr val="2B2D30"/>
                </a:solidFill>
                <a:latin typeface="Trebuchet MS"/>
                <a:cs typeface="Trebuchet MS"/>
              </a:rPr>
              <a:t>v12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186722" y="10345311"/>
            <a:ext cx="1143635" cy="16319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900" spc="-10" i="1">
                <a:solidFill>
                  <a:srgbClr val="2B2D30"/>
                </a:solidFill>
                <a:latin typeface="Trebuchet MS"/>
                <a:cs typeface="Trebuchet MS"/>
                <a:hlinkClick r:id="rId42"/>
              </a:rPr>
              <a:t>ww</a:t>
            </a:r>
            <a:r>
              <a:rPr dirty="0" sz="900" spc="-50" i="1">
                <a:solidFill>
                  <a:srgbClr val="2B2D30"/>
                </a:solidFill>
                <a:latin typeface="Trebuchet MS"/>
                <a:cs typeface="Trebuchet MS"/>
                <a:hlinkClick r:id="rId42"/>
              </a:rPr>
              <a:t>w</a:t>
            </a:r>
            <a:r>
              <a:rPr dirty="0" sz="900" spc="-40" i="1">
                <a:solidFill>
                  <a:srgbClr val="2B2D30"/>
                </a:solidFill>
                <a:latin typeface="Trebuchet MS"/>
                <a:cs typeface="Trebuchet MS"/>
                <a:hlinkClick r:id="rId42"/>
              </a:rPr>
              <a:t>.eccouncil.org</a:t>
            </a:r>
            <a:r>
              <a:rPr dirty="0" sz="900" spc="-215" i="1">
                <a:solidFill>
                  <a:srgbClr val="2B2D30"/>
                </a:solidFill>
                <a:latin typeface="Trebuchet MS"/>
                <a:cs typeface="Trebuchet MS"/>
                <a:hlinkClick r:id="rId42"/>
              </a:rPr>
              <a:t>/</a:t>
            </a:r>
            <a:r>
              <a:rPr dirty="0" sz="900" spc="-20" i="1">
                <a:solidFill>
                  <a:srgbClr val="2B2D30"/>
                </a:solidFill>
                <a:latin typeface="Trebuchet MS"/>
                <a:cs typeface="Trebuchet MS"/>
                <a:hlinkClick r:id="rId42"/>
              </a:rPr>
              <a:t>ceh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2057" y="6705606"/>
            <a:ext cx="6122670" cy="3268345"/>
            <a:chOff x="732057" y="6705606"/>
            <a:chExt cx="6122670" cy="3268345"/>
          </a:xfrm>
        </p:grpSpPr>
        <p:sp>
          <p:nvSpPr>
            <p:cNvPr id="3" name="object 3"/>
            <p:cNvSpPr/>
            <p:nvPr/>
          </p:nvSpPr>
          <p:spPr>
            <a:xfrm>
              <a:off x="732053" y="6705612"/>
              <a:ext cx="6122670" cy="3266440"/>
            </a:xfrm>
            <a:custGeom>
              <a:avLst/>
              <a:gdLst/>
              <a:ahLst/>
              <a:cxnLst/>
              <a:rect l="l" t="t" r="r" b="b"/>
              <a:pathLst>
                <a:path w="6122670" h="3266440">
                  <a:moveTo>
                    <a:pt x="108292" y="494004"/>
                  </a:moveTo>
                  <a:lnTo>
                    <a:pt x="8940" y="590956"/>
                  </a:lnTo>
                  <a:lnTo>
                    <a:pt x="6832" y="1104912"/>
                  </a:lnTo>
                  <a:lnTo>
                    <a:pt x="108292" y="1005890"/>
                  </a:lnTo>
                  <a:lnTo>
                    <a:pt x="108292" y="494004"/>
                  </a:lnTo>
                  <a:close/>
                </a:path>
                <a:path w="6122670" h="3266440">
                  <a:moveTo>
                    <a:pt x="520280" y="123837"/>
                  </a:moveTo>
                  <a:lnTo>
                    <a:pt x="395693" y="123837"/>
                  </a:lnTo>
                  <a:lnTo>
                    <a:pt x="258216" y="258013"/>
                  </a:lnTo>
                  <a:lnTo>
                    <a:pt x="258216" y="379603"/>
                  </a:lnTo>
                  <a:lnTo>
                    <a:pt x="271868" y="379603"/>
                  </a:lnTo>
                  <a:lnTo>
                    <a:pt x="271868" y="265480"/>
                  </a:lnTo>
                  <a:lnTo>
                    <a:pt x="271868" y="263537"/>
                  </a:lnTo>
                  <a:lnTo>
                    <a:pt x="274701" y="260769"/>
                  </a:lnTo>
                  <a:lnTo>
                    <a:pt x="401345" y="137160"/>
                  </a:lnTo>
                  <a:lnTo>
                    <a:pt x="520280" y="137160"/>
                  </a:lnTo>
                  <a:lnTo>
                    <a:pt x="520280" y="130492"/>
                  </a:lnTo>
                  <a:lnTo>
                    <a:pt x="520280" y="123837"/>
                  </a:lnTo>
                  <a:close/>
                </a:path>
                <a:path w="6122670" h="3266440">
                  <a:moveTo>
                    <a:pt x="5885218" y="2890253"/>
                  </a:moveTo>
                  <a:lnTo>
                    <a:pt x="5871565" y="2890253"/>
                  </a:lnTo>
                  <a:lnTo>
                    <a:pt x="5871565" y="3006318"/>
                  </a:lnTo>
                  <a:lnTo>
                    <a:pt x="5742076" y="3132696"/>
                  </a:lnTo>
                  <a:lnTo>
                    <a:pt x="5623153" y="3132696"/>
                  </a:lnTo>
                  <a:lnTo>
                    <a:pt x="5623153" y="3146018"/>
                  </a:lnTo>
                  <a:lnTo>
                    <a:pt x="5747740" y="3146018"/>
                  </a:lnTo>
                  <a:lnTo>
                    <a:pt x="5754548" y="3139363"/>
                  </a:lnTo>
                  <a:lnTo>
                    <a:pt x="5761380" y="3132696"/>
                  </a:lnTo>
                  <a:lnTo>
                    <a:pt x="5885218" y="3011843"/>
                  </a:lnTo>
                  <a:lnTo>
                    <a:pt x="5885218" y="3009087"/>
                  </a:lnTo>
                  <a:lnTo>
                    <a:pt x="5885218" y="3004375"/>
                  </a:lnTo>
                  <a:lnTo>
                    <a:pt x="5885218" y="2890253"/>
                  </a:lnTo>
                  <a:close/>
                </a:path>
                <a:path w="6122670" h="3266440">
                  <a:moveTo>
                    <a:pt x="6115837" y="2158682"/>
                  </a:moveTo>
                  <a:lnTo>
                    <a:pt x="6047587" y="2225294"/>
                  </a:lnTo>
                  <a:lnTo>
                    <a:pt x="6047587" y="2491867"/>
                  </a:lnTo>
                  <a:lnTo>
                    <a:pt x="6115139" y="2425941"/>
                  </a:lnTo>
                  <a:lnTo>
                    <a:pt x="6115837" y="2158682"/>
                  </a:lnTo>
                  <a:close/>
                </a:path>
                <a:path w="6122670" h="3266440">
                  <a:moveTo>
                    <a:pt x="6122657" y="917371"/>
                  </a:moveTo>
                  <a:lnTo>
                    <a:pt x="6109005" y="904049"/>
                  </a:lnTo>
                  <a:lnTo>
                    <a:pt x="6109005" y="922883"/>
                  </a:lnTo>
                  <a:lnTo>
                    <a:pt x="6109005" y="2072386"/>
                  </a:lnTo>
                  <a:lnTo>
                    <a:pt x="5997372" y="2181339"/>
                  </a:lnTo>
                  <a:lnTo>
                    <a:pt x="5997372" y="3118307"/>
                  </a:lnTo>
                  <a:lnTo>
                    <a:pt x="5859297" y="3253067"/>
                  </a:lnTo>
                  <a:lnTo>
                    <a:pt x="289725" y="3253067"/>
                  </a:lnTo>
                  <a:lnTo>
                    <a:pt x="124777" y="3076524"/>
                  </a:lnTo>
                  <a:lnTo>
                    <a:pt x="122377" y="3073958"/>
                  </a:lnTo>
                  <a:lnTo>
                    <a:pt x="122377" y="3072041"/>
                  </a:lnTo>
                  <a:lnTo>
                    <a:pt x="122377" y="2622727"/>
                  </a:lnTo>
                  <a:lnTo>
                    <a:pt x="13652" y="2516619"/>
                  </a:lnTo>
                  <a:lnTo>
                    <a:pt x="13652" y="1170114"/>
                  </a:lnTo>
                  <a:lnTo>
                    <a:pt x="159169" y="1028103"/>
                  </a:lnTo>
                  <a:lnTo>
                    <a:pt x="159169" y="191477"/>
                  </a:lnTo>
                  <a:lnTo>
                    <a:pt x="341706" y="13322"/>
                  </a:lnTo>
                  <a:lnTo>
                    <a:pt x="5950509" y="13322"/>
                  </a:lnTo>
                  <a:lnTo>
                    <a:pt x="6047651" y="108140"/>
                  </a:lnTo>
                  <a:lnTo>
                    <a:pt x="6047651" y="863015"/>
                  </a:lnTo>
                  <a:lnTo>
                    <a:pt x="6109005" y="922883"/>
                  </a:lnTo>
                  <a:lnTo>
                    <a:pt x="6109005" y="904049"/>
                  </a:lnTo>
                  <a:lnTo>
                    <a:pt x="6061303" y="857491"/>
                  </a:lnTo>
                  <a:lnTo>
                    <a:pt x="6061303" y="102616"/>
                  </a:lnTo>
                  <a:lnTo>
                    <a:pt x="5969813" y="13322"/>
                  </a:lnTo>
                  <a:lnTo>
                    <a:pt x="5956160" y="0"/>
                  </a:lnTo>
                  <a:lnTo>
                    <a:pt x="336042" y="0"/>
                  </a:lnTo>
                  <a:lnTo>
                    <a:pt x="145516" y="185953"/>
                  </a:lnTo>
                  <a:lnTo>
                    <a:pt x="145516" y="1022578"/>
                  </a:lnTo>
                  <a:lnTo>
                    <a:pt x="0" y="1164590"/>
                  </a:lnTo>
                  <a:lnTo>
                    <a:pt x="0" y="2522143"/>
                  </a:lnTo>
                  <a:lnTo>
                    <a:pt x="108712" y="2628252"/>
                  </a:lnTo>
                  <a:lnTo>
                    <a:pt x="108712" y="3079102"/>
                  </a:lnTo>
                  <a:lnTo>
                    <a:pt x="110502" y="3081007"/>
                  </a:lnTo>
                  <a:lnTo>
                    <a:pt x="283705" y="3266402"/>
                  </a:lnTo>
                  <a:lnTo>
                    <a:pt x="5864949" y="3266402"/>
                  </a:lnTo>
                  <a:lnTo>
                    <a:pt x="5878614" y="3253067"/>
                  </a:lnTo>
                  <a:lnTo>
                    <a:pt x="6011024" y="3123831"/>
                  </a:lnTo>
                  <a:lnTo>
                    <a:pt x="6011024" y="2186863"/>
                  </a:lnTo>
                  <a:lnTo>
                    <a:pt x="6122657" y="2077910"/>
                  </a:lnTo>
                  <a:lnTo>
                    <a:pt x="6122657" y="917371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145193" y="6840003"/>
              <a:ext cx="0" cy="220345"/>
            </a:xfrm>
            <a:custGeom>
              <a:avLst/>
              <a:gdLst/>
              <a:ahLst/>
              <a:cxnLst/>
              <a:rect l="l" t="t" r="r" b="b"/>
              <a:pathLst>
                <a:path w="0" h="220345">
                  <a:moveTo>
                    <a:pt x="0" y="220268"/>
                  </a:moveTo>
                  <a:lnTo>
                    <a:pt x="0" y="0"/>
                  </a:lnTo>
                </a:path>
              </a:pathLst>
            </a:custGeom>
            <a:ln w="65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722056" y="7063562"/>
              <a:ext cx="1423670" cy="0"/>
            </a:xfrm>
            <a:custGeom>
              <a:avLst/>
              <a:gdLst/>
              <a:ahLst/>
              <a:cxnLst/>
              <a:rect l="l" t="t" r="r" b="b"/>
              <a:pathLst>
                <a:path w="1423670" h="0">
                  <a:moveTo>
                    <a:pt x="0" y="0"/>
                  </a:moveTo>
                  <a:lnTo>
                    <a:pt x="1423123" y="0"/>
                  </a:lnTo>
                </a:path>
              </a:pathLst>
            </a:custGeom>
            <a:ln w="65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145193" y="7063562"/>
              <a:ext cx="3077210" cy="0"/>
            </a:xfrm>
            <a:custGeom>
              <a:avLst/>
              <a:gdLst/>
              <a:ahLst/>
              <a:cxnLst/>
              <a:rect l="l" t="t" r="r" b="b"/>
              <a:pathLst>
                <a:path w="3077210" h="0">
                  <a:moveTo>
                    <a:pt x="0" y="0"/>
                  </a:moveTo>
                  <a:lnTo>
                    <a:pt x="3076867" y="0"/>
                  </a:lnTo>
                </a:path>
              </a:pathLst>
            </a:custGeom>
            <a:ln w="65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145193" y="7066838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70">
                  <a:moveTo>
                    <a:pt x="0" y="216992"/>
                  </a:moveTo>
                  <a:lnTo>
                    <a:pt x="0" y="0"/>
                  </a:lnTo>
                </a:path>
              </a:pathLst>
            </a:custGeom>
            <a:ln w="65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722056" y="7287120"/>
              <a:ext cx="1423670" cy="0"/>
            </a:xfrm>
            <a:custGeom>
              <a:avLst/>
              <a:gdLst/>
              <a:ahLst/>
              <a:cxnLst/>
              <a:rect l="l" t="t" r="r" b="b"/>
              <a:pathLst>
                <a:path w="1423670" h="0">
                  <a:moveTo>
                    <a:pt x="0" y="0"/>
                  </a:moveTo>
                  <a:lnTo>
                    <a:pt x="1423123" y="0"/>
                  </a:lnTo>
                </a:path>
              </a:pathLst>
            </a:custGeom>
            <a:ln w="65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145193" y="7287120"/>
              <a:ext cx="3077210" cy="0"/>
            </a:xfrm>
            <a:custGeom>
              <a:avLst/>
              <a:gdLst/>
              <a:ahLst/>
              <a:cxnLst/>
              <a:rect l="l" t="t" r="r" b="b"/>
              <a:pathLst>
                <a:path w="3077210" h="0">
                  <a:moveTo>
                    <a:pt x="0" y="0"/>
                  </a:moveTo>
                  <a:lnTo>
                    <a:pt x="3076867" y="0"/>
                  </a:lnTo>
                </a:path>
              </a:pathLst>
            </a:custGeom>
            <a:ln w="65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145193" y="7290396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70">
                  <a:moveTo>
                    <a:pt x="0" y="216992"/>
                  </a:moveTo>
                  <a:lnTo>
                    <a:pt x="0" y="0"/>
                  </a:lnTo>
                </a:path>
              </a:pathLst>
            </a:custGeom>
            <a:ln w="65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722056" y="7510678"/>
              <a:ext cx="1423670" cy="0"/>
            </a:xfrm>
            <a:custGeom>
              <a:avLst/>
              <a:gdLst/>
              <a:ahLst/>
              <a:cxnLst/>
              <a:rect l="l" t="t" r="r" b="b"/>
              <a:pathLst>
                <a:path w="1423670" h="0">
                  <a:moveTo>
                    <a:pt x="0" y="0"/>
                  </a:moveTo>
                  <a:lnTo>
                    <a:pt x="1423123" y="0"/>
                  </a:lnTo>
                </a:path>
              </a:pathLst>
            </a:custGeom>
            <a:ln w="65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145193" y="7510678"/>
              <a:ext cx="3077210" cy="0"/>
            </a:xfrm>
            <a:custGeom>
              <a:avLst/>
              <a:gdLst/>
              <a:ahLst/>
              <a:cxnLst/>
              <a:rect l="l" t="t" r="r" b="b"/>
              <a:pathLst>
                <a:path w="3077210" h="0">
                  <a:moveTo>
                    <a:pt x="0" y="0"/>
                  </a:moveTo>
                  <a:lnTo>
                    <a:pt x="3076867" y="0"/>
                  </a:lnTo>
                </a:path>
              </a:pathLst>
            </a:custGeom>
            <a:ln w="65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145193" y="7513954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70">
                  <a:moveTo>
                    <a:pt x="0" y="216992"/>
                  </a:moveTo>
                  <a:lnTo>
                    <a:pt x="0" y="0"/>
                  </a:lnTo>
                </a:path>
              </a:pathLst>
            </a:custGeom>
            <a:ln w="65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722056" y="7734236"/>
              <a:ext cx="1423670" cy="0"/>
            </a:xfrm>
            <a:custGeom>
              <a:avLst/>
              <a:gdLst/>
              <a:ahLst/>
              <a:cxnLst/>
              <a:rect l="l" t="t" r="r" b="b"/>
              <a:pathLst>
                <a:path w="1423670" h="0">
                  <a:moveTo>
                    <a:pt x="0" y="0"/>
                  </a:moveTo>
                  <a:lnTo>
                    <a:pt x="1423123" y="0"/>
                  </a:lnTo>
                </a:path>
              </a:pathLst>
            </a:custGeom>
            <a:ln w="65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145193" y="7734236"/>
              <a:ext cx="3077210" cy="0"/>
            </a:xfrm>
            <a:custGeom>
              <a:avLst/>
              <a:gdLst/>
              <a:ahLst/>
              <a:cxnLst/>
              <a:rect l="l" t="t" r="r" b="b"/>
              <a:pathLst>
                <a:path w="3077210" h="0">
                  <a:moveTo>
                    <a:pt x="0" y="0"/>
                  </a:moveTo>
                  <a:lnTo>
                    <a:pt x="3076867" y="0"/>
                  </a:lnTo>
                </a:path>
              </a:pathLst>
            </a:custGeom>
            <a:ln w="65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145193" y="7737512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70">
                  <a:moveTo>
                    <a:pt x="0" y="216992"/>
                  </a:moveTo>
                  <a:lnTo>
                    <a:pt x="0" y="0"/>
                  </a:lnTo>
                </a:path>
              </a:pathLst>
            </a:custGeom>
            <a:ln w="65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722056" y="7957794"/>
              <a:ext cx="1423670" cy="0"/>
            </a:xfrm>
            <a:custGeom>
              <a:avLst/>
              <a:gdLst/>
              <a:ahLst/>
              <a:cxnLst/>
              <a:rect l="l" t="t" r="r" b="b"/>
              <a:pathLst>
                <a:path w="1423670" h="0">
                  <a:moveTo>
                    <a:pt x="0" y="0"/>
                  </a:moveTo>
                  <a:lnTo>
                    <a:pt x="1423123" y="0"/>
                  </a:lnTo>
                </a:path>
              </a:pathLst>
            </a:custGeom>
            <a:ln w="65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145193" y="7957794"/>
              <a:ext cx="3077210" cy="0"/>
            </a:xfrm>
            <a:custGeom>
              <a:avLst/>
              <a:gdLst/>
              <a:ahLst/>
              <a:cxnLst/>
              <a:rect l="l" t="t" r="r" b="b"/>
              <a:pathLst>
                <a:path w="3077210" h="0">
                  <a:moveTo>
                    <a:pt x="0" y="0"/>
                  </a:moveTo>
                  <a:lnTo>
                    <a:pt x="3076867" y="0"/>
                  </a:lnTo>
                </a:path>
              </a:pathLst>
            </a:custGeom>
            <a:ln w="65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145193" y="7961083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70">
                  <a:moveTo>
                    <a:pt x="0" y="216992"/>
                  </a:moveTo>
                  <a:lnTo>
                    <a:pt x="0" y="0"/>
                  </a:lnTo>
                </a:path>
              </a:pathLst>
            </a:custGeom>
            <a:ln w="65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722056" y="8181352"/>
              <a:ext cx="1423670" cy="0"/>
            </a:xfrm>
            <a:custGeom>
              <a:avLst/>
              <a:gdLst/>
              <a:ahLst/>
              <a:cxnLst/>
              <a:rect l="l" t="t" r="r" b="b"/>
              <a:pathLst>
                <a:path w="1423670" h="0">
                  <a:moveTo>
                    <a:pt x="0" y="0"/>
                  </a:moveTo>
                  <a:lnTo>
                    <a:pt x="1423123" y="0"/>
                  </a:lnTo>
                </a:path>
              </a:pathLst>
            </a:custGeom>
            <a:ln w="65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145193" y="8181352"/>
              <a:ext cx="3077210" cy="0"/>
            </a:xfrm>
            <a:custGeom>
              <a:avLst/>
              <a:gdLst/>
              <a:ahLst/>
              <a:cxnLst/>
              <a:rect l="l" t="t" r="r" b="b"/>
              <a:pathLst>
                <a:path w="3077210" h="0">
                  <a:moveTo>
                    <a:pt x="0" y="0"/>
                  </a:moveTo>
                  <a:lnTo>
                    <a:pt x="3076867" y="0"/>
                  </a:lnTo>
                </a:path>
              </a:pathLst>
            </a:custGeom>
            <a:ln w="65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145193" y="8184641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70">
                  <a:moveTo>
                    <a:pt x="0" y="216992"/>
                  </a:moveTo>
                  <a:lnTo>
                    <a:pt x="0" y="0"/>
                  </a:lnTo>
                </a:path>
              </a:pathLst>
            </a:custGeom>
            <a:ln w="65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722056" y="8404923"/>
              <a:ext cx="1423670" cy="0"/>
            </a:xfrm>
            <a:custGeom>
              <a:avLst/>
              <a:gdLst/>
              <a:ahLst/>
              <a:cxnLst/>
              <a:rect l="l" t="t" r="r" b="b"/>
              <a:pathLst>
                <a:path w="1423670" h="0">
                  <a:moveTo>
                    <a:pt x="0" y="0"/>
                  </a:moveTo>
                  <a:lnTo>
                    <a:pt x="1423123" y="0"/>
                  </a:lnTo>
                </a:path>
              </a:pathLst>
            </a:custGeom>
            <a:ln w="65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145193" y="8404923"/>
              <a:ext cx="3077210" cy="0"/>
            </a:xfrm>
            <a:custGeom>
              <a:avLst/>
              <a:gdLst/>
              <a:ahLst/>
              <a:cxnLst/>
              <a:rect l="l" t="t" r="r" b="b"/>
              <a:pathLst>
                <a:path w="3077210" h="0">
                  <a:moveTo>
                    <a:pt x="0" y="0"/>
                  </a:moveTo>
                  <a:lnTo>
                    <a:pt x="3076867" y="0"/>
                  </a:lnTo>
                </a:path>
              </a:pathLst>
            </a:custGeom>
            <a:ln w="65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145193" y="8408199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70">
                  <a:moveTo>
                    <a:pt x="0" y="216992"/>
                  </a:moveTo>
                  <a:lnTo>
                    <a:pt x="0" y="0"/>
                  </a:lnTo>
                </a:path>
              </a:pathLst>
            </a:custGeom>
            <a:ln w="65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722056" y="8628481"/>
              <a:ext cx="1423670" cy="0"/>
            </a:xfrm>
            <a:custGeom>
              <a:avLst/>
              <a:gdLst/>
              <a:ahLst/>
              <a:cxnLst/>
              <a:rect l="l" t="t" r="r" b="b"/>
              <a:pathLst>
                <a:path w="1423670" h="0">
                  <a:moveTo>
                    <a:pt x="0" y="0"/>
                  </a:moveTo>
                  <a:lnTo>
                    <a:pt x="1423123" y="0"/>
                  </a:lnTo>
                </a:path>
              </a:pathLst>
            </a:custGeom>
            <a:ln w="65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145193" y="8628481"/>
              <a:ext cx="3077210" cy="0"/>
            </a:xfrm>
            <a:custGeom>
              <a:avLst/>
              <a:gdLst/>
              <a:ahLst/>
              <a:cxnLst/>
              <a:rect l="l" t="t" r="r" b="b"/>
              <a:pathLst>
                <a:path w="3077210" h="0">
                  <a:moveTo>
                    <a:pt x="0" y="0"/>
                  </a:moveTo>
                  <a:lnTo>
                    <a:pt x="3076867" y="0"/>
                  </a:lnTo>
                </a:path>
              </a:pathLst>
            </a:custGeom>
            <a:ln w="65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145193" y="8631758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70">
                  <a:moveTo>
                    <a:pt x="0" y="216992"/>
                  </a:moveTo>
                  <a:lnTo>
                    <a:pt x="0" y="0"/>
                  </a:lnTo>
                </a:path>
              </a:pathLst>
            </a:custGeom>
            <a:ln w="65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722056" y="8852039"/>
              <a:ext cx="1423670" cy="0"/>
            </a:xfrm>
            <a:custGeom>
              <a:avLst/>
              <a:gdLst/>
              <a:ahLst/>
              <a:cxnLst/>
              <a:rect l="l" t="t" r="r" b="b"/>
              <a:pathLst>
                <a:path w="1423670" h="0">
                  <a:moveTo>
                    <a:pt x="0" y="0"/>
                  </a:moveTo>
                  <a:lnTo>
                    <a:pt x="1423123" y="0"/>
                  </a:lnTo>
                </a:path>
              </a:pathLst>
            </a:custGeom>
            <a:ln w="65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145193" y="8852039"/>
              <a:ext cx="3077210" cy="0"/>
            </a:xfrm>
            <a:custGeom>
              <a:avLst/>
              <a:gdLst/>
              <a:ahLst/>
              <a:cxnLst/>
              <a:rect l="l" t="t" r="r" b="b"/>
              <a:pathLst>
                <a:path w="3077210" h="0">
                  <a:moveTo>
                    <a:pt x="0" y="0"/>
                  </a:moveTo>
                  <a:lnTo>
                    <a:pt x="3076867" y="0"/>
                  </a:lnTo>
                </a:path>
              </a:pathLst>
            </a:custGeom>
            <a:ln w="65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145193" y="8855316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70">
                  <a:moveTo>
                    <a:pt x="0" y="216992"/>
                  </a:moveTo>
                  <a:lnTo>
                    <a:pt x="0" y="0"/>
                  </a:lnTo>
                </a:path>
              </a:pathLst>
            </a:custGeom>
            <a:ln w="65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722056" y="9075597"/>
              <a:ext cx="1423670" cy="0"/>
            </a:xfrm>
            <a:custGeom>
              <a:avLst/>
              <a:gdLst/>
              <a:ahLst/>
              <a:cxnLst/>
              <a:rect l="l" t="t" r="r" b="b"/>
              <a:pathLst>
                <a:path w="1423670" h="0">
                  <a:moveTo>
                    <a:pt x="0" y="0"/>
                  </a:moveTo>
                  <a:lnTo>
                    <a:pt x="1423123" y="0"/>
                  </a:lnTo>
                </a:path>
              </a:pathLst>
            </a:custGeom>
            <a:ln w="65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145193" y="9075597"/>
              <a:ext cx="3077210" cy="0"/>
            </a:xfrm>
            <a:custGeom>
              <a:avLst/>
              <a:gdLst/>
              <a:ahLst/>
              <a:cxnLst/>
              <a:rect l="l" t="t" r="r" b="b"/>
              <a:pathLst>
                <a:path w="3077210" h="0">
                  <a:moveTo>
                    <a:pt x="0" y="0"/>
                  </a:moveTo>
                  <a:lnTo>
                    <a:pt x="3076867" y="0"/>
                  </a:lnTo>
                </a:path>
              </a:pathLst>
            </a:custGeom>
            <a:ln w="65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3145193" y="9078874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70">
                  <a:moveTo>
                    <a:pt x="0" y="216992"/>
                  </a:moveTo>
                  <a:lnTo>
                    <a:pt x="0" y="0"/>
                  </a:lnTo>
                </a:path>
              </a:pathLst>
            </a:custGeom>
            <a:ln w="65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722056" y="9299155"/>
              <a:ext cx="1423670" cy="0"/>
            </a:xfrm>
            <a:custGeom>
              <a:avLst/>
              <a:gdLst/>
              <a:ahLst/>
              <a:cxnLst/>
              <a:rect l="l" t="t" r="r" b="b"/>
              <a:pathLst>
                <a:path w="1423670" h="0">
                  <a:moveTo>
                    <a:pt x="0" y="0"/>
                  </a:moveTo>
                  <a:lnTo>
                    <a:pt x="1423123" y="0"/>
                  </a:lnTo>
                </a:path>
              </a:pathLst>
            </a:custGeom>
            <a:ln w="65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3145193" y="9299155"/>
              <a:ext cx="3077210" cy="0"/>
            </a:xfrm>
            <a:custGeom>
              <a:avLst/>
              <a:gdLst/>
              <a:ahLst/>
              <a:cxnLst/>
              <a:rect l="l" t="t" r="r" b="b"/>
              <a:pathLst>
                <a:path w="3077210" h="0">
                  <a:moveTo>
                    <a:pt x="0" y="0"/>
                  </a:moveTo>
                  <a:lnTo>
                    <a:pt x="3076867" y="0"/>
                  </a:lnTo>
                </a:path>
              </a:pathLst>
            </a:custGeom>
            <a:ln w="65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3145193" y="9302438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70">
                  <a:moveTo>
                    <a:pt x="0" y="216992"/>
                  </a:moveTo>
                  <a:lnTo>
                    <a:pt x="0" y="0"/>
                  </a:lnTo>
                </a:path>
              </a:pathLst>
            </a:custGeom>
            <a:ln w="65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722056" y="9522716"/>
              <a:ext cx="1423670" cy="0"/>
            </a:xfrm>
            <a:custGeom>
              <a:avLst/>
              <a:gdLst/>
              <a:ahLst/>
              <a:cxnLst/>
              <a:rect l="l" t="t" r="r" b="b"/>
              <a:pathLst>
                <a:path w="1423670" h="0">
                  <a:moveTo>
                    <a:pt x="0" y="0"/>
                  </a:moveTo>
                  <a:lnTo>
                    <a:pt x="1423123" y="0"/>
                  </a:lnTo>
                </a:path>
              </a:pathLst>
            </a:custGeom>
            <a:ln w="65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3145193" y="9522716"/>
              <a:ext cx="3077210" cy="0"/>
            </a:xfrm>
            <a:custGeom>
              <a:avLst/>
              <a:gdLst/>
              <a:ahLst/>
              <a:cxnLst/>
              <a:rect l="l" t="t" r="r" b="b"/>
              <a:pathLst>
                <a:path w="3077210" h="0">
                  <a:moveTo>
                    <a:pt x="0" y="0"/>
                  </a:moveTo>
                  <a:lnTo>
                    <a:pt x="3076867" y="0"/>
                  </a:lnTo>
                </a:path>
              </a:pathLst>
            </a:custGeom>
            <a:ln w="65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3145193" y="9526008"/>
              <a:ext cx="0" cy="220345"/>
            </a:xfrm>
            <a:custGeom>
              <a:avLst/>
              <a:gdLst/>
              <a:ahLst/>
              <a:cxnLst/>
              <a:rect l="l" t="t" r="r" b="b"/>
              <a:pathLst>
                <a:path w="0" h="220345">
                  <a:moveTo>
                    <a:pt x="0" y="220268"/>
                  </a:moveTo>
                  <a:lnTo>
                    <a:pt x="0" y="0"/>
                  </a:lnTo>
                </a:path>
              </a:pathLst>
            </a:custGeom>
            <a:ln w="65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3145193" y="9746278"/>
              <a:ext cx="0" cy="224154"/>
            </a:xfrm>
            <a:custGeom>
              <a:avLst/>
              <a:gdLst/>
              <a:ahLst/>
              <a:cxnLst/>
              <a:rect l="l" t="t" r="r" b="b"/>
              <a:pathLst>
                <a:path w="0" h="224154">
                  <a:moveTo>
                    <a:pt x="0" y="223558"/>
                  </a:moveTo>
                  <a:lnTo>
                    <a:pt x="0" y="0"/>
                  </a:lnTo>
                </a:path>
              </a:pathLst>
            </a:custGeom>
            <a:ln w="657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/>
          <p:cNvSpPr txBox="1"/>
          <p:nvPr/>
        </p:nvSpPr>
        <p:spPr>
          <a:xfrm>
            <a:off x="701362" y="2406408"/>
            <a:ext cx="5721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221F1F"/>
                </a:solidFill>
                <a:latin typeface="Trebuchet MS"/>
                <a:cs typeface="Trebuchet MS"/>
              </a:rPr>
              <a:t>The</a:t>
            </a:r>
            <a:r>
              <a:rPr dirty="0" sz="1200" spc="1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21F1F"/>
                </a:solidFill>
                <a:latin typeface="Trebuchet MS"/>
                <a:cs typeface="Trebuchet MS"/>
              </a:rPr>
              <a:t>CEH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715124" y="2459266"/>
            <a:ext cx="5939155" cy="504190"/>
            <a:chOff x="715124" y="2459266"/>
            <a:chExt cx="5939155" cy="504190"/>
          </a:xfrm>
        </p:grpSpPr>
        <p:pic>
          <p:nvPicPr>
            <p:cNvPr id="44" name="object 4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2649" y="2459266"/>
              <a:ext cx="4618062" cy="14005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9708" y="2642146"/>
              <a:ext cx="5934036" cy="14005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5124" y="2825026"/>
              <a:ext cx="5919457" cy="138379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716038" y="3007906"/>
            <a:ext cx="6069330" cy="1420495"/>
            <a:chOff x="716038" y="3007906"/>
            <a:chExt cx="6069330" cy="1420495"/>
          </a:xfrm>
        </p:grpSpPr>
        <p:pic>
          <p:nvPicPr>
            <p:cNvPr id="48" name="object 4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9696" y="3007906"/>
              <a:ext cx="5780697" cy="14005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5182" y="3190786"/>
              <a:ext cx="5976327" cy="14005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5182" y="3373666"/>
              <a:ext cx="5807329" cy="14005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6706" y="3556546"/>
              <a:ext cx="5220017" cy="13837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7316" y="3736759"/>
              <a:ext cx="6057722" cy="142722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6038" y="3922306"/>
              <a:ext cx="5760808" cy="14005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5195" y="4105186"/>
              <a:ext cx="6038189" cy="14005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8794" y="4288066"/>
              <a:ext cx="3063316" cy="140055"/>
            </a:xfrm>
            <a:prstGeom prst="rect">
              <a:avLst/>
            </a:prstGeom>
          </p:spPr>
        </p:pic>
      </p:grpSp>
      <p:pic>
        <p:nvPicPr>
          <p:cNvPr id="56" name="object 5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15035" y="1701698"/>
            <a:ext cx="5500547" cy="164820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20204" y="1915058"/>
            <a:ext cx="3946931" cy="162509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27570" y="6265291"/>
            <a:ext cx="2364371" cy="164464"/>
          </a:xfrm>
          <a:prstGeom prst="rect">
            <a:avLst/>
          </a:prstGeom>
        </p:spPr>
      </p:pic>
      <p:sp>
        <p:nvSpPr>
          <p:cNvPr id="59" name="object 59"/>
          <p:cNvSpPr/>
          <p:nvPr/>
        </p:nvSpPr>
        <p:spPr>
          <a:xfrm>
            <a:off x="0" y="10188430"/>
            <a:ext cx="7554595" cy="6350"/>
          </a:xfrm>
          <a:custGeom>
            <a:avLst/>
            <a:gdLst/>
            <a:ahLst/>
            <a:cxnLst/>
            <a:rect l="l" t="t" r="r" b="b"/>
            <a:pathLst>
              <a:path w="7554595" h="6350">
                <a:moveTo>
                  <a:pt x="0" y="0"/>
                </a:moveTo>
                <a:lnTo>
                  <a:pt x="0" y="6349"/>
                </a:lnTo>
                <a:lnTo>
                  <a:pt x="7554061" y="6349"/>
                </a:lnTo>
                <a:lnTo>
                  <a:pt x="7554061" y="0"/>
                </a:lnTo>
                <a:lnTo>
                  <a:pt x="0" y="0"/>
                </a:lnTo>
                <a:close/>
              </a:path>
            </a:pathLst>
          </a:custGeom>
          <a:solidFill>
            <a:srgbClr val="2B2D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716724" y="4772748"/>
            <a:ext cx="988694" cy="133985"/>
          </a:xfrm>
          <a:custGeom>
            <a:avLst/>
            <a:gdLst/>
            <a:ahLst/>
            <a:cxnLst/>
            <a:rect l="l" t="t" r="r" b="b"/>
            <a:pathLst>
              <a:path w="988694" h="133985">
                <a:moveTo>
                  <a:pt x="867930" y="40894"/>
                </a:moveTo>
                <a:lnTo>
                  <a:pt x="846594" y="40894"/>
                </a:lnTo>
                <a:lnTo>
                  <a:pt x="875398" y="132549"/>
                </a:lnTo>
                <a:lnTo>
                  <a:pt x="896975" y="132549"/>
                </a:lnTo>
                <a:lnTo>
                  <a:pt x="898753" y="131127"/>
                </a:lnTo>
                <a:lnTo>
                  <a:pt x="899579" y="128282"/>
                </a:lnTo>
                <a:lnTo>
                  <a:pt x="906021" y="107213"/>
                </a:lnTo>
                <a:lnTo>
                  <a:pt x="887755" y="107213"/>
                </a:lnTo>
                <a:lnTo>
                  <a:pt x="887285" y="104546"/>
                </a:lnTo>
                <a:lnTo>
                  <a:pt x="885710" y="96393"/>
                </a:lnTo>
                <a:lnTo>
                  <a:pt x="873029" y="45161"/>
                </a:lnTo>
                <a:lnTo>
                  <a:pt x="869429" y="41313"/>
                </a:lnTo>
                <a:lnTo>
                  <a:pt x="867930" y="40894"/>
                </a:lnTo>
                <a:close/>
              </a:path>
              <a:path w="988694" h="133985">
                <a:moveTo>
                  <a:pt x="936583" y="67386"/>
                </a:moveTo>
                <a:lnTo>
                  <a:pt x="917536" y="67386"/>
                </a:lnTo>
                <a:lnTo>
                  <a:pt x="917892" y="69278"/>
                </a:lnTo>
                <a:lnTo>
                  <a:pt x="918304" y="71196"/>
                </a:lnTo>
                <a:lnTo>
                  <a:pt x="919225" y="75044"/>
                </a:lnTo>
                <a:lnTo>
                  <a:pt x="919751" y="76962"/>
                </a:lnTo>
                <a:lnTo>
                  <a:pt x="920346" y="78854"/>
                </a:lnTo>
                <a:lnTo>
                  <a:pt x="935227" y="128282"/>
                </a:lnTo>
                <a:lnTo>
                  <a:pt x="935647" y="129819"/>
                </a:lnTo>
                <a:lnTo>
                  <a:pt x="936256" y="130924"/>
                </a:lnTo>
                <a:lnTo>
                  <a:pt x="937856" y="132219"/>
                </a:lnTo>
                <a:lnTo>
                  <a:pt x="938758" y="132549"/>
                </a:lnTo>
                <a:lnTo>
                  <a:pt x="959586" y="132549"/>
                </a:lnTo>
                <a:lnTo>
                  <a:pt x="967492" y="107391"/>
                </a:lnTo>
                <a:lnTo>
                  <a:pt x="947762" y="107391"/>
                </a:lnTo>
                <a:lnTo>
                  <a:pt x="947098" y="104546"/>
                </a:lnTo>
                <a:lnTo>
                  <a:pt x="946404" y="101841"/>
                </a:lnTo>
                <a:lnTo>
                  <a:pt x="936583" y="67386"/>
                </a:lnTo>
                <a:close/>
              </a:path>
              <a:path w="988694" h="133985">
                <a:moveTo>
                  <a:pt x="988390" y="40894"/>
                </a:moveTo>
                <a:lnTo>
                  <a:pt x="968120" y="40894"/>
                </a:lnTo>
                <a:lnTo>
                  <a:pt x="966723" y="41313"/>
                </a:lnTo>
                <a:lnTo>
                  <a:pt x="964361" y="42964"/>
                </a:lnTo>
                <a:lnTo>
                  <a:pt x="963561" y="44030"/>
                </a:lnTo>
                <a:lnTo>
                  <a:pt x="963142" y="45339"/>
                </a:lnTo>
                <a:lnTo>
                  <a:pt x="951318" y="90678"/>
                </a:lnTo>
                <a:lnTo>
                  <a:pt x="950544" y="93586"/>
                </a:lnTo>
                <a:lnTo>
                  <a:pt x="949883" y="96418"/>
                </a:lnTo>
                <a:lnTo>
                  <a:pt x="948753" y="101930"/>
                </a:lnTo>
                <a:lnTo>
                  <a:pt x="948232" y="104660"/>
                </a:lnTo>
                <a:lnTo>
                  <a:pt x="947762" y="107391"/>
                </a:lnTo>
                <a:lnTo>
                  <a:pt x="967492" y="107391"/>
                </a:lnTo>
                <a:lnTo>
                  <a:pt x="988390" y="40894"/>
                </a:lnTo>
                <a:close/>
              </a:path>
              <a:path w="988694" h="133985">
                <a:moveTo>
                  <a:pt x="925118" y="40805"/>
                </a:moveTo>
                <a:lnTo>
                  <a:pt x="910958" y="40805"/>
                </a:lnTo>
                <a:lnTo>
                  <a:pt x="909561" y="41224"/>
                </a:lnTo>
                <a:lnTo>
                  <a:pt x="907199" y="42875"/>
                </a:lnTo>
                <a:lnTo>
                  <a:pt x="906398" y="43916"/>
                </a:lnTo>
                <a:lnTo>
                  <a:pt x="905927" y="45339"/>
                </a:lnTo>
                <a:lnTo>
                  <a:pt x="892555" y="90678"/>
                </a:lnTo>
                <a:lnTo>
                  <a:pt x="889194" y="101930"/>
                </a:lnTo>
                <a:lnTo>
                  <a:pt x="888436" y="104660"/>
                </a:lnTo>
                <a:lnTo>
                  <a:pt x="887755" y="107213"/>
                </a:lnTo>
                <a:lnTo>
                  <a:pt x="906021" y="107213"/>
                </a:lnTo>
                <a:lnTo>
                  <a:pt x="915337" y="76784"/>
                </a:lnTo>
                <a:lnTo>
                  <a:pt x="915841" y="74904"/>
                </a:lnTo>
                <a:lnTo>
                  <a:pt x="916704" y="71170"/>
                </a:lnTo>
                <a:lnTo>
                  <a:pt x="917536" y="67386"/>
                </a:lnTo>
                <a:lnTo>
                  <a:pt x="936583" y="67386"/>
                </a:lnTo>
                <a:lnTo>
                  <a:pt x="930249" y="45161"/>
                </a:lnTo>
                <a:lnTo>
                  <a:pt x="929830" y="43916"/>
                </a:lnTo>
                <a:lnTo>
                  <a:pt x="929017" y="42875"/>
                </a:lnTo>
                <a:lnTo>
                  <a:pt x="926591" y="41224"/>
                </a:lnTo>
                <a:lnTo>
                  <a:pt x="925118" y="40805"/>
                </a:lnTo>
                <a:close/>
              </a:path>
              <a:path w="988694" h="133985">
                <a:moveTo>
                  <a:pt x="807389" y="39471"/>
                </a:moveTo>
                <a:lnTo>
                  <a:pt x="794588" y="39471"/>
                </a:lnTo>
                <a:lnTo>
                  <a:pt x="788365" y="40678"/>
                </a:lnTo>
                <a:lnTo>
                  <a:pt x="757923" y="72720"/>
                </a:lnTo>
                <a:lnTo>
                  <a:pt x="756894" y="78587"/>
                </a:lnTo>
                <a:lnTo>
                  <a:pt x="756894" y="92875"/>
                </a:lnTo>
                <a:lnTo>
                  <a:pt x="779132" y="128625"/>
                </a:lnTo>
                <a:lnTo>
                  <a:pt x="796188" y="133883"/>
                </a:lnTo>
                <a:lnTo>
                  <a:pt x="805789" y="133883"/>
                </a:lnTo>
                <a:lnTo>
                  <a:pt x="841171" y="118592"/>
                </a:lnTo>
                <a:lnTo>
                  <a:pt x="838540" y="115303"/>
                </a:lnTo>
                <a:lnTo>
                  <a:pt x="798169" y="115303"/>
                </a:lnTo>
                <a:lnTo>
                  <a:pt x="792784" y="113309"/>
                </a:lnTo>
                <a:lnTo>
                  <a:pt x="784555" y="105371"/>
                </a:lnTo>
                <a:lnTo>
                  <a:pt x="782116" y="99098"/>
                </a:lnTo>
                <a:lnTo>
                  <a:pt x="781342" y="90500"/>
                </a:lnTo>
                <a:lnTo>
                  <a:pt x="837412" y="90500"/>
                </a:lnTo>
                <a:lnTo>
                  <a:pt x="838326" y="90373"/>
                </a:lnTo>
                <a:lnTo>
                  <a:pt x="841882" y="75920"/>
                </a:lnTo>
                <a:lnTo>
                  <a:pt x="781697" y="75920"/>
                </a:lnTo>
                <a:lnTo>
                  <a:pt x="782701" y="69761"/>
                </a:lnTo>
                <a:lnTo>
                  <a:pt x="784872" y="65011"/>
                </a:lnTo>
                <a:lnTo>
                  <a:pt x="791502" y="58381"/>
                </a:lnTo>
                <a:lnTo>
                  <a:pt x="796099" y="56718"/>
                </a:lnTo>
                <a:lnTo>
                  <a:pt x="835890" y="56718"/>
                </a:lnTo>
                <a:lnTo>
                  <a:pt x="834135" y="53962"/>
                </a:lnTo>
                <a:lnTo>
                  <a:pt x="826960" y="46850"/>
                </a:lnTo>
                <a:lnTo>
                  <a:pt x="822693" y="44145"/>
                </a:lnTo>
                <a:lnTo>
                  <a:pt x="812799" y="40411"/>
                </a:lnTo>
                <a:lnTo>
                  <a:pt x="807389" y="39471"/>
                </a:lnTo>
                <a:close/>
              </a:path>
              <a:path w="988694" h="133985">
                <a:moveTo>
                  <a:pt x="831507" y="107569"/>
                </a:moveTo>
                <a:lnTo>
                  <a:pt x="828128" y="107569"/>
                </a:lnTo>
                <a:lnTo>
                  <a:pt x="826642" y="107975"/>
                </a:lnTo>
                <a:lnTo>
                  <a:pt x="818197" y="112420"/>
                </a:lnTo>
                <a:lnTo>
                  <a:pt x="815986" y="113322"/>
                </a:lnTo>
                <a:lnTo>
                  <a:pt x="811110" y="114909"/>
                </a:lnTo>
                <a:lnTo>
                  <a:pt x="808189" y="115303"/>
                </a:lnTo>
                <a:lnTo>
                  <a:pt x="838540" y="115303"/>
                </a:lnTo>
                <a:lnTo>
                  <a:pt x="834059" y="109702"/>
                </a:lnTo>
                <a:lnTo>
                  <a:pt x="832992" y="108280"/>
                </a:lnTo>
                <a:lnTo>
                  <a:pt x="831507" y="107569"/>
                </a:lnTo>
                <a:close/>
              </a:path>
              <a:path w="988694" h="133985">
                <a:moveTo>
                  <a:pt x="835890" y="56718"/>
                </a:moveTo>
                <a:lnTo>
                  <a:pt x="805103" y="56718"/>
                </a:lnTo>
                <a:lnTo>
                  <a:pt x="807808" y="57238"/>
                </a:lnTo>
                <a:lnTo>
                  <a:pt x="812304" y="59309"/>
                </a:lnTo>
                <a:lnTo>
                  <a:pt x="819924" y="75920"/>
                </a:lnTo>
                <a:lnTo>
                  <a:pt x="841882" y="75920"/>
                </a:lnTo>
                <a:lnTo>
                  <a:pt x="841882" y="74612"/>
                </a:lnTo>
                <a:lnTo>
                  <a:pt x="840892" y="68707"/>
                </a:lnTo>
                <a:lnTo>
                  <a:pt x="836917" y="58331"/>
                </a:lnTo>
                <a:lnTo>
                  <a:pt x="835890" y="56718"/>
                </a:lnTo>
                <a:close/>
              </a:path>
              <a:path w="988694" h="133985">
                <a:moveTo>
                  <a:pt x="645477" y="3556"/>
                </a:moveTo>
                <a:lnTo>
                  <a:pt x="630301" y="3556"/>
                </a:lnTo>
                <a:lnTo>
                  <a:pt x="630301" y="132549"/>
                </a:lnTo>
                <a:lnTo>
                  <a:pt x="653859" y="132549"/>
                </a:lnTo>
                <a:lnTo>
                  <a:pt x="653821" y="54381"/>
                </a:lnTo>
                <a:lnTo>
                  <a:pt x="653643" y="50342"/>
                </a:lnTo>
                <a:lnTo>
                  <a:pt x="653503" y="48298"/>
                </a:lnTo>
                <a:lnTo>
                  <a:pt x="653326" y="46228"/>
                </a:lnTo>
                <a:lnTo>
                  <a:pt x="683559" y="46228"/>
                </a:lnTo>
                <a:lnTo>
                  <a:pt x="652526" y="6845"/>
                </a:lnTo>
                <a:lnTo>
                  <a:pt x="646442" y="3606"/>
                </a:lnTo>
                <a:lnTo>
                  <a:pt x="645477" y="3556"/>
                </a:lnTo>
                <a:close/>
              </a:path>
              <a:path w="988694" h="133985">
                <a:moveTo>
                  <a:pt x="683559" y="46228"/>
                </a:moveTo>
                <a:lnTo>
                  <a:pt x="653326" y="46228"/>
                </a:lnTo>
                <a:lnTo>
                  <a:pt x="717600" y="128016"/>
                </a:lnTo>
                <a:lnTo>
                  <a:pt x="740803" y="132549"/>
                </a:lnTo>
                <a:lnTo>
                  <a:pt x="740803" y="89877"/>
                </a:lnTo>
                <a:lnTo>
                  <a:pt x="717956" y="89877"/>
                </a:lnTo>
                <a:lnTo>
                  <a:pt x="683559" y="46228"/>
                </a:lnTo>
                <a:close/>
              </a:path>
              <a:path w="988694" h="133985">
                <a:moveTo>
                  <a:pt x="740803" y="3556"/>
                </a:moveTo>
                <a:lnTo>
                  <a:pt x="717245" y="3556"/>
                </a:lnTo>
                <a:lnTo>
                  <a:pt x="717308" y="81241"/>
                </a:lnTo>
                <a:lnTo>
                  <a:pt x="717537" y="85445"/>
                </a:lnTo>
                <a:lnTo>
                  <a:pt x="717715" y="87630"/>
                </a:lnTo>
                <a:lnTo>
                  <a:pt x="717956" y="89877"/>
                </a:lnTo>
                <a:lnTo>
                  <a:pt x="740803" y="89877"/>
                </a:lnTo>
                <a:lnTo>
                  <a:pt x="740803" y="3556"/>
                </a:lnTo>
                <a:close/>
              </a:path>
              <a:path w="988694" h="133985">
                <a:moveTo>
                  <a:pt x="607098" y="68630"/>
                </a:moveTo>
                <a:lnTo>
                  <a:pt x="560158" y="68630"/>
                </a:lnTo>
                <a:lnTo>
                  <a:pt x="560158" y="88722"/>
                </a:lnTo>
                <a:lnTo>
                  <a:pt x="607098" y="88722"/>
                </a:lnTo>
                <a:lnTo>
                  <a:pt x="607098" y="68630"/>
                </a:lnTo>
                <a:close/>
              </a:path>
              <a:path w="988694" h="133985">
                <a:moveTo>
                  <a:pt x="540156" y="0"/>
                </a:moveTo>
                <a:lnTo>
                  <a:pt x="515619" y="0"/>
                </a:lnTo>
                <a:lnTo>
                  <a:pt x="515619" y="132549"/>
                </a:lnTo>
                <a:lnTo>
                  <a:pt x="540156" y="132549"/>
                </a:lnTo>
                <a:lnTo>
                  <a:pt x="540156" y="0"/>
                </a:lnTo>
                <a:close/>
              </a:path>
              <a:path w="988694" h="133985">
                <a:moveTo>
                  <a:pt x="494995" y="0"/>
                </a:moveTo>
                <a:lnTo>
                  <a:pt x="470458" y="0"/>
                </a:lnTo>
                <a:lnTo>
                  <a:pt x="470458" y="132549"/>
                </a:lnTo>
                <a:lnTo>
                  <a:pt x="494995" y="132549"/>
                </a:lnTo>
                <a:lnTo>
                  <a:pt x="494995" y="0"/>
                </a:lnTo>
                <a:close/>
              </a:path>
              <a:path w="988694" h="133985">
                <a:moveTo>
                  <a:pt x="411518" y="3556"/>
                </a:moveTo>
                <a:lnTo>
                  <a:pt x="384225" y="3556"/>
                </a:lnTo>
                <a:lnTo>
                  <a:pt x="333819" y="132549"/>
                </a:lnTo>
                <a:lnTo>
                  <a:pt x="356958" y="132549"/>
                </a:lnTo>
                <a:lnTo>
                  <a:pt x="372135" y="102057"/>
                </a:lnTo>
                <a:lnTo>
                  <a:pt x="449941" y="102057"/>
                </a:lnTo>
                <a:lnTo>
                  <a:pt x="442728" y="83566"/>
                </a:lnTo>
                <a:lnTo>
                  <a:pt x="378713" y="83566"/>
                </a:lnTo>
                <a:lnTo>
                  <a:pt x="392653" y="44094"/>
                </a:lnTo>
                <a:lnTo>
                  <a:pt x="397827" y="27736"/>
                </a:lnTo>
                <a:lnTo>
                  <a:pt x="420950" y="27736"/>
                </a:lnTo>
                <a:lnTo>
                  <a:pt x="411518" y="3556"/>
                </a:lnTo>
                <a:close/>
              </a:path>
              <a:path w="988694" h="133985">
                <a:moveTo>
                  <a:pt x="449941" y="102057"/>
                </a:moveTo>
                <a:lnTo>
                  <a:pt x="423519" y="102057"/>
                </a:lnTo>
                <a:lnTo>
                  <a:pt x="432231" y="126682"/>
                </a:lnTo>
                <a:lnTo>
                  <a:pt x="432942" y="128397"/>
                </a:lnTo>
                <a:lnTo>
                  <a:pt x="434022" y="129806"/>
                </a:lnTo>
                <a:lnTo>
                  <a:pt x="436930" y="132003"/>
                </a:lnTo>
                <a:lnTo>
                  <a:pt x="438810" y="132549"/>
                </a:lnTo>
                <a:lnTo>
                  <a:pt x="461835" y="132549"/>
                </a:lnTo>
                <a:lnTo>
                  <a:pt x="449941" y="102057"/>
                </a:lnTo>
                <a:close/>
              </a:path>
              <a:path w="988694" h="133985">
                <a:moveTo>
                  <a:pt x="420950" y="27736"/>
                </a:moveTo>
                <a:lnTo>
                  <a:pt x="397827" y="27736"/>
                </a:lnTo>
                <a:lnTo>
                  <a:pt x="398667" y="31051"/>
                </a:lnTo>
                <a:lnTo>
                  <a:pt x="399562" y="34124"/>
                </a:lnTo>
                <a:lnTo>
                  <a:pt x="401430" y="39751"/>
                </a:lnTo>
                <a:lnTo>
                  <a:pt x="402318" y="42202"/>
                </a:lnTo>
                <a:lnTo>
                  <a:pt x="403135" y="44272"/>
                </a:lnTo>
                <a:lnTo>
                  <a:pt x="417029" y="83566"/>
                </a:lnTo>
                <a:lnTo>
                  <a:pt x="442728" y="83566"/>
                </a:lnTo>
                <a:lnTo>
                  <a:pt x="420950" y="27736"/>
                </a:lnTo>
                <a:close/>
              </a:path>
              <a:path w="988694" h="133985">
                <a:moveTo>
                  <a:pt x="259676" y="39471"/>
                </a:moveTo>
                <a:lnTo>
                  <a:pt x="246875" y="39471"/>
                </a:lnTo>
                <a:lnTo>
                  <a:pt x="240652" y="40678"/>
                </a:lnTo>
                <a:lnTo>
                  <a:pt x="210210" y="72720"/>
                </a:lnTo>
                <a:lnTo>
                  <a:pt x="209181" y="78587"/>
                </a:lnTo>
                <a:lnTo>
                  <a:pt x="209181" y="92875"/>
                </a:lnTo>
                <a:lnTo>
                  <a:pt x="231419" y="128625"/>
                </a:lnTo>
                <a:lnTo>
                  <a:pt x="248475" y="133883"/>
                </a:lnTo>
                <a:lnTo>
                  <a:pt x="258076" y="133883"/>
                </a:lnTo>
                <a:lnTo>
                  <a:pt x="293458" y="118592"/>
                </a:lnTo>
                <a:lnTo>
                  <a:pt x="290827" y="115303"/>
                </a:lnTo>
                <a:lnTo>
                  <a:pt x="250456" y="115303"/>
                </a:lnTo>
                <a:lnTo>
                  <a:pt x="245071" y="113309"/>
                </a:lnTo>
                <a:lnTo>
                  <a:pt x="236842" y="105371"/>
                </a:lnTo>
                <a:lnTo>
                  <a:pt x="234403" y="99098"/>
                </a:lnTo>
                <a:lnTo>
                  <a:pt x="233629" y="90500"/>
                </a:lnTo>
                <a:lnTo>
                  <a:pt x="289699" y="90500"/>
                </a:lnTo>
                <a:lnTo>
                  <a:pt x="290614" y="90373"/>
                </a:lnTo>
                <a:lnTo>
                  <a:pt x="294170" y="75920"/>
                </a:lnTo>
                <a:lnTo>
                  <a:pt x="233984" y="75920"/>
                </a:lnTo>
                <a:lnTo>
                  <a:pt x="234988" y="69761"/>
                </a:lnTo>
                <a:lnTo>
                  <a:pt x="237159" y="65011"/>
                </a:lnTo>
                <a:lnTo>
                  <a:pt x="243789" y="58381"/>
                </a:lnTo>
                <a:lnTo>
                  <a:pt x="248386" y="56718"/>
                </a:lnTo>
                <a:lnTo>
                  <a:pt x="288177" y="56718"/>
                </a:lnTo>
                <a:lnTo>
                  <a:pt x="286423" y="53962"/>
                </a:lnTo>
                <a:lnTo>
                  <a:pt x="279247" y="46850"/>
                </a:lnTo>
                <a:lnTo>
                  <a:pt x="274980" y="44145"/>
                </a:lnTo>
                <a:lnTo>
                  <a:pt x="265087" y="40411"/>
                </a:lnTo>
                <a:lnTo>
                  <a:pt x="259676" y="39471"/>
                </a:lnTo>
                <a:close/>
              </a:path>
              <a:path w="988694" h="133985">
                <a:moveTo>
                  <a:pt x="283794" y="107569"/>
                </a:moveTo>
                <a:lnTo>
                  <a:pt x="280415" y="107569"/>
                </a:lnTo>
                <a:lnTo>
                  <a:pt x="278930" y="107975"/>
                </a:lnTo>
                <a:lnTo>
                  <a:pt x="270484" y="112420"/>
                </a:lnTo>
                <a:lnTo>
                  <a:pt x="268273" y="113322"/>
                </a:lnTo>
                <a:lnTo>
                  <a:pt x="263397" y="114909"/>
                </a:lnTo>
                <a:lnTo>
                  <a:pt x="260476" y="115303"/>
                </a:lnTo>
                <a:lnTo>
                  <a:pt x="290827" y="115303"/>
                </a:lnTo>
                <a:lnTo>
                  <a:pt x="286346" y="109702"/>
                </a:lnTo>
                <a:lnTo>
                  <a:pt x="285280" y="108280"/>
                </a:lnTo>
                <a:lnTo>
                  <a:pt x="283794" y="107569"/>
                </a:lnTo>
                <a:close/>
              </a:path>
              <a:path w="988694" h="133985">
                <a:moveTo>
                  <a:pt x="288177" y="56718"/>
                </a:moveTo>
                <a:lnTo>
                  <a:pt x="257390" y="56718"/>
                </a:lnTo>
                <a:lnTo>
                  <a:pt x="260095" y="57238"/>
                </a:lnTo>
                <a:lnTo>
                  <a:pt x="264591" y="59309"/>
                </a:lnTo>
                <a:lnTo>
                  <a:pt x="272211" y="75920"/>
                </a:lnTo>
                <a:lnTo>
                  <a:pt x="294170" y="75920"/>
                </a:lnTo>
                <a:lnTo>
                  <a:pt x="294170" y="74612"/>
                </a:lnTo>
                <a:lnTo>
                  <a:pt x="293179" y="68707"/>
                </a:lnTo>
                <a:lnTo>
                  <a:pt x="289204" y="58331"/>
                </a:lnTo>
                <a:lnTo>
                  <a:pt x="288177" y="56718"/>
                </a:lnTo>
                <a:close/>
              </a:path>
              <a:path w="988694" h="133985">
                <a:moveTo>
                  <a:pt x="137794" y="0"/>
                </a:moveTo>
                <a:lnTo>
                  <a:pt x="113258" y="0"/>
                </a:lnTo>
                <a:lnTo>
                  <a:pt x="113258" y="132549"/>
                </a:lnTo>
                <a:lnTo>
                  <a:pt x="137794" y="132549"/>
                </a:lnTo>
                <a:lnTo>
                  <a:pt x="137794" y="66675"/>
                </a:lnTo>
                <a:lnTo>
                  <a:pt x="140525" y="64008"/>
                </a:lnTo>
                <a:lnTo>
                  <a:pt x="143395" y="61937"/>
                </a:lnTo>
                <a:lnTo>
                  <a:pt x="149440" y="58966"/>
                </a:lnTo>
                <a:lnTo>
                  <a:pt x="152666" y="58229"/>
                </a:lnTo>
                <a:lnTo>
                  <a:pt x="191969" y="58229"/>
                </a:lnTo>
                <a:lnTo>
                  <a:pt x="191274" y="56007"/>
                </a:lnTo>
                <a:lnTo>
                  <a:pt x="189280" y="52336"/>
                </a:lnTo>
                <a:lnTo>
                  <a:pt x="187176" y="49872"/>
                </a:lnTo>
                <a:lnTo>
                  <a:pt x="137794" y="49872"/>
                </a:lnTo>
                <a:lnTo>
                  <a:pt x="137794" y="0"/>
                </a:lnTo>
                <a:close/>
              </a:path>
              <a:path w="988694" h="133985">
                <a:moveTo>
                  <a:pt x="191969" y="58229"/>
                </a:moveTo>
                <a:lnTo>
                  <a:pt x="160731" y="58229"/>
                </a:lnTo>
                <a:lnTo>
                  <a:pt x="164223" y="59639"/>
                </a:lnTo>
                <a:lnTo>
                  <a:pt x="168973" y="65265"/>
                </a:lnTo>
                <a:lnTo>
                  <a:pt x="170154" y="69227"/>
                </a:lnTo>
                <a:lnTo>
                  <a:pt x="170154" y="132549"/>
                </a:lnTo>
                <a:lnTo>
                  <a:pt x="194602" y="132549"/>
                </a:lnTo>
                <a:lnTo>
                  <a:pt x="194602" y="69227"/>
                </a:lnTo>
                <a:lnTo>
                  <a:pt x="193941" y="64541"/>
                </a:lnTo>
                <a:lnTo>
                  <a:pt x="191969" y="58229"/>
                </a:lnTo>
                <a:close/>
              </a:path>
              <a:path w="988694" h="133985">
                <a:moveTo>
                  <a:pt x="168643" y="39471"/>
                </a:moveTo>
                <a:lnTo>
                  <a:pt x="160883" y="39471"/>
                </a:lnTo>
                <a:lnTo>
                  <a:pt x="158292" y="39725"/>
                </a:lnTo>
                <a:lnTo>
                  <a:pt x="137794" y="49872"/>
                </a:lnTo>
                <a:lnTo>
                  <a:pt x="187176" y="49872"/>
                </a:lnTo>
                <a:lnTo>
                  <a:pt x="184010" y="46164"/>
                </a:lnTo>
                <a:lnTo>
                  <a:pt x="180759" y="43764"/>
                </a:lnTo>
                <a:lnTo>
                  <a:pt x="173062" y="40335"/>
                </a:lnTo>
                <a:lnTo>
                  <a:pt x="168643" y="39471"/>
                </a:lnTo>
                <a:close/>
              </a:path>
              <a:path w="988694" h="133985">
                <a:moveTo>
                  <a:pt x="64452" y="25069"/>
                </a:moveTo>
                <a:lnTo>
                  <a:pt x="37693" y="25069"/>
                </a:lnTo>
                <a:lnTo>
                  <a:pt x="37693" y="132549"/>
                </a:lnTo>
                <a:lnTo>
                  <a:pt x="64452" y="132549"/>
                </a:lnTo>
                <a:lnTo>
                  <a:pt x="64452" y="25069"/>
                </a:lnTo>
                <a:close/>
              </a:path>
              <a:path w="988694" h="133985">
                <a:moveTo>
                  <a:pt x="102146" y="3556"/>
                </a:moveTo>
                <a:lnTo>
                  <a:pt x="0" y="3556"/>
                </a:lnTo>
                <a:lnTo>
                  <a:pt x="0" y="25069"/>
                </a:lnTo>
                <a:lnTo>
                  <a:pt x="102146" y="25069"/>
                </a:lnTo>
                <a:lnTo>
                  <a:pt x="102146" y="3556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1732152" y="4714799"/>
            <a:ext cx="3321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70" b="1">
                <a:solidFill>
                  <a:srgbClr val="221F1F"/>
                </a:solidFill>
                <a:latin typeface="Trebuchet MS"/>
                <a:cs typeface="Trebuchet MS"/>
              </a:rPr>
              <a:t>CEH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62" name="object 6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156967" y="4772748"/>
            <a:ext cx="1407528" cy="164464"/>
          </a:xfrm>
          <a:prstGeom prst="rect">
            <a:avLst/>
          </a:prstGeom>
        </p:spPr>
      </p:pic>
      <p:grpSp>
        <p:nvGrpSpPr>
          <p:cNvPr id="63" name="object 63"/>
          <p:cNvGrpSpPr/>
          <p:nvPr/>
        </p:nvGrpSpPr>
        <p:grpSpPr>
          <a:xfrm>
            <a:off x="717410" y="5158816"/>
            <a:ext cx="6115685" cy="688975"/>
            <a:chOff x="717410" y="5158816"/>
            <a:chExt cx="6115685" cy="688975"/>
          </a:xfrm>
        </p:grpSpPr>
        <p:pic>
          <p:nvPicPr>
            <p:cNvPr id="64" name="object 6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27316" y="5158816"/>
              <a:ext cx="6100584" cy="140055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19696" y="5341696"/>
              <a:ext cx="6113360" cy="140055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9696" y="5707456"/>
              <a:ext cx="5112664" cy="140055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17410" y="5524576"/>
              <a:ext cx="6114199" cy="140055"/>
            </a:xfrm>
            <a:prstGeom prst="rect">
              <a:avLst/>
            </a:prstGeom>
          </p:spPr>
        </p:pic>
      </p:grpSp>
      <p:pic>
        <p:nvPicPr>
          <p:cNvPr id="68" name="object 6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14070" y="664457"/>
            <a:ext cx="2290508" cy="804297"/>
          </a:xfrm>
          <a:prstGeom prst="rect">
            <a:avLst/>
          </a:prstGeom>
        </p:spPr>
      </p:pic>
      <p:sp>
        <p:nvSpPr>
          <p:cNvPr id="69" name="object 69"/>
          <p:cNvSpPr txBox="1"/>
          <p:nvPr/>
        </p:nvSpPr>
        <p:spPr>
          <a:xfrm>
            <a:off x="2222284" y="6854241"/>
            <a:ext cx="422909" cy="1835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000" spc="-20" b="1">
                <a:solidFill>
                  <a:srgbClr val="221F1F"/>
                </a:solidFill>
                <a:latin typeface="Tahoma"/>
                <a:cs typeface="Tahoma"/>
              </a:rPr>
              <a:t>Month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240227" y="6854241"/>
            <a:ext cx="874394" cy="1835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000" spc="-60" b="1">
                <a:solidFill>
                  <a:srgbClr val="221F1F"/>
                </a:solidFill>
                <a:latin typeface="Tahoma"/>
                <a:cs typeface="Tahoma"/>
              </a:rPr>
              <a:t>Skil</a:t>
            </a:r>
            <a:r>
              <a:rPr dirty="0" sz="1000" spc="-35" b="1">
                <a:solidFill>
                  <a:srgbClr val="221F1F"/>
                </a:solidFill>
                <a:latin typeface="Tahoma"/>
                <a:cs typeface="Tahoma"/>
              </a:rPr>
              <a:t>l</a:t>
            </a:r>
            <a:r>
              <a:rPr dirty="0" sz="1000" spc="-4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spc="-55" b="1">
                <a:solidFill>
                  <a:srgbClr val="221F1F"/>
                </a:solidFill>
                <a:latin typeface="Tahoma"/>
                <a:cs typeface="Tahoma"/>
              </a:rPr>
              <a:t>Challenge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1707667" y="7125131"/>
            <a:ext cx="4521835" cy="2802255"/>
            <a:chOff x="1707667" y="7125131"/>
            <a:chExt cx="4521835" cy="2802255"/>
          </a:xfrm>
        </p:grpSpPr>
        <p:pic>
          <p:nvPicPr>
            <p:cNvPr id="72" name="object 7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78457" y="7126719"/>
              <a:ext cx="399465" cy="11777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201581" y="7125131"/>
              <a:ext cx="1586077" cy="119354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1780692" y="7350277"/>
              <a:ext cx="401955" cy="96520"/>
            </a:xfrm>
            <a:custGeom>
              <a:avLst/>
              <a:gdLst/>
              <a:ahLst/>
              <a:cxnLst/>
              <a:rect l="l" t="t" r="r" b="b"/>
              <a:pathLst>
                <a:path w="401955" h="96520">
                  <a:moveTo>
                    <a:pt x="346837" y="69011"/>
                  </a:moveTo>
                  <a:lnTo>
                    <a:pt x="345046" y="69011"/>
                  </a:lnTo>
                  <a:lnTo>
                    <a:pt x="344119" y="69202"/>
                  </a:lnTo>
                  <a:lnTo>
                    <a:pt x="338201" y="71704"/>
                  </a:lnTo>
                  <a:lnTo>
                    <a:pt x="339305" y="75209"/>
                  </a:lnTo>
                  <a:lnTo>
                    <a:pt x="365086" y="96278"/>
                  </a:lnTo>
                  <a:lnTo>
                    <a:pt x="374421" y="96278"/>
                  </a:lnTo>
                  <a:lnTo>
                    <a:pt x="378485" y="95630"/>
                  </a:lnTo>
                  <a:lnTo>
                    <a:pt x="386067" y="93052"/>
                  </a:lnTo>
                  <a:lnTo>
                    <a:pt x="389382" y="91185"/>
                  </a:lnTo>
                  <a:lnTo>
                    <a:pt x="395090" y="86296"/>
                  </a:lnTo>
                  <a:lnTo>
                    <a:pt x="366661" y="86296"/>
                  </a:lnTo>
                  <a:lnTo>
                    <a:pt x="363918" y="85813"/>
                  </a:lnTo>
                  <a:lnTo>
                    <a:pt x="349491" y="70523"/>
                  </a:lnTo>
                  <a:lnTo>
                    <a:pt x="348970" y="69938"/>
                  </a:lnTo>
                  <a:lnTo>
                    <a:pt x="347611" y="69189"/>
                  </a:lnTo>
                  <a:lnTo>
                    <a:pt x="346837" y="69011"/>
                  </a:lnTo>
                  <a:close/>
                </a:path>
                <a:path w="401955" h="96520">
                  <a:moveTo>
                    <a:pt x="395074" y="10058"/>
                  </a:moveTo>
                  <a:lnTo>
                    <a:pt x="373570" y="10058"/>
                  </a:lnTo>
                  <a:lnTo>
                    <a:pt x="375807" y="10401"/>
                  </a:lnTo>
                  <a:lnTo>
                    <a:pt x="379844" y="11696"/>
                  </a:lnTo>
                  <a:lnTo>
                    <a:pt x="387896" y="23380"/>
                  </a:lnTo>
                  <a:lnTo>
                    <a:pt x="387896" y="28549"/>
                  </a:lnTo>
                  <a:lnTo>
                    <a:pt x="369595" y="42659"/>
                  </a:lnTo>
                  <a:lnTo>
                    <a:pt x="365607" y="42659"/>
                  </a:lnTo>
                  <a:lnTo>
                    <a:pt x="365607" y="51193"/>
                  </a:lnTo>
                  <a:lnTo>
                    <a:pt x="370522" y="51193"/>
                  </a:lnTo>
                  <a:lnTo>
                    <a:pt x="374535" y="51638"/>
                  </a:lnTo>
                  <a:lnTo>
                    <a:pt x="389737" y="66014"/>
                  </a:lnTo>
                  <a:lnTo>
                    <a:pt x="389737" y="70611"/>
                  </a:lnTo>
                  <a:lnTo>
                    <a:pt x="373240" y="86296"/>
                  </a:lnTo>
                  <a:lnTo>
                    <a:pt x="395090" y="86296"/>
                  </a:lnTo>
                  <a:lnTo>
                    <a:pt x="397319" y="83375"/>
                  </a:lnTo>
                  <a:lnTo>
                    <a:pt x="400608" y="76453"/>
                  </a:lnTo>
                  <a:lnTo>
                    <a:pt x="401404" y="72694"/>
                  </a:lnTo>
                  <a:lnTo>
                    <a:pt x="401434" y="62483"/>
                  </a:lnTo>
                  <a:lnTo>
                    <a:pt x="399884" y="57708"/>
                  </a:lnTo>
                  <a:lnTo>
                    <a:pt x="393712" y="50076"/>
                  </a:lnTo>
                  <a:lnTo>
                    <a:pt x="389102" y="47358"/>
                  </a:lnTo>
                  <a:lnTo>
                    <a:pt x="382968" y="45745"/>
                  </a:lnTo>
                  <a:lnTo>
                    <a:pt x="385457" y="44996"/>
                  </a:lnTo>
                  <a:lnTo>
                    <a:pt x="399271" y="20218"/>
                  </a:lnTo>
                  <a:lnTo>
                    <a:pt x="398653" y="17170"/>
                  </a:lnTo>
                  <a:lnTo>
                    <a:pt x="395935" y="11214"/>
                  </a:lnTo>
                  <a:lnTo>
                    <a:pt x="395074" y="10058"/>
                  </a:lnTo>
                  <a:close/>
                </a:path>
                <a:path w="401955" h="96520">
                  <a:moveTo>
                    <a:pt x="375843" y="0"/>
                  </a:moveTo>
                  <a:lnTo>
                    <a:pt x="367830" y="0"/>
                  </a:lnTo>
                  <a:lnTo>
                    <a:pt x="364070" y="584"/>
                  </a:lnTo>
                  <a:lnTo>
                    <a:pt x="341096" y="26555"/>
                  </a:lnTo>
                  <a:lnTo>
                    <a:pt x="347510" y="27635"/>
                  </a:lnTo>
                  <a:lnTo>
                    <a:pt x="348272" y="27711"/>
                  </a:lnTo>
                  <a:lnTo>
                    <a:pt x="349821" y="27711"/>
                  </a:lnTo>
                  <a:lnTo>
                    <a:pt x="353517" y="22097"/>
                  </a:lnTo>
                  <a:lnTo>
                    <a:pt x="354304" y="20218"/>
                  </a:lnTo>
                  <a:lnTo>
                    <a:pt x="368833" y="10058"/>
                  </a:lnTo>
                  <a:lnTo>
                    <a:pt x="395074" y="10058"/>
                  </a:lnTo>
                  <a:lnTo>
                    <a:pt x="394042" y="8674"/>
                  </a:lnTo>
                  <a:lnTo>
                    <a:pt x="389178" y="4470"/>
                  </a:lnTo>
                  <a:lnTo>
                    <a:pt x="386270" y="2844"/>
                  </a:lnTo>
                  <a:lnTo>
                    <a:pt x="379526" y="571"/>
                  </a:lnTo>
                  <a:lnTo>
                    <a:pt x="375843" y="0"/>
                  </a:lnTo>
                  <a:close/>
                </a:path>
                <a:path w="401955" h="96520">
                  <a:moveTo>
                    <a:pt x="317653" y="10058"/>
                  </a:moveTo>
                  <a:lnTo>
                    <a:pt x="296075" y="10058"/>
                  </a:lnTo>
                  <a:lnTo>
                    <a:pt x="298284" y="10401"/>
                  </a:lnTo>
                  <a:lnTo>
                    <a:pt x="302412" y="11760"/>
                  </a:lnTo>
                  <a:lnTo>
                    <a:pt x="310667" y="23787"/>
                  </a:lnTo>
                  <a:lnTo>
                    <a:pt x="310603" y="29730"/>
                  </a:lnTo>
                  <a:lnTo>
                    <a:pt x="263067" y="86969"/>
                  </a:lnTo>
                  <a:lnTo>
                    <a:pt x="262521" y="87782"/>
                  </a:lnTo>
                  <a:lnTo>
                    <a:pt x="261874" y="89534"/>
                  </a:lnTo>
                  <a:lnTo>
                    <a:pt x="261708" y="90385"/>
                  </a:lnTo>
                  <a:lnTo>
                    <a:pt x="261708" y="95237"/>
                  </a:lnTo>
                  <a:lnTo>
                    <a:pt x="324535" y="95237"/>
                  </a:lnTo>
                  <a:lnTo>
                    <a:pt x="324535" y="86956"/>
                  </a:lnTo>
                  <a:lnTo>
                    <a:pt x="324167" y="85991"/>
                  </a:lnTo>
                  <a:lnTo>
                    <a:pt x="323875" y="85699"/>
                  </a:lnTo>
                  <a:lnTo>
                    <a:pt x="278333" y="85699"/>
                  </a:lnTo>
                  <a:lnTo>
                    <a:pt x="305739" y="57657"/>
                  </a:lnTo>
                  <a:lnTo>
                    <a:pt x="322630" y="29730"/>
                  </a:lnTo>
                  <a:lnTo>
                    <a:pt x="322620" y="22059"/>
                  </a:lnTo>
                  <a:lnTo>
                    <a:pt x="321906" y="18427"/>
                  </a:lnTo>
                  <a:lnTo>
                    <a:pt x="319011" y="11937"/>
                  </a:lnTo>
                  <a:lnTo>
                    <a:pt x="317653" y="10058"/>
                  </a:lnTo>
                  <a:close/>
                </a:path>
                <a:path w="401955" h="96520">
                  <a:moveTo>
                    <a:pt x="321665" y="84124"/>
                  </a:moveTo>
                  <a:lnTo>
                    <a:pt x="287185" y="84124"/>
                  </a:lnTo>
                  <a:lnTo>
                    <a:pt x="285457" y="84264"/>
                  </a:lnTo>
                  <a:lnTo>
                    <a:pt x="281863" y="84835"/>
                  </a:lnTo>
                  <a:lnTo>
                    <a:pt x="280085" y="85216"/>
                  </a:lnTo>
                  <a:lnTo>
                    <a:pt x="278333" y="85699"/>
                  </a:lnTo>
                  <a:lnTo>
                    <a:pt x="323875" y="85699"/>
                  </a:lnTo>
                  <a:lnTo>
                    <a:pt x="322668" y="84493"/>
                  </a:lnTo>
                  <a:lnTo>
                    <a:pt x="321665" y="84124"/>
                  </a:lnTo>
                  <a:close/>
                </a:path>
                <a:path w="401955" h="96520">
                  <a:moveTo>
                    <a:pt x="298361" y="0"/>
                  </a:moveTo>
                  <a:lnTo>
                    <a:pt x="290334" y="0"/>
                  </a:lnTo>
                  <a:lnTo>
                    <a:pt x="286537" y="596"/>
                  </a:lnTo>
                  <a:lnTo>
                    <a:pt x="263613" y="26555"/>
                  </a:lnTo>
                  <a:lnTo>
                    <a:pt x="269722" y="27609"/>
                  </a:lnTo>
                  <a:lnTo>
                    <a:pt x="270789" y="27724"/>
                  </a:lnTo>
                  <a:lnTo>
                    <a:pt x="272376" y="27736"/>
                  </a:lnTo>
                  <a:lnTo>
                    <a:pt x="273291" y="27444"/>
                  </a:lnTo>
                  <a:lnTo>
                    <a:pt x="274701" y="26314"/>
                  </a:lnTo>
                  <a:lnTo>
                    <a:pt x="275221" y="25387"/>
                  </a:lnTo>
                  <a:lnTo>
                    <a:pt x="275577" y="24117"/>
                  </a:lnTo>
                  <a:lnTo>
                    <a:pt x="276009" y="22059"/>
                  </a:lnTo>
                  <a:lnTo>
                    <a:pt x="276771" y="20180"/>
                  </a:lnTo>
                  <a:lnTo>
                    <a:pt x="291350" y="10058"/>
                  </a:lnTo>
                  <a:lnTo>
                    <a:pt x="317653" y="10058"/>
                  </a:lnTo>
                  <a:lnTo>
                    <a:pt x="317030" y="9194"/>
                  </a:lnTo>
                  <a:lnTo>
                    <a:pt x="311988" y="4673"/>
                  </a:lnTo>
                  <a:lnTo>
                    <a:pt x="309003" y="2959"/>
                  </a:lnTo>
                  <a:lnTo>
                    <a:pt x="302082" y="596"/>
                  </a:lnTo>
                  <a:lnTo>
                    <a:pt x="298361" y="0"/>
                  </a:lnTo>
                  <a:close/>
                </a:path>
                <a:path w="401955" h="96520">
                  <a:moveTo>
                    <a:pt x="248297" y="50863"/>
                  </a:moveTo>
                  <a:lnTo>
                    <a:pt x="215836" y="50863"/>
                  </a:lnTo>
                  <a:lnTo>
                    <a:pt x="215836" y="60782"/>
                  </a:lnTo>
                  <a:lnTo>
                    <a:pt x="248297" y="60782"/>
                  </a:lnTo>
                  <a:lnTo>
                    <a:pt x="248297" y="50863"/>
                  </a:lnTo>
                  <a:close/>
                </a:path>
                <a:path w="401955" h="96520">
                  <a:moveTo>
                    <a:pt x="185331" y="38442"/>
                  </a:moveTo>
                  <a:lnTo>
                    <a:pt x="173634" y="38442"/>
                  </a:lnTo>
                  <a:lnTo>
                    <a:pt x="173634" y="84721"/>
                  </a:lnTo>
                  <a:lnTo>
                    <a:pt x="175044" y="88950"/>
                  </a:lnTo>
                  <a:lnTo>
                    <a:pt x="180695" y="94818"/>
                  </a:lnTo>
                  <a:lnTo>
                    <a:pt x="184746" y="96278"/>
                  </a:lnTo>
                  <a:lnTo>
                    <a:pt x="193027" y="96278"/>
                  </a:lnTo>
                  <a:lnTo>
                    <a:pt x="195961" y="95745"/>
                  </a:lnTo>
                  <a:lnTo>
                    <a:pt x="201650" y="93598"/>
                  </a:lnTo>
                  <a:lnTo>
                    <a:pt x="204089" y="92125"/>
                  </a:lnTo>
                  <a:lnTo>
                    <a:pt x="206108" y="90233"/>
                  </a:lnTo>
                  <a:lnTo>
                    <a:pt x="203942" y="86690"/>
                  </a:lnTo>
                  <a:lnTo>
                    <a:pt x="190487" y="86690"/>
                  </a:lnTo>
                  <a:lnTo>
                    <a:pt x="188734" y="86004"/>
                  </a:lnTo>
                  <a:lnTo>
                    <a:pt x="186016" y="83299"/>
                  </a:lnTo>
                  <a:lnTo>
                    <a:pt x="185331" y="81216"/>
                  </a:lnTo>
                  <a:lnTo>
                    <a:pt x="185331" y="38442"/>
                  </a:lnTo>
                  <a:close/>
                </a:path>
                <a:path w="401955" h="96520">
                  <a:moveTo>
                    <a:pt x="201650" y="83527"/>
                  </a:moveTo>
                  <a:lnTo>
                    <a:pt x="200685" y="83527"/>
                  </a:lnTo>
                  <a:lnTo>
                    <a:pt x="200291" y="83692"/>
                  </a:lnTo>
                  <a:lnTo>
                    <a:pt x="199364" y="84353"/>
                  </a:lnTo>
                  <a:lnTo>
                    <a:pt x="198805" y="84721"/>
                  </a:lnTo>
                  <a:lnTo>
                    <a:pt x="197497" y="85509"/>
                  </a:lnTo>
                  <a:lnTo>
                    <a:pt x="196710" y="85864"/>
                  </a:lnTo>
                  <a:lnTo>
                    <a:pt x="194919" y="86525"/>
                  </a:lnTo>
                  <a:lnTo>
                    <a:pt x="193852" y="86690"/>
                  </a:lnTo>
                  <a:lnTo>
                    <a:pt x="203942" y="86690"/>
                  </a:lnTo>
                  <a:lnTo>
                    <a:pt x="202692" y="84645"/>
                  </a:lnTo>
                  <a:lnTo>
                    <a:pt x="202209" y="83908"/>
                  </a:lnTo>
                  <a:lnTo>
                    <a:pt x="201650" y="83527"/>
                  </a:lnTo>
                  <a:close/>
                </a:path>
                <a:path w="401955" h="96520">
                  <a:moveTo>
                    <a:pt x="185331" y="7035"/>
                  </a:moveTo>
                  <a:lnTo>
                    <a:pt x="178676" y="7035"/>
                  </a:lnTo>
                  <a:lnTo>
                    <a:pt x="178066" y="7238"/>
                  </a:lnTo>
                  <a:lnTo>
                    <a:pt x="177101" y="8077"/>
                  </a:lnTo>
                  <a:lnTo>
                    <a:pt x="176809" y="8610"/>
                  </a:lnTo>
                  <a:lnTo>
                    <a:pt x="174028" y="29832"/>
                  </a:lnTo>
                  <a:lnTo>
                    <a:pt x="163118" y="31216"/>
                  </a:lnTo>
                  <a:lnTo>
                    <a:pt x="163118" y="36766"/>
                  </a:lnTo>
                  <a:lnTo>
                    <a:pt x="163360" y="37401"/>
                  </a:lnTo>
                  <a:lnTo>
                    <a:pt x="164325" y="38239"/>
                  </a:lnTo>
                  <a:lnTo>
                    <a:pt x="164922" y="38442"/>
                  </a:lnTo>
                  <a:lnTo>
                    <a:pt x="204393" y="38442"/>
                  </a:lnTo>
                  <a:lnTo>
                    <a:pt x="204393" y="29971"/>
                  </a:lnTo>
                  <a:lnTo>
                    <a:pt x="185331" y="29971"/>
                  </a:lnTo>
                  <a:lnTo>
                    <a:pt x="185331" y="7035"/>
                  </a:lnTo>
                  <a:close/>
                </a:path>
                <a:path w="401955" h="96520">
                  <a:moveTo>
                    <a:pt x="139700" y="27609"/>
                  </a:moveTo>
                  <a:lnTo>
                    <a:pt x="130022" y="27609"/>
                  </a:lnTo>
                  <a:lnTo>
                    <a:pt x="125552" y="28460"/>
                  </a:lnTo>
                  <a:lnTo>
                    <a:pt x="103708" y="56959"/>
                  </a:lnTo>
                  <a:lnTo>
                    <a:pt x="103708" y="67348"/>
                  </a:lnTo>
                  <a:lnTo>
                    <a:pt x="128917" y="96151"/>
                  </a:lnTo>
                  <a:lnTo>
                    <a:pt x="137909" y="96151"/>
                  </a:lnTo>
                  <a:lnTo>
                    <a:pt x="142481" y="95326"/>
                  </a:lnTo>
                  <a:lnTo>
                    <a:pt x="151155" y="92049"/>
                  </a:lnTo>
                  <a:lnTo>
                    <a:pt x="154774" y="89446"/>
                  </a:lnTo>
                  <a:lnTo>
                    <a:pt x="156705" y="87083"/>
                  </a:lnTo>
                  <a:lnTo>
                    <a:pt x="132143" y="87083"/>
                  </a:lnTo>
                  <a:lnTo>
                    <a:pt x="129463" y="86525"/>
                  </a:lnTo>
                  <a:lnTo>
                    <a:pt x="115735" y="65938"/>
                  </a:lnTo>
                  <a:lnTo>
                    <a:pt x="115735" y="58051"/>
                  </a:lnTo>
                  <a:lnTo>
                    <a:pt x="132473" y="36741"/>
                  </a:lnTo>
                  <a:lnTo>
                    <a:pt x="156610" y="36741"/>
                  </a:lnTo>
                  <a:lnTo>
                    <a:pt x="156946" y="36283"/>
                  </a:lnTo>
                  <a:lnTo>
                    <a:pt x="154178" y="33515"/>
                  </a:lnTo>
                  <a:lnTo>
                    <a:pt x="151003" y="31381"/>
                  </a:lnTo>
                  <a:lnTo>
                    <a:pt x="143814" y="28359"/>
                  </a:lnTo>
                  <a:lnTo>
                    <a:pt x="139700" y="27609"/>
                  </a:lnTo>
                  <a:close/>
                </a:path>
                <a:path w="401955" h="96520">
                  <a:moveTo>
                    <a:pt x="153149" y="80505"/>
                  </a:moveTo>
                  <a:lnTo>
                    <a:pt x="151358" y="80505"/>
                  </a:lnTo>
                  <a:lnTo>
                    <a:pt x="150571" y="80848"/>
                  </a:lnTo>
                  <a:lnTo>
                    <a:pt x="148996" y="82207"/>
                  </a:lnTo>
                  <a:lnTo>
                    <a:pt x="147980" y="82969"/>
                  </a:lnTo>
                  <a:lnTo>
                    <a:pt x="145529" y="84632"/>
                  </a:lnTo>
                  <a:lnTo>
                    <a:pt x="143992" y="85382"/>
                  </a:lnTo>
                  <a:lnTo>
                    <a:pt x="140309" y="86740"/>
                  </a:lnTo>
                  <a:lnTo>
                    <a:pt x="137972" y="87083"/>
                  </a:lnTo>
                  <a:lnTo>
                    <a:pt x="156705" y="87083"/>
                  </a:lnTo>
                  <a:lnTo>
                    <a:pt x="157670" y="85902"/>
                  </a:lnTo>
                  <a:lnTo>
                    <a:pt x="154381" y="81622"/>
                  </a:lnTo>
                  <a:lnTo>
                    <a:pt x="153898" y="80886"/>
                  </a:lnTo>
                  <a:lnTo>
                    <a:pt x="153149" y="80505"/>
                  </a:lnTo>
                  <a:close/>
                </a:path>
                <a:path w="401955" h="96520">
                  <a:moveTo>
                    <a:pt x="156610" y="36741"/>
                  </a:moveTo>
                  <a:lnTo>
                    <a:pt x="138163" y="36741"/>
                  </a:lnTo>
                  <a:lnTo>
                    <a:pt x="140233" y="37007"/>
                  </a:lnTo>
                  <a:lnTo>
                    <a:pt x="143611" y="38112"/>
                  </a:lnTo>
                  <a:lnTo>
                    <a:pt x="145046" y="38709"/>
                  </a:lnTo>
                  <a:lnTo>
                    <a:pt x="147408" y="40030"/>
                  </a:lnTo>
                  <a:lnTo>
                    <a:pt x="148386" y="40627"/>
                  </a:lnTo>
                  <a:lnTo>
                    <a:pt x="149923" y="41719"/>
                  </a:lnTo>
                  <a:lnTo>
                    <a:pt x="150634" y="41998"/>
                  </a:lnTo>
                  <a:lnTo>
                    <a:pt x="151942" y="41998"/>
                  </a:lnTo>
                  <a:lnTo>
                    <a:pt x="152450" y="41871"/>
                  </a:lnTo>
                  <a:lnTo>
                    <a:pt x="153173" y="41313"/>
                  </a:lnTo>
                  <a:lnTo>
                    <a:pt x="153504" y="40970"/>
                  </a:lnTo>
                  <a:lnTo>
                    <a:pt x="156610" y="36741"/>
                  </a:lnTo>
                  <a:close/>
                </a:path>
                <a:path w="401955" h="96520">
                  <a:moveTo>
                    <a:pt x="53314" y="0"/>
                  </a:moveTo>
                  <a:lnTo>
                    <a:pt x="39471" y="0"/>
                  </a:lnTo>
                  <a:lnTo>
                    <a:pt x="33159" y="1181"/>
                  </a:lnTo>
                  <a:lnTo>
                    <a:pt x="1117" y="34645"/>
                  </a:lnTo>
                  <a:lnTo>
                    <a:pt x="0" y="41122"/>
                  </a:lnTo>
                  <a:lnTo>
                    <a:pt x="0" y="55232"/>
                  </a:lnTo>
                  <a:lnTo>
                    <a:pt x="21767" y="90360"/>
                  </a:lnTo>
                  <a:lnTo>
                    <a:pt x="39471" y="96215"/>
                  </a:lnTo>
                  <a:lnTo>
                    <a:pt x="53314" y="96215"/>
                  </a:lnTo>
                  <a:lnTo>
                    <a:pt x="59639" y="95046"/>
                  </a:lnTo>
                  <a:lnTo>
                    <a:pt x="71081" y="90360"/>
                  </a:lnTo>
                  <a:lnTo>
                    <a:pt x="75971" y="87058"/>
                  </a:lnTo>
                  <a:lnTo>
                    <a:pt x="77775" y="85178"/>
                  </a:lnTo>
                  <a:lnTo>
                    <a:pt x="41363" y="85178"/>
                  </a:lnTo>
                  <a:lnTo>
                    <a:pt x="36779" y="84327"/>
                  </a:lnTo>
                  <a:lnTo>
                    <a:pt x="13004" y="53962"/>
                  </a:lnTo>
                  <a:lnTo>
                    <a:pt x="13004" y="42392"/>
                  </a:lnTo>
                  <a:lnTo>
                    <a:pt x="36779" y="11899"/>
                  </a:lnTo>
                  <a:lnTo>
                    <a:pt x="41363" y="11036"/>
                  </a:lnTo>
                  <a:lnTo>
                    <a:pt x="77691" y="11036"/>
                  </a:lnTo>
                  <a:lnTo>
                    <a:pt x="75971" y="9232"/>
                  </a:lnTo>
                  <a:lnTo>
                    <a:pt x="71081" y="5918"/>
                  </a:lnTo>
                  <a:lnTo>
                    <a:pt x="59639" y="1181"/>
                  </a:lnTo>
                  <a:lnTo>
                    <a:pt x="53314" y="0"/>
                  </a:lnTo>
                  <a:close/>
                </a:path>
                <a:path w="401955" h="96520">
                  <a:moveTo>
                    <a:pt x="77691" y="11036"/>
                  </a:moveTo>
                  <a:lnTo>
                    <a:pt x="51485" y="11036"/>
                  </a:lnTo>
                  <a:lnTo>
                    <a:pt x="56083" y="11899"/>
                  </a:lnTo>
                  <a:lnTo>
                    <a:pt x="64312" y="15316"/>
                  </a:lnTo>
                  <a:lnTo>
                    <a:pt x="79781" y="42392"/>
                  </a:lnTo>
                  <a:lnTo>
                    <a:pt x="79781" y="53962"/>
                  </a:lnTo>
                  <a:lnTo>
                    <a:pt x="56083" y="84327"/>
                  </a:lnTo>
                  <a:lnTo>
                    <a:pt x="51485" y="85178"/>
                  </a:lnTo>
                  <a:lnTo>
                    <a:pt x="77775" y="85178"/>
                  </a:lnTo>
                  <a:lnTo>
                    <a:pt x="84148" y="78524"/>
                  </a:lnTo>
                  <a:lnTo>
                    <a:pt x="87274" y="73494"/>
                  </a:lnTo>
                  <a:lnTo>
                    <a:pt x="91744" y="61709"/>
                  </a:lnTo>
                  <a:lnTo>
                    <a:pt x="92862" y="55232"/>
                  </a:lnTo>
                  <a:lnTo>
                    <a:pt x="92862" y="41122"/>
                  </a:lnTo>
                  <a:lnTo>
                    <a:pt x="91744" y="34645"/>
                  </a:lnTo>
                  <a:lnTo>
                    <a:pt x="87274" y="22859"/>
                  </a:lnTo>
                  <a:lnTo>
                    <a:pt x="84100" y="17754"/>
                  </a:lnTo>
                  <a:lnTo>
                    <a:pt x="77691" y="11036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210509" y="7348689"/>
              <a:ext cx="1811388" cy="119354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1786077" y="7573835"/>
              <a:ext cx="419100" cy="96520"/>
            </a:xfrm>
            <a:custGeom>
              <a:avLst/>
              <a:gdLst/>
              <a:ahLst/>
              <a:cxnLst/>
              <a:rect l="l" t="t" r="r" b="b"/>
              <a:pathLst>
                <a:path w="419100" h="96520">
                  <a:moveTo>
                    <a:pt x="364185" y="69011"/>
                  </a:moveTo>
                  <a:lnTo>
                    <a:pt x="362394" y="69011"/>
                  </a:lnTo>
                  <a:lnTo>
                    <a:pt x="361467" y="69202"/>
                  </a:lnTo>
                  <a:lnTo>
                    <a:pt x="355549" y="71704"/>
                  </a:lnTo>
                  <a:lnTo>
                    <a:pt x="356654" y="75209"/>
                  </a:lnTo>
                  <a:lnTo>
                    <a:pt x="382435" y="96278"/>
                  </a:lnTo>
                  <a:lnTo>
                    <a:pt x="391769" y="96278"/>
                  </a:lnTo>
                  <a:lnTo>
                    <a:pt x="395833" y="95630"/>
                  </a:lnTo>
                  <a:lnTo>
                    <a:pt x="403415" y="93052"/>
                  </a:lnTo>
                  <a:lnTo>
                    <a:pt x="406730" y="91185"/>
                  </a:lnTo>
                  <a:lnTo>
                    <a:pt x="412439" y="86296"/>
                  </a:lnTo>
                  <a:lnTo>
                    <a:pt x="384009" y="86296"/>
                  </a:lnTo>
                  <a:lnTo>
                    <a:pt x="381266" y="85813"/>
                  </a:lnTo>
                  <a:lnTo>
                    <a:pt x="366839" y="70523"/>
                  </a:lnTo>
                  <a:lnTo>
                    <a:pt x="366318" y="69938"/>
                  </a:lnTo>
                  <a:lnTo>
                    <a:pt x="364959" y="69189"/>
                  </a:lnTo>
                  <a:lnTo>
                    <a:pt x="364185" y="69011"/>
                  </a:lnTo>
                  <a:close/>
                </a:path>
                <a:path w="419100" h="96520">
                  <a:moveTo>
                    <a:pt x="412422" y="10058"/>
                  </a:moveTo>
                  <a:lnTo>
                    <a:pt x="390918" y="10058"/>
                  </a:lnTo>
                  <a:lnTo>
                    <a:pt x="393155" y="10401"/>
                  </a:lnTo>
                  <a:lnTo>
                    <a:pt x="397192" y="11696"/>
                  </a:lnTo>
                  <a:lnTo>
                    <a:pt x="405244" y="23380"/>
                  </a:lnTo>
                  <a:lnTo>
                    <a:pt x="405244" y="28549"/>
                  </a:lnTo>
                  <a:lnTo>
                    <a:pt x="386943" y="42659"/>
                  </a:lnTo>
                  <a:lnTo>
                    <a:pt x="382955" y="42659"/>
                  </a:lnTo>
                  <a:lnTo>
                    <a:pt x="382955" y="51193"/>
                  </a:lnTo>
                  <a:lnTo>
                    <a:pt x="387870" y="51193"/>
                  </a:lnTo>
                  <a:lnTo>
                    <a:pt x="391883" y="51638"/>
                  </a:lnTo>
                  <a:lnTo>
                    <a:pt x="407085" y="66001"/>
                  </a:lnTo>
                  <a:lnTo>
                    <a:pt x="407085" y="70611"/>
                  </a:lnTo>
                  <a:lnTo>
                    <a:pt x="390588" y="86296"/>
                  </a:lnTo>
                  <a:lnTo>
                    <a:pt x="412439" y="86296"/>
                  </a:lnTo>
                  <a:lnTo>
                    <a:pt x="414667" y="83375"/>
                  </a:lnTo>
                  <a:lnTo>
                    <a:pt x="417956" y="76453"/>
                  </a:lnTo>
                  <a:lnTo>
                    <a:pt x="418752" y="72694"/>
                  </a:lnTo>
                  <a:lnTo>
                    <a:pt x="418782" y="62483"/>
                  </a:lnTo>
                  <a:lnTo>
                    <a:pt x="417233" y="57708"/>
                  </a:lnTo>
                  <a:lnTo>
                    <a:pt x="411060" y="50076"/>
                  </a:lnTo>
                  <a:lnTo>
                    <a:pt x="406450" y="47358"/>
                  </a:lnTo>
                  <a:lnTo>
                    <a:pt x="400316" y="45745"/>
                  </a:lnTo>
                  <a:lnTo>
                    <a:pt x="402805" y="44996"/>
                  </a:lnTo>
                  <a:lnTo>
                    <a:pt x="416620" y="20218"/>
                  </a:lnTo>
                  <a:lnTo>
                    <a:pt x="416001" y="17170"/>
                  </a:lnTo>
                  <a:lnTo>
                    <a:pt x="413283" y="11214"/>
                  </a:lnTo>
                  <a:lnTo>
                    <a:pt x="412422" y="10058"/>
                  </a:lnTo>
                  <a:close/>
                </a:path>
                <a:path w="419100" h="96520">
                  <a:moveTo>
                    <a:pt x="393191" y="0"/>
                  </a:moveTo>
                  <a:lnTo>
                    <a:pt x="385178" y="0"/>
                  </a:lnTo>
                  <a:lnTo>
                    <a:pt x="381419" y="584"/>
                  </a:lnTo>
                  <a:lnTo>
                    <a:pt x="358444" y="26555"/>
                  </a:lnTo>
                  <a:lnTo>
                    <a:pt x="364858" y="27635"/>
                  </a:lnTo>
                  <a:lnTo>
                    <a:pt x="365620" y="27711"/>
                  </a:lnTo>
                  <a:lnTo>
                    <a:pt x="367169" y="27711"/>
                  </a:lnTo>
                  <a:lnTo>
                    <a:pt x="370865" y="22097"/>
                  </a:lnTo>
                  <a:lnTo>
                    <a:pt x="371652" y="20218"/>
                  </a:lnTo>
                  <a:lnTo>
                    <a:pt x="386181" y="10058"/>
                  </a:lnTo>
                  <a:lnTo>
                    <a:pt x="412422" y="10058"/>
                  </a:lnTo>
                  <a:lnTo>
                    <a:pt x="411391" y="8674"/>
                  </a:lnTo>
                  <a:lnTo>
                    <a:pt x="406526" y="4470"/>
                  </a:lnTo>
                  <a:lnTo>
                    <a:pt x="403618" y="2844"/>
                  </a:lnTo>
                  <a:lnTo>
                    <a:pt x="396874" y="571"/>
                  </a:lnTo>
                  <a:lnTo>
                    <a:pt x="393191" y="0"/>
                  </a:lnTo>
                  <a:close/>
                </a:path>
                <a:path w="419100" h="96520">
                  <a:moveTo>
                    <a:pt x="335002" y="10058"/>
                  </a:moveTo>
                  <a:lnTo>
                    <a:pt x="313423" y="10058"/>
                  </a:lnTo>
                  <a:lnTo>
                    <a:pt x="315633" y="10401"/>
                  </a:lnTo>
                  <a:lnTo>
                    <a:pt x="319760" y="11760"/>
                  </a:lnTo>
                  <a:lnTo>
                    <a:pt x="328015" y="23787"/>
                  </a:lnTo>
                  <a:lnTo>
                    <a:pt x="327951" y="29730"/>
                  </a:lnTo>
                  <a:lnTo>
                    <a:pt x="280415" y="86969"/>
                  </a:lnTo>
                  <a:lnTo>
                    <a:pt x="279869" y="87782"/>
                  </a:lnTo>
                  <a:lnTo>
                    <a:pt x="279222" y="89534"/>
                  </a:lnTo>
                  <a:lnTo>
                    <a:pt x="279057" y="90385"/>
                  </a:lnTo>
                  <a:lnTo>
                    <a:pt x="279057" y="95237"/>
                  </a:lnTo>
                  <a:lnTo>
                    <a:pt x="341883" y="95237"/>
                  </a:lnTo>
                  <a:lnTo>
                    <a:pt x="341883" y="86956"/>
                  </a:lnTo>
                  <a:lnTo>
                    <a:pt x="341515" y="85991"/>
                  </a:lnTo>
                  <a:lnTo>
                    <a:pt x="341223" y="85699"/>
                  </a:lnTo>
                  <a:lnTo>
                    <a:pt x="295681" y="85699"/>
                  </a:lnTo>
                  <a:lnTo>
                    <a:pt x="323087" y="57657"/>
                  </a:lnTo>
                  <a:lnTo>
                    <a:pt x="339978" y="29730"/>
                  </a:lnTo>
                  <a:lnTo>
                    <a:pt x="339969" y="22059"/>
                  </a:lnTo>
                  <a:lnTo>
                    <a:pt x="339255" y="18427"/>
                  </a:lnTo>
                  <a:lnTo>
                    <a:pt x="336359" y="11937"/>
                  </a:lnTo>
                  <a:lnTo>
                    <a:pt x="335002" y="10058"/>
                  </a:lnTo>
                  <a:close/>
                </a:path>
                <a:path w="419100" h="96520">
                  <a:moveTo>
                    <a:pt x="339013" y="84124"/>
                  </a:moveTo>
                  <a:lnTo>
                    <a:pt x="304533" y="84124"/>
                  </a:lnTo>
                  <a:lnTo>
                    <a:pt x="302806" y="84264"/>
                  </a:lnTo>
                  <a:lnTo>
                    <a:pt x="299211" y="84835"/>
                  </a:lnTo>
                  <a:lnTo>
                    <a:pt x="297433" y="85216"/>
                  </a:lnTo>
                  <a:lnTo>
                    <a:pt x="295681" y="85699"/>
                  </a:lnTo>
                  <a:lnTo>
                    <a:pt x="341223" y="85699"/>
                  </a:lnTo>
                  <a:lnTo>
                    <a:pt x="340017" y="84493"/>
                  </a:lnTo>
                  <a:lnTo>
                    <a:pt x="339013" y="84124"/>
                  </a:lnTo>
                  <a:close/>
                </a:path>
                <a:path w="419100" h="96520">
                  <a:moveTo>
                    <a:pt x="315709" y="0"/>
                  </a:moveTo>
                  <a:lnTo>
                    <a:pt x="307682" y="0"/>
                  </a:lnTo>
                  <a:lnTo>
                    <a:pt x="303885" y="596"/>
                  </a:lnTo>
                  <a:lnTo>
                    <a:pt x="280962" y="26555"/>
                  </a:lnTo>
                  <a:lnTo>
                    <a:pt x="287070" y="27609"/>
                  </a:lnTo>
                  <a:lnTo>
                    <a:pt x="288137" y="27724"/>
                  </a:lnTo>
                  <a:lnTo>
                    <a:pt x="289725" y="27736"/>
                  </a:lnTo>
                  <a:lnTo>
                    <a:pt x="290639" y="27444"/>
                  </a:lnTo>
                  <a:lnTo>
                    <a:pt x="292049" y="26314"/>
                  </a:lnTo>
                  <a:lnTo>
                    <a:pt x="292569" y="25387"/>
                  </a:lnTo>
                  <a:lnTo>
                    <a:pt x="292925" y="24117"/>
                  </a:lnTo>
                  <a:lnTo>
                    <a:pt x="293357" y="22059"/>
                  </a:lnTo>
                  <a:lnTo>
                    <a:pt x="294119" y="20180"/>
                  </a:lnTo>
                  <a:lnTo>
                    <a:pt x="308698" y="10058"/>
                  </a:lnTo>
                  <a:lnTo>
                    <a:pt x="335002" y="10058"/>
                  </a:lnTo>
                  <a:lnTo>
                    <a:pt x="334378" y="9194"/>
                  </a:lnTo>
                  <a:lnTo>
                    <a:pt x="329336" y="4673"/>
                  </a:lnTo>
                  <a:lnTo>
                    <a:pt x="326351" y="2959"/>
                  </a:lnTo>
                  <a:lnTo>
                    <a:pt x="319430" y="596"/>
                  </a:lnTo>
                  <a:lnTo>
                    <a:pt x="315709" y="0"/>
                  </a:lnTo>
                  <a:close/>
                </a:path>
                <a:path w="419100" h="96520">
                  <a:moveTo>
                    <a:pt x="265645" y="50863"/>
                  </a:moveTo>
                  <a:lnTo>
                    <a:pt x="233184" y="50863"/>
                  </a:lnTo>
                  <a:lnTo>
                    <a:pt x="233184" y="60782"/>
                  </a:lnTo>
                  <a:lnTo>
                    <a:pt x="265645" y="60782"/>
                  </a:lnTo>
                  <a:lnTo>
                    <a:pt x="265645" y="50863"/>
                  </a:lnTo>
                  <a:close/>
                </a:path>
                <a:path w="419100" h="96520">
                  <a:moveTo>
                    <a:pt x="171005" y="28651"/>
                  </a:moveTo>
                  <a:lnTo>
                    <a:pt x="160489" y="28651"/>
                  </a:lnTo>
                  <a:lnTo>
                    <a:pt x="187629" y="95237"/>
                  </a:lnTo>
                  <a:lnTo>
                    <a:pt x="198221" y="95237"/>
                  </a:lnTo>
                  <a:lnTo>
                    <a:pt x="203071" y="83337"/>
                  </a:lnTo>
                  <a:lnTo>
                    <a:pt x="193027" y="83337"/>
                  </a:lnTo>
                  <a:lnTo>
                    <a:pt x="192722" y="81800"/>
                  </a:lnTo>
                  <a:lnTo>
                    <a:pt x="173443" y="30429"/>
                  </a:lnTo>
                  <a:lnTo>
                    <a:pt x="171767" y="28892"/>
                  </a:lnTo>
                  <a:lnTo>
                    <a:pt x="171005" y="28651"/>
                  </a:lnTo>
                  <a:close/>
                </a:path>
                <a:path w="419100" h="96520">
                  <a:moveTo>
                    <a:pt x="225361" y="28651"/>
                  </a:moveTo>
                  <a:lnTo>
                    <a:pt x="215341" y="28651"/>
                  </a:lnTo>
                  <a:lnTo>
                    <a:pt x="214601" y="28892"/>
                  </a:lnTo>
                  <a:lnTo>
                    <a:pt x="195033" y="75514"/>
                  </a:lnTo>
                  <a:lnTo>
                    <a:pt x="193027" y="83337"/>
                  </a:lnTo>
                  <a:lnTo>
                    <a:pt x="203071" y="83337"/>
                  </a:lnTo>
                  <a:lnTo>
                    <a:pt x="225361" y="28651"/>
                  </a:lnTo>
                  <a:close/>
                </a:path>
                <a:path w="419100" h="96520">
                  <a:moveTo>
                    <a:pt x="129336" y="27609"/>
                  </a:moveTo>
                  <a:lnTo>
                    <a:pt x="119608" y="27609"/>
                  </a:lnTo>
                  <a:lnTo>
                    <a:pt x="115214" y="28409"/>
                  </a:lnTo>
                  <a:lnTo>
                    <a:pt x="92659" y="56692"/>
                  </a:lnTo>
                  <a:lnTo>
                    <a:pt x="92659" y="67170"/>
                  </a:lnTo>
                  <a:lnTo>
                    <a:pt x="119608" y="96151"/>
                  </a:lnTo>
                  <a:lnTo>
                    <a:pt x="129336" y="96151"/>
                  </a:lnTo>
                  <a:lnTo>
                    <a:pt x="133730" y="95351"/>
                  </a:lnTo>
                  <a:lnTo>
                    <a:pt x="141566" y="92151"/>
                  </a:lnTo>
                  <a:lnTo>
                    <a:pt x="144906" y="89865"/>
                  </a:lnTo>
                  <a:lnTo>
                    <a:pt x="147521" y="87020"/>
                  </a:lnTo>
                  <a:lnTo>
                    <a:pt x="121145" y="87020"/>
                  </a:lnTo>
                  <a:lnTo>
                    <a:pt x="118249" y="86448"/>
                  </a:lnTo>
                  <a:lnTo>
                    <a:pt x="104762" y="65925"/>
                  </a:lnTo>
                  <a:lnTo>
                    <a:pt x="104762" y="58038"/>
                  </a:lnTo>
                  <a:lnTo>
                    <a:pt x="121145" y="36804"/>
                  </a:lnTo>
                  <a:lnTo>
                    <a:pt x="147521" y="36804"/>
                  </a:lnTo>
                  <a:lnTo>
                    <a:pt x="144906" y="33959"/>
                  </a:lnTo>
                  <a:lnTo>
                    <a:pt x="141566" y="31661"/>
                  </a:lnTo>
                  <a:lnTo>
                    <a:pt x="133730" y="28409"/>
                  </a:lnTo>
                  <a:lnTo>
                    <a:pt x="129336" y="27609"/>
                  </a:lnTo>
                  <a:close/>
                </a:path>
                <a:path w="419100" h="96520">
                  <a:moveTo>
                    <a:pt x="147521" y="36804"/>
                  </a:moveTo>
                  <a:lnTo>
                    <a:pt x="131051" y="36804"/>
                  </a:lnTo>
                  <a:lnTo>
                    <a:pt x="135953" y="39014"/>
                  </a:lnTo>
                  <a:lnTo>
                    <a:pt x="142443" y="47866"/>
                  </a:lnTo>
                  <a:lnTo>
                    <a:pt x="144056" y="54051"/>
                  </a:lnTo>
                  <a:lnTo>
                    <a:pt x="144056" y="69862"/>
                  </a:lnTo>
                  <a:lnTo>
                    <a:pt x="142443" y="76009"/>
                  </a:lnTo>
                  <a:lnTo>
                    <a:pt x="135953" y="84810"/>
                  </a:lnTo>
                  <a:lnTo>
                    <a:pt x="131051" y="87020"/>
                  </a:lnTo>
                  <a:lnTo>
                    <a:pt x="147521" y="87020"/>
                  </a:lnTo>
                  <a:lnTo>
                    <a:pt x="150380" y="83908"/>
                  </a:lnTo>
                  <a:lnTo>
                    <a:pt x="152488" y="80314"/>
                  </a:lnTo>
                  <a:lnTo>
                    <a:pt x="155422" y="71894"/>
                  </a:lnTo>
                  <a:lnTo>
                    <a:pt x="156159" y="67170"/>
                  </a:lnTo>
                  <a:lnTo>
                    <a:pt x="156159" y="56692"/>
                  </a:lnTo>
                  <a:lnTo>
                    <a:pt x="155422" y="51981"/>
                  </a:lnTo>
                  <a:lnTo>
                    <a:pt x="152488" y="43522"/>
                  </a:lnTo>
                  <a:lnTo>
                    <a:pt x="150380" y="39916"/>
                  </a:lnTo>
                  <a:lnTo>
                    <a:pt x="147521" y="36804"/>
                  </a:lnTo>
                  <a:close/>
                </a:path>
                <a:path w="419100" h="96520">
                  <a:moveTo>
                    <a:pt x="7708" y="1054"/>
                  </a:moveTo>
                  <a:lnTo>
                    <a:pt x="0" y="1054"/>
                  </a:lnTo>
                  <a:lnTo>
                    <a:pt x="0" y="95237"/>
                  </a:lnTo>
                  <a:lnTo>
                    <a:pt x="11163" y="95237"/>
                  </a:lnTo>
                  <a:lnTo>
                    <a:pt x="11061" y="24180"/>
                  </a:lnTo>
                  <a:lnTo>
                    <a:pt x="10909" y="22021"/>
                  </a:lnTo>
                  <a:lnTo>
                    <a:pt x="25417" y="22021"/>
                  </a:lnTo>
                  <a:lnTo>
                    <a:pt x="10972" y="3225"/>
                  </a:lnTo>
                  <a:lnTo>
                    <a:pt x="10274" y="2349"/>
                  </a:lnTo>
                  <a:lnTo>
                    <a:pt x="9651" y="1765"/>
                  </a:lnTo>
                  <a:lnTo>
                    <a:pt x="8547" y="1193"/>
                  </a:lnTo>
                  <a:lnTo>
                    <a:pt x="7708" y="1054"/>
                  </a:lnTo>
                  <a:close/>
                </a:path>
                <a:path w="419100" h="96520">
                  <a:moveTo>
                    <a:pt x="25417" y="22021"/>
                  </a:moveTo>
                  <a:lnTo>
                    <a:pt x="10909" y="22021"/>
                  </a:lnTo>
                  <a:lnTo>
                    <a:pt x="65392" y="92925"/>
                  </a:lnTo>
                  <a:lnTo>
                    <a:pt x="66052" y="93764"/>
                  </a:lnTo>
                  <a:lnTo>
                    <a:pt x="66713" y="94360"/>
                  </a:lnTo>
                  <a:lnTo>
                    <a:pt x="68071" y="95059"/>
                  </a:lnTo>
                  <a:lnTo>
                    <a:pt x="68922" y="95237"/>
                  </a:lnTo>
                  <a:lnTo>
                    <a:pt x="76365" y="95237"/>
                  </a:lnTo>
                  <a:lnTo>
                    <a:pt x="76365" y="74206"/>
                  </a:lnTo>
                  <a:lnTo>
                    <a:pt x="65519" y="74206"/>
                  </a:lnTo>
                  <a:lnTo>
                    <a:pt x="25417" y="22021"/>
                  </a:lnTo>
                  <a:close/>
                </a:path>
                <a:path w="419100" h="96520">
                  <a:moveTo>
                    <a:pt x="76365" y="1054"/>
                  </a:moveTo>
                  <a:lnTo>
                    <a:pt x="65189" y="1054"/>
                  </a:lnTo>
                  <a:lnTo>
                    <a:pt x="65303" y="71958"/>
                  </a:lnTo>
                  <a:lnTo>
                    <a:pt x="65392" y="73063"/>
                  </a:lnTo>
                  <a:lnTo>
                    <a:pt x="65519" y="74206"/>
                  </a:lnTo>
                  <a:lnTo>
                    <a:pt x="76365" y="74206"/>
                  </a:lnTo>
                  <a:lnTo>
                    <a:pt x="76365" y="1054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203689" y="7573187"/>
              <a:ext cx="1970163" cy="119875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1786077" y="7797393"/>
              <a:ext cx="410209" cy="96520"/>
            </a:xfrm>
            <a:custGeom>
              <a:avLst/>
              <a:gdLst/>
              <a:ahLst/>
              <a:cxnLst/>
              <a:rect l="l" t="t" r="r" b="b"/>
              <a:pathLst>
                <a:path w="410210" h="96520">
                  <a:moveTo>
                    <a:pt x="355384" y="69011"/>
                  </a:moveTo>
                  <a:lnTo>
                    <a:pt x="353593" y="69011"/>
                  </a:lnTo>
                  <a:lnTo>
                    <a:pt x="352666" y="69202"/>
                  </a:lnTo>
                  <a:lnTo>
                    <a:pt x="346748" y="71704"/>
                  </a:lnTo>
                  <a:lnTo>
                    <a:pt x="347853" y="75209"/>
                  </a:lnTo>
                  <a:lnTo>
                    <a:pt x="373634" y="96278"/>
                  </a:lnTo>
                  <a:lnTo>
                    <a:pt x="382968" y="96278"/>
                  </a:lnTo>
                  <a:lnTo>
                    <a:pt x="387032" y="95631"/>
                  </a:lnTo>
                  <a:lnTo>
                    <a:pt x="394614" y="93052"/>
                  </a:lnTo>
                  <a:lnTo>
                    <a:pt x="397929" y="91186"/>
                  </a:lnTo>
                  <a:lnTo>
                    <a:pt x="403638" y="86296"/>
                  </a:lnTo>
                  <a:lnTo>
                    <a:pt x="375208" y="86296"/>
                  </a:lnTo>
                  <a:lnTo>
                    <a:pt x="372465" y="85813"/>
                  </a:lnTo>
                  <a:lnTo>
                    <a:pt x="358038" y="70523"/>
                  </a:lnTo>
                  <a:lnTo>
                    <a:pt x="357517" y="69938"/>
                  </a:lnTo>
                  <a:lnTo>
                    <a:pt x="356158" y="69189"/>
                  </a:lnTo>
                  <a:lnTo>
                    <a:pt x="355384" y="69011"/>
                  </a:lnTo>
                  <a:close/>
                </a:path>
                <a:path w="410210" h="96520">
                  <a:moveTo>
                    <a:pt x="403621" y="10058"/>
                  </a:moveTo>
                  <a:lnTo>
                    <a:pt x="382117" y="10058"/>
                  </a:lnTo>
                  <a:lnTo>
                    <a:pt x="384354" y="10401"/>
                  </a:lnTo>
                  <a:lnTo>
                    <a:pt x="388391" y="11696"/>
                  </a:lnTo>
                  <a:lnTo>
                    <a:pt x="396443" y="23380"/>
                  </a:lnTo>
                  <a:lnTo>
                    <a:pt x="396443" y="28549"/>
                  </a:lnTo>
                  <a:lnTo>
                    <a:pt x="378142" y="42659"/>
                  </a:lnTo>
                  <a:lnTo>
                    <a:pt x="374154" y="42659"/>
                  </a:lnTo>
                  <a:lnTo>
                    <a:pt x="374154" y="51193"/>
                  </a:lnTo>
                  <a:lnTo>
                    <a:pt x="379069" y="51193"/>
                  </a:lnTo>
                  <a:lnTo>
                    <a:pt x="383082" y="51638"/>
                  </a:lnTo>
                  <a:lnTo>
                    <a:pt x="398284" y="66001"/>
                  </a:lnTo>
                  <a:lnTo>
                    <a:pt x="398284" y="70612"/>
                  </a:lnTo>
                  <a:lnTo>
                    <a:pt x="381787" y="86296"/>
                  </a:lnTo>
                  <a:lnTo>
                    <a:pt x="403638" y="86296"/>
                  </a:lnTo>
                  <a:lnTo>
                    <a:pt x="405866" y="83375"/>
                  </a:lnTo>
                  <a:lnTo>
                    <a:pt x="409155" y="76454"/>
                  </a:lnTo>
                  <a:lnTo>
                    <a:pt x="409951" y="72694"/>
                  </a:lnTo>
                  <a:lnTo>
                    <a:pt x="409981" y="62484"/>
                  </a:lnTo>
                  <a:lnTo>
                    <a:pt x="408432" y="57708"/>
                  </a:lnTo>
                  <a:lnTo>
                    <a:pt x="402259" y="50076"/>
                  </a:lnTo>
                  <a:lnTo>
                    <a:pt x="397649" y="47358"/>
                  </a:lnTo>
                  <a:lnTo>
                    <a:pt x="391515" y="45745"/>
                  </a:lnTo>
                  <a:lnTo>
                    <a:pt x="394004" y="44996"/>
                  </a:lnTo>
                  <a:lnTo>
                    <a:pt x="407819" y="20218"/>
                  </a:lnTo>
                  <a:lnTo>
                    <a:pt x="407200" y="17170"/>
                  </a:lnTo>
                  <a:lnTo>
                    <a:pt x="404482" y="11214"/>
                  </a:lnTo>
                  <a:lnTo>
                    <a:pt x="403621" y="10058"/>
                  </a:lnTo>
                  <a:close/>
                </a:path>
                <a:path w="410210" h="96520">
                  <a:moveTo>
                    <a:pt x="384390" y="0"/>
                  </a:moveTo>
                  <a:lnTo>
                    <a:pt x="376377" y="0"/>
                  </a:lnTo>
                  <a:lnTo>
                    <a:pt x="372618" y="584"/>
                  </a:lnTo>
                  <a:lnTo>
                    <a:pt x="349643" y="26555"/>
                  </a:lnTo>
                  <a:lnTo>
                    <a:pt x="356057" y="27635"/>
                  </a:lnTo>
                  <a:lnTo>
                    <a:pt x="356819" y="27711"/>
                  </a:lnTo>
                  <a:lnTo>
                    <a:pt x="358368" y="27711"/>
                  </a:lnTo>
                  <a:lnTo>
                    <a:pt x="362064" y="22098"/>
                  </a:lnTo>
                  <a:lnTo>
                    <a:pt x="362851" y="20218"/>
                  </a:lnTo>
                  <a:lnTo>
                    <a:pt x="377380" y="10058"/>
                  </a:lnTo>
                  <a:lnTo>
                    <a:pt x="403621" y="10058"/>
                  </a:lnTo>
                  <a:lnTo>
                    <a:pt x="402590" y="8674"/>
                  </a:lnTo>
                  <a:lnTo>
                    <a:pt x="397725" y="4470"/>
                  </a:lnTo>
                  <a:lnTo>
                    <a:pt x="394817" y="2844"/>
                  </a:lnTo>
                  <a:lnTo>
                    <a:pt x="388073" y="571"/>
                  </a:lnTo>
                  <a:lnTo>
                    <a:pt x="384390" y="0"/>
                  </a:lnTo>
                  <a:close/>
                </a:path>
                <a:path w="410210" h="96520">
                  <a:moveTo>
                    <a:pt x="326200" y="10058"/>
                  </a:moveTo>
                  <a:lnTo>
                    <a:pt x="304622" y="10058"/>
                  </a:lnTo>
                  <a:lnTo>
                    <a:pt x="306832" y="10401"/>
                  </a:lnTo>
                  <a:lnTo>
                    <a:pt x="310959" y="11760"/>
                  </a:lnTo>
                  <a:lnTo>
                    <a:pt x="319214" y="23787"/>
                  </a:lnTo>
                  <a:lnTo>
                    <a:pt x="319150" y="29730"/>
                  </a:lnTo>
                  <a:lnTo>
                    <a:pt x="271614" y="86969"/>
                  </a:lnTo>
                  <a:lnTo>
                    <a:pt x="271068" y="87782"/>
                  </a:lnTo>
                  <a:lnTo>
                    <a:pt x="270421" y="89535"/>
                  </a:lnTo>
                  <a:lnTo>
                    <a:pt x="270256" y="90385"/>
                  </a:lnTo>
                  <a:lnTo>
                    <a:pt x="270256" y="95237"/>
                  </a:lnTo>
                  <a:lnTo>
                    <a:pt x="333082" y="95237"/>
                  </a:lnTo>
                  <a:lnTo>
                    <a:pt x="333082" y="86956"/>
                  </a:lnTo>
                  <a:lnTo>
                    <a:pt x="332714" y="85991"/>
                  </a:lnTo>
                  <a:lnTo>
                    <a:pt x="332422" y="85699"/>
                  </a:lnTo>
                  <a:lnTo>
                    <a:pt x="286880" y="85699"/>
                  </a:lnTo>
                  <a:lnTo>
                    <a:pt x="314286" y="57658"/>
                  </a:lnTo>
                  <a:lnTo>
                    <a:pt x="331177" y="29730"/>
                  </a:lnTo>
                  <a:lnTo>
                    <a:pt x="331167" y="22059"/>
                  </a:lnTo>
                  <a:lnTo>
                    <a:pt x="330454" y="18427"/>
                  </a:lnTo>
                  <a:lnTo>
                    <a:pt x="327558" y="11938"/>
                  </a:lnTo>
                  <a:lnTo>
                    <a:pt x="326200" y="10058"/>
                  </a:lnTo>
                  <a:close/>
                </a:path>
                <a:path w="410210" h="96520">
                  <a:moveTo>
                    <a:pt x="330212" y="84124"/>
                  </a:moveTo>
                  <a:lnTo>
                    <a:pt x="295732" y="84124"/>
                  </a:lnTo>
                  <a:lnTo>
                    <a:pt x="294005" y="84264"/>
                  </a:lnTo>
                  <a:lnTo>
                    <a:pt x="290410" y="84836"/>
                  </a:lnTo>
                  <a:lnTo>
                    <a:pt x="288632" y="85217"/>
                  </a:lnTo>
                  <a:lnTo>
                    <a:pt x="286880" y="85699"/>
                  </a:lnTo>
                  <a:lnTo>
                    <a:pt x="332422" y="85699"/>
                  </a:lnTo>
                  <a:lnTo>
                    <a:pt x="331216" y="84493"/>
                  </a:lnTo>
                  <a:lnTo>
                    <a:pt x="330212" y="84124"/>
                  </a:lnTo>
                  <a:close/>
                </a:path>
                <a:path w="410210" h="96520">
                  <a:moveTo>
                    <a:pt x="306908" y="0"/>
                  </a:moveTo>
                  <a:lnTo>
                    <a:pt x="298881" y="0"/>
                  </a:lnTo>
                  <a:lnTo>
                    <a:pt x="295084" y="596"/>
                  </a:lnTo>
                  <a:lnTo>
                    <a:pt x="272161" y="26555"/>
                  </a:lnTo>
                  <a:lnTo>
                    <a:pt x="278269" y="27609"/>
                  </a:lnTo>
                  <a:lnTo>
                    <a:pt x="279336" y="27724"/>
                  </a:lnTo>
                  <a:lnTo>
                    <a:pt x="280924" y="27736"/>
                  </a:lnTo>
                  <a:lnTo>
                    <a:pt x="281838" y="27444"/>
                  </a:lnTo>
                  <a:lnTo>
                    <a:pt x="283248" y="26314"/>
                  </a:lnTo>
                  <a:lnTo>
                    <a:pt x="283768" y="25387"/>
                  </a:lnTo>
                  <a:lnTo>
                    <a:pt x="284124" y="24117"/>
                  </a:lnTo>
                  <a:lnTo>
                    <a:pt x="284556" y="22059"/>
                  </a:lnTo>
                  <a:lnTo>
                    <a:pt x="285318" y="20180"/>
                  </a:lnTo>
                  <a:lnTo>
                    <a:pt x="299897" y="10058"/>
                  </a:lnTo>
                  <a:lnTo>
                    <a:pt x="326200" y="10058"/>
                  </a:lnTo>
                  <a:lnTo>
                    <a:pt x="325577" y="9194"/>
                  </a:lnTo>
                  <a:lnTo>
                    <a:pt x="320535" y="4673"/>
                  </a:lnTo>
                  <a:lnTo>
                    <a:pt x="317550" y="2959"/>
                  </a:lnTo>
                  <a:lnTo>
                    <a:pt x="310629" y="596"/>
                  </a:lnTo>
                  <a:lnTo>
                    <a:pt x="306908" y="0"/>
                  </a:lnTo>
                  <a:close/>
                </a:path>
                <a:path w="410210" h="96520">
                  <a:moveTo>
                    <a:pt x="256844" y="50863"/>
                  </a:moveTo>
                  <a:lnTo>
                    <a:pt x="224383" y="50863"/>
                  </a:lnTo>
                  <a:lnTo>
                    <a:pt x="224383" y="60782"/>
                  </a:lnTo>
                  <a:lnTo>
                    <a:pt x="256844" y="60782"/>
                  </a:lnTo>
                  <a:lnTo>
                    <a:pt x="256844" y="50863"/>
                  </a:lnTo>
                  <a:close/>
                </a:path>
                <a:path w="410210" h="96520">
                  <a:moveTo>
                    <a:pt x="197281" y="27609"/>
                  </a:moveTo>
                  <a:lnTo>
                    <a:pt x="187591" y="27609"/>
                  </a:lnTo>
                  <a:lnTo>
                    <a:pt x="183121" y="28460"/>
                  </a:lnTo>
                  <a:lnTo>
                    <a:pt x="161290" y="56959"/>
                  </a:lnTo>
                  <a:lnTo>
                    <a:pt x="161290" y="67348"/>
                  </a:lnTo>
                  <a:lnTo>
                    <a:pt x="186499" y="96151"/>
                  </a:lnTo>
                  <a:lnTo>
                    <a:pt x="195478" y="96151"/>
                  </a:lnTo>
                  <a:lnTo>
                    <a:pt x="200063" y="95326"/>
                  </a:lnTo>
                  <a:lnTo>
                    <a:pt x="208737" y="92049"/>
                  </a:lnTo>
                  <a:lnTo>
                    <a:pt x="212356" y="89446"/>
                  </a:lnTo>
                  <a:lnTo>
                    <a:pt x="214278" y="87083"/>
                  </a:lnTo>
                  <a:lnTo>
                    <a:pt x="189725" y="87083"/>
                  </a:lnTo>
                  <a:lnTo>
                    <a:pt x="187032" y="86525"/>
                  </a:lnTo>
                  <a:lnTo>
                    <a:pt x="173316" y="65938"/>
                  </a:lnTo>
                  <a:lnTo>
                    <a:pt x="173316" y="58051"/>
                  </a:lnTo>
                  <a:lnTo>
                    <a:pt x="190042" y="36741"/>
                  </a:lnTo>
                  <a:lnTo>
                    <a:pt x="214180" y="36741"/>
                  </a:lnTo>
                  <a:lnTo>
                    <a:pt x="214515" y="36283"/>
                  </a:lnTo>
                  <a:lnTo>
                    <a:pt x="211759" y="33515"/>
                  </a:lnTo>
                  <a:lnTo>
                    <a:pt x="208584" y="31381"/>
                  </a:lnTo>
                  <a:lnTo>
                    <a:pt x="201396" y="28359"/>
                  </a:lnTo>
                  <a:lnTo>
                    <a:pt x="197281" y="27609"/>
                  </a:lnTo>
                  <a:close/>
                </a:path>
                <a:path w="410210" h="96520">
                  <a:moveTo>
                    <a:pt x="210731" y="80505"/>
                  </a:moveTo>
                  <a:lnTo>
                    <a:pt x="208927" y="80505"/>
                  </a:lnTo>
                  <a:lnTo>
                    <a:pt x="208140" y="80848"/>
                  </a:lnTo>
                  <a:lnTo>
                    <a:pt x="206565" y="82207"/>
                  </a:lnTo>
                  <a:lnTo>
                    <a:pt x="205562" y="82969"/>
                  </a:lnTo>
                  <a:lnTo>
                    <a:pt x="203111" y="84632"/>
                  </a:lnTo>
                  <a:lnTo>
                    <a:pt x="201574" y="85382"/>
                  </a:lnTo>
                  <a:lnTo>
                    <a:pt x="197891" y="86741"/>
                  </a:lnTo>
                  <a:lnTo>
                    <a:pt x="195541" y="87083"/>
                  </a:lnTo>
                  <a:lnTo>
                    <a:pt x="214278" y="87083"/>
                  </a:lnTo>
                  <a:lnTo>
                    <a:pt x="215239" y="85902"/>
                  </a:lnTo>
                  <a:lnTo>
                    <a:pt x="211963" y="81622"/>
                  </a:lnTo>
                  <a:lnTo>
                    <a:pt x="211480" y="80886"/>
                  </a:lnTo>
                  <a:lnTo>
                    <a:pt x="210731" y="80505"/>
                  </a:lnTo>
                  <a:close/>
                </a:path>
                <a:path w="410210" h="96520">
                  <a:moveTo>
                    <a:pt x="214180" y="36741"/>
                  </a:moveTo>
                  <a:lnTo>
                    <a:pt x="195745" y="36741"/>
                  </a:lnTo>
                  <a:lnTo>
                    <a:pt x="197815" y="37007"/>
                  </a:lnTo>
                  <a:lnTo>
                    <a:pt x="201193" y="38112"/>
                  </a:lnTo>
                  <a:lnTo>
                    <a:pt x="202628" y="38709"/>
                  </a:lnTo>
                  <a:lnTo>
                    <a:pt x="204990" y="40030"/>
                  </a:lnTo>
                  <a:lnTo>
                    <a:pt x="205968" y="40627"/>
                  </a:lnTo>
                  <a:lnTo>
                    <a:pt x="207492" y="41719"/>
                  </a:lnTo>
                  <a:lnTo>
                    <a:pt x="208216" y="41998"/>
                  </a:lnTo>
                  <a:lnTo>
                    <a:pt x="209524" y="41998"/>
                  </a:lnTo>
                  <a:lnTo>
                    <a:pt x="210032" y="41859"/>
                  </a:lnTo>
                  <a:lnTo>
                    <a:pt x="210754" y="41313"/>
                  </a:lnTo>
                  <a:lnTo>
                    <a:pt x="211074" y="40970"/>
                  </a:lnTo>
                  <a:lnTo>
                    <a:pt x="214180" y="36741"/>
                  </a:lnTo>
                  <a:close/>
                </a:path>
                <a:path w="410210" h="96520">
                  <a:moveTo>
                    <a:pt x="127482" y="27609"/>
                  </a:moveTo>
                  <a:lnTo>
                    <a:pt x="118668" y="27609"/>
                  </a:lnTo>
                  <a:lnTo>
                    <a:pt x="114338" y="28448"/>
                  </a:lnTo>
                  <a:lnTo>
                    <a:pt x="92405" y="55956"/>
                  </a:lnTo>
                  <a:lnTo>
                    <a:pt x="92405" y="66332"/>
                  </a:lnTo>
                  <a:lnTo>
                    <a:pt x="119545" y="96151"/>
                  </a:lnTo>
                  <a:lnTo>
                    <a:pt x="126555" y="96151"/>
                  </a:lnTo>
                  <a:lnTo>
                    <a:pt x="149370" y="86956"/>
                  </a:lnTo>
                  <a:lnTo>
                    <a:pt x="121983" y="86956"/>
                  </a:lnTo>
                  <a:lnTo>
                    <a:pt x="119138" y="86436"/>
                  </a:lnTo>
                  <a:lnTo>
                    <a:pt x="103974" y="61976"/>
                  </a:lnTo>
                  <a:lnTo>
                    <a:pt x="149364" y="61976"/>
                  </a:lnTo>
                  <a:lnTo>
                    <a:pt x="150114" y="61671"/>
                  </a:lnTo>
                  <a:lnTo>
                    <a:pt x="150901" y="60439"/>
                  </a:lnTo>
                  <a:lnTo>
                    <a:pt x="151091" y="59220"/>
                  </a:lnTo>
                  <a:lnTo>
                    <a:pt x="151091" y="54686"/>
                  </a:lnTo>
                  <a:lnTo>
                    <a:pt x="104368" y="54686"/>
                  </a:lnTo>
                  <a:lnTo>
                    <a:pt x="105156" y="48895"/>
                  </a:lnTo>
                  <a:lnTo>
                    <a:pt x="107175" y="44373"/>
                  </a:lnTo>
                  <a:lnTo>
                    <a:pt x="113652" y="37846"/>
                  </a:lnTo>
                  <a:lnTo>
                    <a:pt x="118110" y="36207"/>
                  </a:lnTo>
                  <a:lnTo>
                    <a:pt x="144073" y="36207"/>
                  </a:lnTo>
                  <a:lnTo>
                    <a:pt x="140817" y="32867"/>
                  </a:lnTo>
                  <a:lnTo>
                    <a:pt x="137909" y="30949"/>
                  </a:lnTo>
                  <a:lnTo>
                    <a:pt x="131165" y="28270"/>
                  </a:lnTo>
                  <a:lnTo>
                    <a:pt x="127482" y="27609"/>
                  </a:lnTo>
                  <a:close/>
                </a:path>
                <a:path w="410210" h="96520">
                  <a:moveTo>
                    <a:pt x="145681" y="80505"/>
                  </a:moveTo>
                  <a:lnTo>
                    <a:pt x="143979" y="80505"/>
                  </a:lnTo>
                  <a:lnTo>
                    <a:pt x="143090" y="80848"/>
                  </a:lnTo>
                  <a:lnTo>
                    <a:pt x="141033" y="82207"/>
                  </a:lnTo>
                  <a:lnTo>
                    <a:pt x="139750" y="82943"/>
                  </a:lnTo>
                  <a:lnTo>
                    <a:pt x="136677" y="84518"/>
                  </a:lnTo>
                  <a:lnTo>
                    <a:pt x="134848" y="85255"/>
                  </a:lnTo>
                  <a:lnTo>
                    <a:pt x="130606" y="86614"/>
                  </a:lnTo>
                  <a:lnTo>
                    <a:pt x="128066" y="86956"/>
                  </a:lnTo>
                  <a:lnTo>
                    <a:pt x="149370" y="86956"/>
                  </a:lnTo>
                  <a:lnTo>
                    <a:pt x="150241" y="85902"/>
                  </a:lnTo>
                  <a:lnTo>
                    <a:pt x="146951" y="81622"/>
                  </a:lnTo>
                  <a:lnTo>
                    <a:pt x="146431" y="80886"/>
                  </a:lnTo>
                  <a:lnTo>
                    <a:pt x="145681" y="80505"/>
                  </a:lnTo>
                  <a:close/>
                </a:path>
                <a:path w="410210" h="96520">
                  <a:moveTo>
                    <a:pt x="144073" y="36207"/>
                  </a:moveTo>
                  <a:lnTo>
                    <a:pt x="126428" y="36207"/>
                  </a:lnTo>
                  <a:lnTo>
                    <a:pt x="128803" y="36664"/>
                  </a:lnTo>
                  <a:lnTo>
                    <a:pt x="132969" y="38455"/>
                  </a:lnTo>
                  <a:lnTo>
                    <a:pt x="140576" y="54686"/>
                  </a:lnTo>
                  <a:lnTo>
                    <a:pt x="151091" y="54686"/>
                  </a:lnTo>
                  <a:lnTo>
                    <a:pt x="150982" y="51968"/>
                  </a:lnTo>
                  <a:lnTo>
                    <a:pt x="150406" y="48425"/>
                  </a:lnTo>
                  <a:lnTo>
                    <a:pt x="147650" y="41021"/>
                  </a:lnTo>
                  <a:lnTo>
                    <a:pt x="145732" y="37909"/>
                  </a:lnTo>
                  <a:lnTo>
                    <a:pt x="144073" y="36207"/>
                  </a:lnTo>
                  <a:close/>
                </a:path>
                <a:path w="410210" h="96520">
                  <a:moveTo>
                    <a:pt x="42151" y="1054"/>
                  </a:moveTo>
                  <a:lnTo>
                    <a:pt x="0" y="1054"/>
                  </a:lnTo>
                  <a:lnTo>
                    <a:pt x="0" y="95237"/>
                  </a:lnTo>
                  <a:lnTo>
                    <a:pt x="42151" y="95237"/>
                  </a:lnTo>
                  <a:lnTo>
                    <a:pt x="48463" y="94107"/>
                  </a:lnTo>
                  <a:lnTo>
                    <a:pt x="59855" y="89585"/>
                  </a:lnTo>
                  <a:lnTo>
                    <a:pt x="64731" y="86398"/>
                  </a:lnTo>
                  <a:lnTo>
                    <a:pt x="66204" y="84912"/>
                  </a:lnTo>
                  <a:lnTo>
                    <a:pt x="12814" y="84912"/>
                  </a:lnTo>
                  <a:lnTo>
                    <a:pt x="12814" y="11366"/>
                  </a:lnTo>
                  <a:lnTo>
                    <a:pt x="66182" y="11366"/>
                  </a:lnTo>
                  <a:lnTo>
                    <a:pt x="64731" y="9893"/>
                  </a:lnTo>
                  <a:lnTo>
                    <a:pt x="59855" y="6692"/>
                  </a:lnTo>
                  <a:lnTo>
                    <a:pt x="48463" y="2184"/>
                  </a:lnTo>
                  <a:lnTo>
                    <a:pt x="42151" y="1054"/>
                  </a:lnTo>
                  <a:close/>
                </a:path>
                <a:path w="410210" h="96520">
                  <a:moveTo>
                    <a:pt x="66182" y="11366"/>
                  </a:moveTo>
                  <a:lnTo>
                    <a:pt x="40271" y="11366"/>
                  </a:lnTo>
                  <a:lnTo>
                    <a:pt x="44843" y="12204"/>
                  </a:lnTo>
                  <a:lnTo>
                    <a:pt x="53086" y="15532"/>
                  </a:lnTo>
                  <a:lnTo>
                    <a:pt x="68554" y="42392"/>
                  </a:lnTo>
                  <a:lnTo>
                    <a:pt x="68554" y="53962"/>
                  </a:lnTo>
                  <a:lnTo>
                    <a:pt x="44843" y="84086"/>
                  </a:lnTo>
                  <a:lnTo>
                    <a:pt x="40271" y="84912"/>
                  </a:lnTo>
                  <a:lnTo>
                    <a:pt x="66204" y="84912"/>
                  </a:lnTo>
                  <a:lnTo>
                    <a:pt x="72885" y="78168"/>
                  </a:lnTo>
                  <a:lnTo>
                    <a:pt x="76047" y="73215"/>
                  </a:lnTo>
                  <a:lnTo>
                    <a:pt x="80505" y="61645"/>
                  </a:lnTo>
                  <a:lnTo>
                    <a:pt x="81622" y="55232"/>
                  </a:lnTo>
                  <a:lnTo>
                    <a:pt x="81622" y="41122"/>
                  </a:lnTo>
                  <a:lnTo>
                    <a:pt x="80505" y="34696"/>
                  </a:lnTo>
                  <a:lnTo>
                    <a:pt x="76047" y="23139"/>
                  </a:lnTo>
                  <a:lnTo>
                    <a:pt x="72885" y="18173"/>
                  </a:lnTo>
                  <a:lnTo>
                    <a:pt x="66182" y="11366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9" name="object 7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209213" y="7795818"/>
              <a:ext cx="2486342" cy="119354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1778584" y="8020951"/>
              <a:ext cx="389890" cy="96520"/>
            </a:xfrm>
            <a:custGeom>
              <a:avLst/>
              <a:gdLst/>
              <a:ahLst/>
              <a:cxnLst/>
              <a:rect l="l" t="t" r="r" b="b"/>
              <a:pathLst>
                <a:path w="389889" h="96520">
                  <a:moveTo>
                    <a:pt x="375335" y="70459"/>
                  </a:moveTo>
                  <a:lnTo>
                    <a:pt x="365023" y="70459"/>
                  </a:lnTo>
                  <a:lnTo>
                    <a:pt x="365023" y="95237"/>
                  </a:lnTo>
                  <a:lnTo>
                    <a:pt x="375335" y="95237"/>
                  </a:lnTo>
                  <a:lnTo>
                    <a:pt x="375335" y="70459"/>
                  </a:lnTo>
                  <a:close/>
                </a:path>
                <a:path w="389889" h="96520">
                  <a:moveTo>
                    <a:pt x="375335" y="1054"/>
                  </a:moveTo>
                  <a:lnTo>
                    <a:pt x="364426" y="1054"/>
                  </a:lnTo>
                  <a:lnTo>
                    <a:pt x="318617" y="61848"/>
                  </a:lnTo>
                  <a:lnTo>
                    <a:pt x="322414" y="70459"/>
                  </a:lnTo>
                  <a:lnTo>
                    <a:pt x="387921" y="70459"/>
                  </a:lnTo>
                  <a:lnTo>
                    <a:pt x="388567" y="70205"/>
                  </a:lnTo>
                  <a:lnTo>
                    <a:pt x="389394" y="69253"/>
                  </a:lnTo>
                  <a:lnTo>
                    <a:pt x="389597" y="68668"/>
                  </a:lnTo>
                  <a:lnTo>
                    <a:pt x="389597" y="61252"/>
                  </a:lnTo>
                  <a:lnTo>
                    <a:pt x="331304" y="61252"/>
                  </a:lnTo>
                  <a:lnTo>
                    <a:pt x="365544" y="14655"/>
                  </a:lnTo>
                  <a:lnTo>
                    <a:pt x="375335" y="14655"/>
                  </a:lnTo>
                  <a:lnTo>
                    <a:pt x="375335" y="1054"/>
                  </a:lnTo>
                  <a:close/>
                </a:path>
                <a:path w="389889" h="96520">
                  <a:moveTo>
                    <a:pt x="375335" y="14655"/>
                  </a:moveTo>
                  <a:lnTo>
                    <a:pt x="365544" y="14655"/>
                  </a:lnTo>
                  <a:lnTo>
                    <a:pt x="365328" y="16065"/>
                  </a:lnTo>
                  <a:lnTo>
                    <a:pt x="365188" y="17424"/>
                  </a:lnTo>
                  <a:lnTo>
                    <a:pt x="365023" y="21272"/>
                  </a:lnTo>
                  <a:lnTo>
                    <a:pt x="365023" y="61252"/>
                  </a:lnTo>
                  <a:lnTo>
                    <a:pt x="375335" y="61252"/>
                  </a:lnTo>
                  <a:lnTo>
                    <a:pt x="375335" y="14655"/>
                  </a:lnTo>
                  <a:close/>
                </a:path>
                <a:path w="389889" h="96520">
                  <a:moveTo>
                    <a:pt x="302540" y="10058"/>
                  </a:moveTo>
                  <a:lnTo>
                    <a:pt x="280962" y="10058"/>
                  </a:lnTo>
                  <a:lnTo>
                    <a:pt x="283210" y="10413"/>
                  </a:lnTo>
                  <a:lnTo>
                    <a:pt x="287299" y="11760"/>
                  </a:lnTo>
                  <a:lnTo>
                    <a:pt x="295554" y="23799"/>
                  </a:lnTo>
                  <a:lnTo>
                    <a:pt x="295491" y="29730"/>
                  </a:lnTo>
                  <a:lnTo>
                    <a:pt x="247954" y="86982"/>
                  </a:lnTo>
                  <a:lnTo>
                    <a:pt x="247408" y="87782"/>
                  </a:lnTo>
                  <a:lnTo>
                    <a:pt x="246760" y="89534"/>
                  </a:lnTo>
                  <a:lnTo>
                    <a:pt x="246595" y="90398"/>
                  </a:lnTo>
                  <a:lnTo>
                    <a:pt x="246595" y="95237"/>
                  </a:lnTo>
                  <a:lnTo>
                    <a:pt x="309422" y="95237"/>
                  </a:lnTo>
                  <a:lnTo>
                    <a:pt x="309422" y="86956"/>
                  </a:lnTo>
                  <a:lnTo>
                    <a:pt x="309054" y="85991"/>
                  </a:lnTo>
                  <a:lnTo>
                    <a:pt x="308772" y="85712"/>
                  </a:lnTo>
                  <a:lnTo>
                    <a:pt x="263220" y="85712"/>
                  </a:lnTo>
                  <a:lnTo>
                    <a:pt x="290626" y="57670"/>
                  </a:lnTo>
                  <a:lnTo>
                    <a:pt x="307517" y="29730"/>
                  </a:lnTo>
                  <a:lnTo>
                    <a:pt x="307507" y="22059"/>
                  </a:lnTo>
                  <a:lnTo>
                    <a:pt x="306793" y="18427"/>
                  </a:lnTo>
                  <a:lnTo>
                    <a:pt x="303898" y="11937"/>
                  </a:lnTo>
                  <a:lnTo>
                    <a:pt x="302540" y="10058"/>
                  </a:lnTo>
                  <a:close/>
                </a:path>
                <a:path w="389889" h="96520">
                  <a:moveTo>
                    <a:pt x="306552" y="84124"/>
                  </a:moveTo>
                  <a:lnTo>
                    <a:pt x="272072" y="84124"/>
                  </a:lnTo>
                  <a:lnTo>
                    <a:pt x="270332" y="84277"/>
                  </a:lnTo>
                  <a:lnTo>
                    <a:pt x="266750" y="84835"/>
                  </a:lnTo>
                  <a:lnTo>
                    <a:pt x="264972" y="85229"/>
                  </a:lnTo>
                  <a:lnTo>
                    <a:pt x="263220" y="85712"/>
                  </a:lnTo>
                  <a:lnTo>
                    <a:pt x="308772" y="85712"/>
                  </a:lnTo>
                  <a:lnTo>
                    <a:pt x="307555" y="84505"/>
                  </a:lnTo>
                  <a:lnTo>
                    <a:pt x="306552" y="84124"/>
                  </a:lnTo>
                  <a:close/>
                </a:path>
                <a:path w="389889" h="96520">
                  <a:moveTo>
                    <a:pt x="283248" y="0"/>
                  </a:moveTo>
                  <a:lnTo>
                    <a:pt x="275221" y="0"/>
                  </a:lnTo>
                  <a:lnTo>
                    <a:pt x="271424" y="596"/>
                  </a:lnTo>
                  <a:lnTo>
                    <a:pt x="248500" y="26555"/>
                  </a:lnTo>
                  <a:lnTo>
                    <a:pt x="254609" y="27609"/>
                  </a:lnTo>
                  <a:lnTo>
                    <a:pt x="255435" y="27711"/>
                  </a:lnTo>
                  <a:lnTo>
                    <a:pt x="257263" y="27736"/>
                  </a:lnTo>
                  <a:lnTo>
                    <a:pt x="258178" y="27457"/>
                  </a:lnTo>
                  <a:lnTo>
                    <a:pt x="259575" y="26314"/>
                  </a:lnTo>
                  <a:lnTo>
                    <a:pt x="260108" y="25399"/>
                  </a:lnTo>
                  <a:lnTo>
                    <a:pt x="260464" y="24129"/>
                  </a:lnTo>
                  <a:lnTo>
                    <a:pt x="260896" y="22059"/>
                  </a:lnTo>
                  <a:lnTo>
                    <a:pt x="261658" y="20180"/>
                  </a:lnTo>
                  <a:lnTo>
                    <a:pt x="276237" y="10058"/>
                  </a:lnTo>
                  <a:lnTo>
                    <a:pt x="302540" y="10058"/>
                  </a:lnTo>
                  <a:lnTo>
                    <a:pt x="301917" y="9194"/>
                  </a:lnTo>
                  <a:lnTo>
                    <a:pt x="296875" y="4686"/>
                  </a:lnTo>
                  <a:lnTo>
                    <a:pt x="293890" y="2959"/>
                  </a:lnTo>
                  <a:lnTo>
                    <a:pt x="286969" y="596"/>
                  </a:lnTo>
                  <a:lnTo>
                    <a:pt x="283248" y="0"/>
                  </a:lnTo>
                  <a:close/>
                </a:path>
                <a:path w="389889" h="96520">
                  <a:moveTo>
                    <a:pt x="233171" y="50876"/>
                  </a:moveTo>
                  <a:lnTo>
                    <a:pt x="200710" y="50876"/>
                  </a:lnTo>
                  <a:lnTo>
                    <a:pt x="200710" y="60794"/>
                  </a:lnTo>
                  <a:lnTo>
                    <a:pt x="233171" y="60794"/>
                  </a:lnTo>
                  <a:lnTo>
                    <a:pt x="233171" y="50876"/>
                  </a:lnTo>
                  <a:close/>
                </a:path>
                <a:path w="389889" h="96520">
                  <a:moveTo>
                    <a:pt x="139293" y="28663"/>
                  </a:moveTo>
                  <a:lnTo>
                    <a:pt x="130657" y="28663"/>
                  </a:lnTo>
                  <a:lnTo>
                    <a:pt x="130657" y="95237"/>
                  </a:lnTo>
                  <a:lnTo>
                    <a:pt x="142354" y="95237"/>
                  </a:lnTo>
                  <a:lnTo>
                    <a:pt x="142354" y="46202"/>
                  </a:lnTo>
                  <a:lnTo>
                    <a:pt x="144894" y="43357"/>
                  </a:lnTo>
                  <a:lnTo>
                    <a:pt x="147662" y="41097"/>
                  </a:lnTo>
                  <a:lnTo>
                    <a:pt x="152684" y="38315"/>
                  </a:lnTo>
                  <a:lnTo>
                    <a:pt x="141693" y="38315"/>
                  </a:lnTo>
                  <a:lnTo>
                    <a:pt x="140779" y="31089"/>
                  </a:lnTo>
                  <a:lnTo>
                    <a:pt x="140334" y="29476"/>
                  </a:lnTo>
                  <a:lnTo>
                    <a:pt x="139293" y="28663"/>
                  </a:lnTo>
                  <a:close/>
                </a:path>
                <a:path w="389889" h="96520">
                  <a:moveTo>
                    <a:pt x="182333" y="36944"/>
                  </a:moveTo>
                  <a:lnTo>
                    <a:pt x="165099" y="36944"/>
                  </a:lnTo>
                  <a:lnTo>
                    <a:pt x="168617" y="38328"/>
                  </a:lnTo>
                  <a:lnTo>
                    <a:pt x="173215" y="43891"/>
                  </a:lnTo>
                  <a:lnTo>
                    <a:pt x="174358" y="47802"/>
                  </a:lnTo>
                  <a:lnTo>
                    <a:pt x="174358" y="95237"/>
                  </a:lnTo>
                  <a:lnTo>
                    <a:pt x="186054" y="95237"/>
                  </a:lnTo>
                  <a:lnTo>
                    <a:pt x="186054" y="49072"/>
                  </a:lnTo>
                  <a:lnTo>
                    <a:pt x="185572" y="45643"/>
                  </a:lnTo>
                  <a:lnTo>
                    <a:pt x="183654" y="39420"/>
                  </a:lnTo>
                  <a:lnTo>
                    <a:pt x="182333" y="36944"/>
                  </a:lnTo>
                  <a:close/>
                </a:path>
                <a:path w="389889" h="96520">
                  <a:moveTo>
                    <a:pt x="167411" y="27609"/>
                  </a:moveTo>
                  <a:lnTo>
                    <a:pt x="159092" y="27609"/>
                  </a:lnTo>
                  <a:lnTo>
                    <a:pt x="154965" y="28587"/>
                  </a:lnTo>
                  <a:lnTo>
                    <a:pt x="147815" y="32537"/>
                  </a:lnTo>
                  <a:lnTo>
                    <a:pt x="144589" y="35128"/>
                  </a:lnTo>
                  <a:lnTo>
                    <a:pt x="141693" y="38315"/>
                  </a:lnTo>
                  <a:lnTo>
                    <a:pt x="152684" y="38315"/>
                  </a:lnTo>
                  <a:lnTo>
                    <a:pt x="153669" y="37769"/>
                  </a:lnTo>
                  <a:lnTo>
                    <a:pt x="156895" y="36944"/>
                  </a:lnTo>
                  <a:lnTo>
                    <a:pt x="182333" y="36944"/>
                  </a:lnTo>
                  <a:lnTo>
                    <a:pt x="182232" y="36753"/>
                  </a:lnTo>
                  <a:lnTo>
                    <a:pt x="178511" y="32334"/>
                  </a:lnTo>
                  <a:lnTo>
                    <a:pt x="176187" y="30619"/>
                  </a:lnTo>
                  <a:lnTo>
                    <a:pt x="170624" y="28206"/>
                  </a:lnTo>
                  <a:lnTo>
                    <a:pt x="167411" y="27609"/>
                  </a:lnTo>
                  <a:close/>
                </a:path>
                <a:path w="389889" h="96520">
                  <a:moveTo>
                    <a:pt x="109073" y="36944"/>
                  </a:moveTo>
                  <a:lnTo>
                    <a:pt x="92608" y="36944"/>
                  </a:lnTo>
                  <a:lnTo>
                    <a:pt x="95872" y="38277"/>
                  </a:lnTo>
                  <a:lnTo>
                    <a:pt x="100304" y="43611"/>
                  </a:lnTo>
                  <a:lnTo>
                    <a:pt x="101409" y="47548"/>
                  </a:lnTo>
                  <a:lnTo>
                    <a:pt x="101409" y="57975"/>
                  </a:lnTo>
                  <a:lnTo>
                    <a:pt x="93878" y="57975"/>
                  </a:lnTo>
                  <a:lnTo>
                    <a:pt x="87502" y="58572"/>
                  </a:lnTo>
                  <a:lnTo>
                    <a:pt x="60464" y="75907"/>
                  </a:lnTo>
                  <a:lnTo>
                    <a:pt x="60502" y="81787"/>
                  </a:lnTo>
                  <a:lnTo>
                    <a:pt x="76479" y="96291"/>
                  </a:lnTo>
                  <a:lnTo>
                    <a:pt x="81610" y="96291"/>
                  </a:lnTo>
                  <a:lnTo>
                    <a:pt x="100264" y="88074"/>
                  </a:lnTo>
                  <a:lnTo>
                    <a:pt x="81013" y="88074"/>
                  </a:lnTo>
                  <a:lnTo>
                    <a:pt x="79501" y="87858"/>
                  </a:lnTo>
                  <a:lnTo>
                    <a:pt x="71704" y="79781"/>
                  </a:lnTo>
                  <a:lnTo>
                    <a:pt x="71789" y="75907"/>
                  </a:lnTo>
                  <a:lnTo>
                    <a:pt x="112915" y="65392"/>
                  </a:lnTo>
                  <a:lnTo>
                    <a:pt x="112915" y="48920"/>
                  </a:lnTo>
                  <a:lnTo>
                    <a:pt x="112407" y="45504"/>
                  </a:lnTo>
                  <a:lnTo>
                    <a:pt x="110388" y="39281"/>
                  </a:lnTo>
                  <a:lnTo>
                    <a:pt x="109073" y="36944"/>
                  </a:lnTo>
                  <a:close/>
                </a:path>
                <a:path w="389889" h="96520">
                  <a:moveTo>
                    <a:pt x="112915" y="86296"/>
                  </a:moveTo>
                  <a:lnTo>
                    <a:pt x="102260" y="86296"/>
                  </a:lnTo>
                  <a:lnTo>
                    <a:pt x="103797" y="93611"/>
                  </a:lnTo>
                  <a:lnTo>
                    <a:pt x="104254" y="94360"/>
                  </a:lnTo>
                  <a:lnTo>
                    <a:pt x="105663" y="95059"/>
                  </a:lnTo>
                  <a:lnTo>
                    <a:pt x="106578" y="95237"/>
                  </a:lnTo>
                  <a:lnTo>
                    <a:pt x="112915" y="95237"/>
                  </a:lnTo>
                  <a:lnTo>
                    <a:pt x="112915" y="86296"/>
                  </a:lnTo>
                  <a:close/>
                </a:path>
                <a:path w="389889" h="96520">
                  <a:moveTo>
                    <a:pt x="112915" y="65392"/>
                  </a:moveTo>
                  <a:lnTo>
                    <a:pt x="101409" y="65392"/>
                  </a:lnTo>
                  <a:lnTo>
                    <a:pt x="101409" y="79133"/>
                  </a:lnTo>
                  <a:lnTo>
                    <a:pt x="100101" y="80530"/>
                  </a:lnTo>
                  <a:lnTo>
                    <a:pt x="84607" y="88074"/>
                  </a:lnTo>
                  <a:lnTo>
                    <a:pt x="100264" y="88074"/>
                  </a:lnTo>
                  <a:lnTo>
                    <a:pt x="102260" y="86296"/>
                  </a:lnTo>
                  <a:lnTo>
                    <a:pt x="112915" y="86296"/>
                  </a:lnTo>
                  <a:lnTo>
                    <a:pt x="112915" y="65392"/>
                  </a:lnTo>
                  <a:close/>
                </a:path>
                <a:path w="389889" h="96520">
                  <a:moveTo>
                    <a:pt x="93433" y="27470"/>
                  </a:moveTo>
                  <a:lnTo>
                    <a:pt x="84543" y="27470"/>
                  </a:lnTo>
                  <a:lnTo>
                    <a:pt x="79832" y="28359"/>
                  </a:lnTo>
                  <a:lnTo>
                    <a:pt x="71335" y="31851"/>
                  </a:lnTo>
                  <a:lnTo>
                    <a:pt x="67360" y="34505"/>
                  </a:lnTo>
                  <a:lnTo>
                    <a:pt x="63690" y="38061"/>
                  </a:lnTo>
                  <a:lnTo>
                    <a:pt x="66141" y="42417"/>
                  </a:lnTo>
                  <a:lnTo>
                    <a:pt x="66611" y="42925"/>
                  </a:lnTo>
                  <a:lnTo>
                    <a:pt x="67792" y="43764"/>
                  </a:lnTo>
                  <a:lnTo>
                    <a:pt x="68478" y="43967"/>
                  </a:lnTo>
                  <a:lnTo>
                    <a:pt x="70281" y="43967"/>
                  </a:lnTo>
                  <a:lnTo>
                    <a:pt x="71297" y="43611"/>
                  </a:lnTo>
                  <a:lnTo>
                    <a:pt x="73355" y="42163"/>
                  </a:lnTo>
                  <a:lnTo>
                    <a:pt x="74587" y="41351"/>
                  </a:lnTo>
                  <a:lnTo>
                    <a:pt x="77431" y="39560"/>
                  </a:lnTo>
                  <a:lnTo>
                    <a:pt x="79120" y="38747"/>
                  </a:lnTo>
                  <a:lnTo>
                    <a:pt x="83019" y="37299"/>
                  </a:lnTo>
                  <a:lnTo>
                    <a:pt x="85420" y="36944"/>
                  </a:lnTo>
                  <a:lnTo>
                    <a:pt x="109073" y="36944"/>
                  </a:lnTo>
                  <a:lnTo>
                    <a:pt x="108902" y="36639"/>
                  </a:lnTo>
                  <a:lnTo>
                    <a:pt x="104952" y="32257"/>
                  </a:lnTo>
                  <a:lnTo>
                    <a:pt x="102527" y="30543"/>
                  </a:lnTo>
                  <a:lnTo>
                    <a:pt x="96748" y="28092"/>
                  </a:lnTo>
                  <a:lnTo>
                    <a:pt x="93433" y="27470"/>
                  </a:lnTo>
                  <a:close/>
                </a:path>
                <a:path w="389889" h="96520">
                  <a:moveTo>
                    <a:pt x="4406" y="84454"/>
                  </a:moveTo>
                  <a:lnTo>
                    <a:pt x="2692" y="84454"/>
                  </a:lnTo>
                  <a:lnTo>
                    <a:pt x="2006" y="84683"/>
                  </a:lnTo>
                  <a:lnTo>
                    <a:pt x="0" y="94449"/>
                  </a:lnTo>
                  <a:lnTo>
                    <a:pt x="4597" y="95669"/>
                  </a:lnTo>
                  <a:lnTo>
                    <a:pt x="9029" y="96291"/>
                  </a:lnTo>
                  <a:lnTo>
                    <a:pt x="18046" y="96291"/>
                  </a:lnTo>
                  <a:lnTo>
                    <a:pt x="22275" y="95516"/>
                  </a:lnTo>
                  <a:lnTo>
                    <a:pt x="29641" y="92455"/>
                  </a:lnTo>
                  <a:lnTo>
                    <a:pt x="32740" y="90246"/>
                  </a:lnTo>
                  <a:lnTo>
                    <a:pt x="36798" y="85636"/>
                  </a:lnTo>
                  <a:lnTo>
                    <a:pt x="9829" y="85636"/>
                  </a:lnTo>
                  <a:lnTo>
                    <a:pt x="8089" y="85445"/>
                  </a:lnTo>
                  <a:lnTo>
                    <a:pt x="5460" y="84658"/>
                  </a:lnTo>
                  <a:lnTo>
                    <a:pt x="4406" y="84454"/>
                  </a:lnTo>
                  <a:close/>
                </a:path>
                <a:path w="389889" h="96520">
                  <a:moveTo>
                    <a:pt x="42913" y="1054"/>
                  </a:moveTo>
                  <a:lnTo>
                    <a:pt x="30225" y="1054"/>
                  </a:lnTo>
                  <a:lnTo>
                    <a:pt x="30104" y="67957"/>
                  </a:lnTo>
                  <a:lnTo>
                    <a:pt x="29832" y="70319"/>
                  </a:lnTo>
                  <a:lnTo>
                    <a:pt x="14922" y="85636"/>
                  </a:lnTo>
                  <a:lnTo>
                    <a:pt x="36798" y="85636"/>
                  </a:lnTo>
                  <a:lnTo>
                    <a:pt x="37782" y="84518"/>
                  </a:lnTo>
                  <a:lnTo>
                    <a:pt x="39687" y="81000"/>
                  </a:lnTo>
                  <a:lnTo>
                    <a:pt x="42265" y="72669"/>
                  </a:lnTo>
                  <a:lnTo>
                    <a:pt x="42913" y="67957"/>
                  </a:lnTo>
                  <a:lnTo>
                    <a:pt x="42913" y="1054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1" name="object 8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211576" y="8019376"/>
              <a:ext cx="2903156" cy="120802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1786077" y="8242934"/>
              <a:ext cx="396240" cy="97790"/>
            </a:xfrm>
            <a:custGeom>
              <a:avLst/>
              <a:gdLst/>
              <a:ahLst/>
              <a:cxnLst/>
              <a:rect l="l" t="t" r="r" b="b"/>
              <a:pathLst>
                <a:path w="396239" h="97790">
                  <a:moveTo>
                    <a:pt x="381901" y="72034"/>
                  </a:moveTo>
                  <a:lnTo>
                    <a:pt x="371589" y="72034"/>
                  </a:lnTo>
                  <a:lnTo>
                    <a:pt x="371589" y="96812"/>
                  </a:lnTo>
                  <a:lnTo>
                    <a:pt x="381901" y="96812"/>
                  </a:lnTo>
                  <a:lnTo>
                    <a:pt x="381901" y="72034"/>
                  </a:lnTo>
                  <a:close/>
                </a:path>
                <a:path w="396239" h="97790">
                  <a:moveTo>
                    <a:pt x="381901" y="2628"/>
                  </a:moveTo>
                  <a:lnTo>
                    <a:pt x="370992" y="2628"/>
                  </a:lnTo>
                  <a:lnTo>
                    <a:pt x="325183" y="63423"/>
                  </a:lnTo>
                  <a:lnTo>
                    <a:pt x="328980" y="72034"/>
                  </a:lnTo>
                  <a:lnTo>
                    <a:pt x="394487" y="72034"/>
                  </a:lnTo>
                  <a:lnTo>
                    <a:pt x="395133" y="71780"/>
                  </a:lnTo>
                  <a:lnTo>
                    <a:pt x="395960" y="70827"/>
                  </a:lnTo>
                  <a:lnTo>
                    <a:pt x="396163" y="70243"/>
                  </a:lnTo>
                  <a:lnTo>
                    <a:pt x="396163" y="62826"/>
                  </a:lnTo>
                  <a:lnTo>
                    <a:pt x="337870" y="62826"/>
                  </a:lnTo>
                  <a:lnTo>
                    <a:pt x="372109" y="16230"/>
                  </a:lnTo>
                  <a:lnTo>
                    <a:pt x="381901" y="16230"/>
                  </a:lnTo>
                  <a:lnTo>
                    <a:pt x="381901" y="2628"/>
                  </a:lnTo>
                  <a:close/>
                </a:path>
                <a:path w="396239" h="97790">
                  <a:moveTo>
                    <a:pt x="381901" y="16230"/>
                  </a:moveTo>
                  <a:lnTo>
                    <a:pt x="372109" y="16230"/>
                  </a:lnTo>
                  <a:lnTo>
                    <a:pt x="371894" y="17640"/>
                  </a:lnTo>
                  <a:lnTo>
                    <a:pt x="371754" y="18999"/>
                  </a:lnTo>
                  <a:lnTo>
                    <a:pt x="371589" y="22847"/>
                  </a:lnTo>
                  <a:lnTo>
                    <a:pt x="371589" y="62826"/>
                  </a:lnTo>
                  <a:lnTo>
                    <a:pt x="381901" y="62826"/>
                  </a:lnTo>
                  <a:lnTo>
                    <a:pt x="381901" y="16230"/>
                  </a:lnTo>
                  <a:close/>
                </a:path>
                <a:path w="396239" h="97790">
                  <a:moveTo>
                    <a:pt x="309106" y="11633"/>
                  </a:moveTo>
                  <a:lnTo>
                    <a:pt x="287527" y="11633"/>
                  </a:lnTo>
                  <a:lnTo>
                    <a:pt x="289776" y="11988"/>
                  </a:lnTo>
                  <a:lnTo>
                    <a:pt x="293865" y="13335"/>
                  </a:lnTo>
                  <a:lnTo>
                    <a:pt x="302120" y="25374"/>
                  </a:lnTo>
                  <a:lnTo>
                    <a:pt x="302056" y="31305"/>
                  </a:lnTo>
                  <a:lnTo>
                    <a:pt x="254520" y="88557"/>
                  </a:lnTo>
                  <a:lnTo>
                    <a:pt x="253974" y="89357"/>
                  </a:lnTo>
                  <a:lnTo>
                    <a:pt x="253326" y="91109"/>
                  </a:lnTo>
                  <a:lnTo>
                    <a:pt x="253161" y="91973"/>
                  </a:lnTo>
                  <a:lnTo>
                    <a:pt x="253161" y="96812"/>
                  </a:lnTo>
                  <a:lnTo>
                    <a:pt x="315988" y="96812"/>
                  </a:lnTo>
                  <a:lnTo>
                    <a:pt x="315988" y="88531"/>
                  </a:lnTo>
                  <a:lnTo>
                    <a:pt x="315620" y="87566"/>
                  </a:lnTo>
                  <a:lnTo>
                    <a:pt x="315338" y="87287"/>
                  </a:lnTo>
                  <a:lnTo>
                    <a:pt x="269786" y="87287"/>
                  </a:lnTo>
                  <a:lnTo>
                    <a:pt x="297192" y="59245"/>
                  </a:lnTo>
                  <a:lnTo>
                    <a:pt x="314083" y="31305"/>
                  </a:lnTo>
                  <a:lnTo>
                    <a:pt x="314073" y="23634"/>
                  </a:lnTo>
                  <a:lnTo>
                    <a:pt x="313359" y="20002"/>
                  </a:lnTo>
                  <a:lnTo>
                    <a:pt x="310464" y="13512"/>
                  </a:lnTo>
                  <a:lnTo>
                    <a:pt x="309106" y="11633"/>
                  </a:lnTo>
                  <a:close/>
                </a:path>
                <a:path w="396239" h="97790">
                  <a:moveTo>
                    <a:pt x="313118" y="85699"/>
                  </a:moveTo>
                  <a:lnTo>
                    <a:pt x="278637" y="85699"/>
                  </a:lnTo>
                  <a:lnTo>
                    <a:pt x="276910" y="85852"/>
                  </a:lnTo>
                  <a:lnTo>
                    <a:pt x="273316" y="86410"/>
                  </a:lnTo>
                  <a:lnTo>
                    <a:pt x="271538" y="86804"/>
                  </a:lnTo>
                  <a:lnTo>
                    <a:pt x="269786" y="87287"/>
                  </a:lnTo>
                  <a:lnTo>
                    <a:pt x="315338" y="87287"/>
                  </a:lnTo>
                  <a:lnTo>
                    <a:pt x="314121" y="86080"/>
                  </a:lnTo>
                  <a:lnTo>
                    <a:pt x="313118" y="85699"/>
                  </a:lnTo>
                  <a:close/>
                </a:path>
                <a:path w="396239" h="97790">
                  <a:moveTo>
                    <a:pt x="289813" y="1574"/>
                  </a:moveTo>
                  <a:lnTo>
                    <a:pt x="281787" y="1574"/>
                  </a:lnTo>
                  <a:lnTo>
                    <a:pt x="277990" y="2171"/>
                  </a:lnTo>
                  <a:lnTo>
                    <a:pt x="255066" y="28130"/>
                  </a:lnTo>
                  <a:lnTo>
                    <a:pt x="261175" y="29184"/>
                  </a:lnTo>
                  <a:lnTo>
                    <a:pt x="262000" y="29286"/>
                  </a:lnTo>
                  <a:lnTo>
                    <a:pt x="263829" y="29311"/>
                  </a:lnTo>
                  <a:lnTo>
                    <a:pt x="264744" y="29032"/>
                  </a:lnTo>
                  <a:lnTo>
                    <a:pt x="266153" y="27889"/>
                  </a:lnTo>
                  <a:lnTo>
                    <a:pt x="266674" y="26974"/>
                  </a:lnTo>
                  <a:lnTo>
                    <a:pt x="267030" y="25704"/>
                  </a:lnTo>
                  <a:lnTo>
                    <a:pt x="267461" y="23634"/>
                  </a:lnTo>
                  <a:lnTo>
                    <a:pt x="268223" y="21755"/>
                  </a:lnTo>
                  <a:lnTo>
                    <a:pt x="282803" y="11633"/>
                  </a:lnTo>
                  <a:lnTo>
                    <a:pt x="309106" y="11633"/>
                  </a:lnTo>
                  <a:lnTo>
                    <a:pt x="308482" y="10769"/>
                  </a:lnTo>
                  <a:lnTo>
                    <a:pt x="303441" y="6261"/>
                  </a:lnTo>
                  <a:lnTo>
                    <a:pt x="300456" y="4533"/>
                  </a:lnTo>
                  <a:lnTo>
                    <a:pt x="293535" y="2171"/>
                  </a:lnTo>
                  <a:lnTo>
                    <a:pt x="289813" y="1574"/>
                  </a:lnTo>
                  <a:close/>
                </a:path>
                <a:path w="396239" h="97790">
                  <a:moveTo>
                    <a:pt x="239737" y="52451"/>
                  </a:moveTo>
                  <a:lnTo>
                    <a:pt x="207276" y="52451"/>
                  </a:lnTo>
                  <a:lnTo>
                    <a:pt x="207276" y="62369"/>
                  </a:lnTo>
                  <a:lnTo>
                    <a:pt x="239737" y="62369"/>
                  </a:lnTo>
                  <a:lnTo>
                    <a:pt x="239737" y="52451"/>
                  </a:lnTo>
                  <a:close/>
                </a:path>
                <a:path w="396239" h="97790">
                  <a:moveTo>
                    <a:pt x="159478" y="88265"/>
                  </a:moveTo>
                  <a:lnTo>
                    <a:pt x="148399" y="88265"/>
                  </a:lnTo>
                  <a:lnTo>
                    <a:pt x="150634" y="91249"/>
                  </a:lnTo>
                  <a:lnTo>
                    <a:pt x="153250" y="93573"/>
                  </a:lnTo>
                  <a:lnTo>
                    <a:pt x="159245" y="96901"/>
                  </a:lnTo>
                  <a:lnTo>
                    <a:pt x="162902" y="97726"/>
                  </a:lnTo>
                  <a:lnTo>
                    <a:pt x="171665" y="97726"/>
                  </a:lnTo>
                  <a:lnTo>
                    <a:pt x="175679" y="96837"/>
                  </a:lnTo>
                  <a:lnTo>
                    <a:pt x="182816" y="93294"/>
                  </a:lnTo>
                  <a:lnTo>
                    <a:pt x="185839" y="90868"/>
                  </a:lnTo>
                  <a:lnTo>
                    <a:pt x="187608" y="88658"/>
                  </a:lnTo>
                  <a:lnTo>
                    <a:pt x="161404" y="88658"/>
                  </a:lnTo>
                  <a:lnTo>
                    <a:pt x="159478" y="88265"/>
                  </a:lnTo>
                  <a:close/>
                </a:path>
                <a:path w="396239" h="97790">
                  <a:moveTo>
                    <a:pt x="148983" y="0"/>
                  </a:moveTo>
                  <a:lnTo>
                    <a:pt x="137223" y="0"/>
                  </a:lnTo>
                  <a:lnTo>
                    <a:pt x="137223" y="96812"/>
                  </a:lnTo>
                  <a:lnTo>
                    <a:pt x="146443" y="96812"/>
                  </a:lnTo>
                  <a:lnTo>
                    <a:pt x="147446" y="95973"/>
                  </a:lnTo>
                  <a:lnTo>
                    <a:pt x="147802" y="94310"/>
                  </a:lnTo>
                  <a:lnTo>
                    <a:pt x="148399" y="88265"/>
                  </a:lnTo>
                  <a:lnTo>
                    <a:pt x="159478" y="88265"/>
                  </a:lnTo>
                  <a:lnTo>
                    <a:pt x="158546" y="88074"/>
                  </a:lnTo>
                  <a:lnTo>
                    <a:pt x="153428" y="85699"/>
                  </a:lnTo>
                  <a:lnTo>
                    <a:pt x="151091" y="83667"/>
                  </a:lnTo>
                  <a:lnTo>
                    <a:pt x="148983" y="80772"/>
                  </a:lnTo>
                  <a:lnTo>
                    <a:pt x="148983" y="48564"/>
                  </a:lnTo>
                  <a:lnTo>
                    <a:pt x="151396" y="45377"/>
                  </a:lnTo>
                  <a:lnTo>
                    <a:pt x="154038" y="42900"/>
                  </a:lnTo>
                  <a:lnTo>
                    <a:pt x="159071" y="39827"/>
                  </a:lnTo>
                  <a:lnTo>
                    <a:pt x="148983" y="39827"/>
                  </a:lnTo>
                  <a:lnTo>
                    <a:pt x="148983" y="0"/>
                  </a:lnTo>
                  <a:close/>
                </a:path>
                <a:path w="396239" h="97790">
                  <a:moveTo>
                    <a:pt x="189680" y="38519"/>
                  </a:moveTo>
                  <a:lnTo>
                    <a:pt x="169595" y="38519"/>
                  </a:lnTo>
                  <a:lnTo>
                    <a:pt x="171983" y="38976"/>
                  </a:lnTo>
                  <a:lnTo>
                    <a:pt x="176199" y="40817"/>
                  </a:lnTo>
                  <a:lnTo>
                    <a:pt x="183883" y="71285"/>
                  </a:lnTo>
                  <a:lnTo>
                    <a:pt x="182219" y="77597"/>
                  </a:lnTo>
                  <a:lnTo>
                    <a:pt x="175564" y="86448"/>
                  </a:lnTo>
                  <a:lnTo>
                    <a:pt x="170789" y="88658"/>
                  </a:lnTo>
                  <a:lnTo>
                    <a:pt x="187608" y="88658"/>
                  </a:lnTo>
                  <a:lnTo>
                    <a:pt x="190792" y="84683"/>
                  </a:lnTo>
                  <a:lnTo>
                    <a:pt x="192697" y="81026"/>
                  </a:lnTo>
                  <a:lnTo>
                    <a:pt x="195325" y="72567"/>
                  </a:lnTo>
                  <a:lnTo>
                    <a:pt x="195973" y="68008"/>
                  </a:lnTo>
                  <a:lnTo>
                    <a:pt x="195973" y="57569"/>
                  </a:lnTo>
                  <a:lnTo>
                    <a:pt x="195389" y="52705"/>
                  </a:lnTo>
                  <a:lnTo>
                    <a:pt x="193014" y="44246"/>
                  </a:lnTo>
                  <a:lnTo>
                    <a:pt x="191338" y="40690"/>
                  </a:lnTo>
                  <a:lnTo>
                    <a:pt x="189680" y="38519"/>
                  </a:lnTo>
                  <a:close/>
                </a:path>
                <a:path w="396239" h="97790">
                  <a:moveTo>
                    <a:pt x="174599" y="29184"/>
                  </a:moveTo>
                  <a:lnTo>
                    <a:pt x="166141" y="29184"/>
                  </a:lnTo>
                  <a:lnTo>
                    <a:pt x="162051" y="30162"/>
                  </a:lnTo>
                  <a:lnTo>
                    <a:pt x="154914" y="34061"/>
                  </a:lnTo>
                  <a:lnTo>
                    <a:pt x="151752" y="36626"/>
                  </a:lnTo>
                  <a:lnTo>
                    <a:pt x="148983" y="39827"/>
                  </a:lnTo>
                  <a:lnTo>
                    <a:pt x="159071" y="39827"/>
                  </a:lnTo>
                  <a:lnTo>
                    <a:pt x="159778" y="39395"/>
                  </a:lnTo>
                  <a:lnTo>
                    <a:pt x="163118" y="38519"/>
                  </a:lnTo>
                  <a:lnTo>
                    <a:pt x="189680" y="38519"/>
                  </a:lnTo>
                  <a:lnTo>
                    <a:pt x="186956" y="34950"/>
                  </a:lnTo>
                  <a:lnTo>
                    <a:pt x="184302" y="32791"/>
                  </a:lnTo>
                  <a:lnTo>
                    <a:pt x="178079" y="29908"/>
                  </a:lnTo>
                  <a:lnTo>
                    <a:pt x="174599" y="29184"/>
                  </a:lnTo>
                  <a:close/>
                </a:path>
                <a:path w="396239" h="97790">
                  <a:moveTo>
                    <a:pt x="98285" y="29184"/>
                  </a:moveTo>
                  <a:lnTo>
                    <a:pt x="89484" y="29184"/>
                  </a:lnTo>
                  <a:lnTo>
                    <a:pt x="85140" y="30022"/>
                  </a:lnTo>
                  <a:lnTo>
                    <a:pt x="63220" y="57531"/>
                  </a:lnTo>
                  <a:lnTo>
                    <a:pt x="63220" y="67919"/>
                  </a:lnTo>
                  <a:lnTo>
                    <a:pt x="90360" y="97726"/>
                  </a:lnTo>
                  <a:lnTo>
                    <a:pt x="97370" y="97726"/>
                  </a:lnTo>
                  <a:lnTo>
                    <a:pt x="120185" y="88531"/>
                  </a:lnTo>
                  <a:lnTo>
                    <a:pt x="92798" y="88531"/>
                  </a:lnTo>
                  <a:lnTo>
                    <a:pt x="89941" y="88011"/>
                  </a:lnTo>
                  <a:lnTo>
                    <a:pt x="74790" y="63550"/>
                  </a:lnTo>
                  <a:lnTo>
                    <a:pt x="120180" y="63550"/>
                  </a:lnTo>
                  <a:lnTo>
                    <a:pt x="120916" y="63246"/>
                  </a:lnTo>
                  <a:lnTo>
                    <a:pt x="121716" y="62026"/>
                  </a:lnTo>
                  <a:lnTo>
                    <a:pt x="121907" y="60794"/>
                  </a:lnTo>
                  <a:lnTo>
                    <a:pt x="121907" y="56261"/>
                  </a:lnTo>
                  <a:lnTo>
                    <a:pt x="75183" y="56261"/>
                  </a:lnTo>
                  <a:lnTo>
                    <a:pt x="75971" y="50482"/>
                  </a:lnTo>
                  <a:lnTo>
                    <a:pt x="77977" y="45948"/>
                  </a:lnTo>
                  <a:lnTo>
                    <a:pt x="84467" y="39420"/>
                  </a:lnTo>
                  <a:lnTo>
                    <a:pt x="88912" y="37795"/>
                  </a:lnTo>
                  <a:lnTo>
                    <a:pt x="114888" y="37795"/>
                  </a:lnTo>
                  <a:lnTo>
                    <a:pt x="111632" y="34455"/>
                  </a:lnTo>
                  <a:lnTo>
                    <a:pt x="108724" y="32524"/>
                  </a:lnTo>
                  <a:lnTo>
                    <a:pt x="101968" y="29845"/>
                  </a:lnTo>
                  <a:lnTo>
                    <a:pt x="98285" y="29184"/>
                  </a:lnTo>
                  <a:close/>
                </a:path>
                <a:path w="396239" h="97790">
                  <a:moveTo>
                    <a:pt x="116497" y="82092"/>
                  </a:moveTo>
                  <a:lnTo>
                    <a:pt x="114782" y="82092"/>
                  </a:lnTo>
                  <a:lnTo>
                    <a:pt x="113906" y="82423"/>
                  </a:lnTo>
                  <a:lnTo>
                    <a:pt x="111836" y="83781"/>
                  </a:lnTo>
                  <a:lnTo>
                    <a:pt x="110566" y="84518"/>
                  </a:lnTo>
                  <a:lnTo>
                    <a:pt x="107492" y="86093"/>
                  </a:lnTo>
                  <a:lnTo>
                    <a:pt x="105663" y="86829"/>
                  </a:lnTo>
                  <a:lnTo>
                    <a:pt x="101409" y="88188"/>
                  </a:lnTo>
                  <a:lnTo>
                    <a:pt x="98882" y="88531"/>
                  </a:lnTo>
                  <a:lnTo>
                    <a:pt x="120185" y="88531"/>
                  </a:lnTo>
                  <a:lnTo>
                    <a:pt x="121056" y="87477"/>
                  </a:lnTo>
                  <a:lnTo>
                    <a:pt x="117767" y="83210"/>
                  </a:lnTo>
                  <a:lnTo>
                    <a:pt x="117246" y="82461"/>
                  </a:lnTo>
                  <a:lnTo>
                    <a:pt x="116497" y="82092"/>
                  </a:lnTo>
                  <a:close/>
                </a:path>
                <a:path w="396239" h="97790">
                  <a:moveTo>
                    <a:pt x="114888" y="37795"/>
                  </a:moveTo>
                  <a:lnTo>
                    <a:pt x="97243" y="37795"/>
                  </a:lnTo>
                  <a:lnTo>
                    <a:pt x="99618" y="38239"/>
                  </a:lnTo>
                  <a:lnTo>
                    <a:pt x="103784" y="40043"/>
                  </a:lnTo>
                  <a:lnTo>
                    <a:pt x="111391" y="56261"/>
                  </a:lnTo>
                  <a:lnTo>
                    <a:pt x="121907" y="56261"/>
                  </a:lnTo>
                  <a:lnTo>
                    <a:pt x="121796" y="53543"/>
                  </a:lnTo>
                  <a:lnTo>
                    <a:pt x="121221" y="49999"/>
                  </a:lnTo>
                  <a:lnTo>
                    <a:pt x="118452" y="42595"/>
                  </a:lnTo>
                  <a:lnTo>
                    <a:pt x="116535" y="39484"/>
                  </a:lnTo>
                  <a:lnTo>
                    <a:pt x="114888" y="37795"/>
                  </a:lnTo>
                  <a:close/>
                </a:path>
                <a:path w="396239" h="97790">
                  <a:moveTo>
                    <a:pt x="58026" y="2628"/>
                  </a:moveTo>
                  <a:lnTo>
                    <a:pt x="0" y="2628"/>
                  </a:lnTo>
                  <a:lnTo>
                    <a:pt x="0" y="96812"/>
                  </a:lnTo>
                  <a:lnTo>
                    <a:pt x="12814" y="96812"/>
                  </a:lnTo>
                  <a:lnTo>
                    <a:pt x="12814" y="56324"/>
                  </a:lnTo>
                  <a:lnTo>
                    <a:pt x="51460" y="56324"/>
                  </a:lnTo>
                  <a:lnTo>
                    <a:pt x="51460" y="45935"/>
                  </a:lnTo>
                  <a:lnTo>
                    <a:pt x="12814" y="45935"/>
                  </a:lnTo>
                  <a:lnTo>
                    <a:pt x="12814" y="13017"/>
                  </a:lnTo>
                  <a:lnTo>
                    <a:pt x="58026" y="13017"/>
                  </a:lnTo>
                  <a:lnTo>
                    <a:pt x="58026" y="2628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3" name="object 8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198685" y="8242934"/>
              <a:ext cx="2287600" cy="119354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1786077" y="8468067"/>
              <a:ext cx="424815" cy="96520"/>
            </a:xfrm>
            <a:custGeom>
              <a:avLst/>
              <a:gdLst/>
              <a:ahLst/>
              <a:cxnLst/>
              <a:rect l="l" t="t" r="r" b="b"/>
              <a:pathLst>
                <a:path w="424814" h="96520">
                  <a:moveTo>
                    <a:pt x="410298" y="70459"/>
                  </a:moveTo>
                  <a:lnTo>
                    <a:pt x="399986" y="70459"/>
                  </a:lnTo>
                  <a:lnTo>
                    <a:pt x="399986" y="95237"/>
                  </a:lnTo>
                  <a:lnTo>
                    <a:pt x="410298" y="95237"/>
                  </a:lnTo>
                  <a:lnTo>
                    <a:pt x="410298" y="70459"/>
                  </a:lnTo>
                  <a:close/>
                </a:path>
                <a:path w="424814" h="96520">
                  <a:moveTo>
                    <a:pt x="410298" y="1054"/>
                  </a:moveTo>
                  <a:lnTo>
                    <a:pt x="399389" y="1054"/>
                  </a:lnTo>
                  <a:lnTo>
                    <a:pt x="353580" y="61849"/>
                  </a:lnTo>
                  <a:lnTo>
                    <a:pt x="357378" y="70459"/>
                  </a:lnTo>
                  <a:lnTo>
                    <a:pt x="422884" y="70459"/>
                  </a:lnTo>
                  <a:lnTo>
                    <a:pt x="423530" y="70205"/>
                  </a:lnTo>
                  <a:lnTo>
                    <a:pt x="424357" y="69253"/>
                  </a:lnTo>
                  <a:lnTo>
                    <a:pt x="424561" y="68668"/>
                  </a:lnTo>
                  <a:lnTo>
                    <a:pt x="424561" y="61252"/>
                  </a:lnTo>
                  <a:lnTo>
                    <a:pt x="366268" y="61252"/>
                  </a:lnTo>
                  <a:lnTo>
                    <a:pt x="400507" y="14655"/>
                  </a:lnTo>
                  <a:lnTo>
                    <a:pt x="410298" y="14655"/>
                  </a:lnTo>
                  <a:lnTo>
                    <a:pt x="410298" y="1054"/>
                  </a:lnTo>
                  <a:close/>
                </a:path>
                <a:path w="424814" h="96520">
                  <a:moveTo>
                    <a:pt x="410298" y="14655"/>
                  </a:moveTo>
                  <a:lnTo>
                    <a:pt x="400507" y="14655"/>
                  </a:lnTo>
                  <a:lnTo>
                    <a:pt x="400291" y="16065"/>
                  </a:lnTo>
                  <a:lnTo>
                    <a:pt x="400151" y="17424"/>
                  </a:lnTo>
                  <a:lnTo>
                    <a:pt x="399986" y="21272"/>
                  </a:lnTo>
                  <a:lnTo>
                    <a:pt x="399986" y="61252"/>
                  </a:lnTo>
                  <a:lnTo>
                    <a:pt x="410298" y="61252"/>
                  </a:lnTo>
                  <a:lnTo>
                    <a:pt x="410298" y="14655"/>
                  </a:lnTo>
                  <a:close/>
                </a:path>
                <a:path w="424814" h="96520">
                  <a:moveTo>
                    <a:pt x="337503" y="10058"/>
                  </a:moveTo>
                  <a:lnTo>
                    <a:pt x="315925" y="10058"/>
                  </a:lnTo>
                  <a:lnTo>
                    <a:pt x="318173" y="10414"/>
                  </a:lnTo>
                  <a:lnTo>
                    <a:pt x="322262" y="11760"/>
                  </a:lnTo>
                  <a:lnTo>
                    <a:pt x="330517" y="23799"/>
                  </a:lnTo>
                  <a:lnTo>
                    <a:pt x="330454" y="29730"/>
                  </a:lnTo>
                  <a:lnTo>
                    <a:pt x="282917" y="86982"/>
                  </a:lnTo>
                  <a:lnTo>
                    <a:pt x="282371" y="87782"/>
                  </a:lnTo>
                  <a:lnTo>
                    <a:pt x="281724" y="89535"/>
                  </a:lnTo>
                  <a:lnTo>
                    <a:pt x="281559" y="90398"/>
                  </a:lnTo>
                  <a:lnTo>
                    <a:pt x="281559" y="95237"/>
                  </a:lnTo>
                  <a:lnTo>
                    <a:pt x="344385" y="95237"/>
                  </a:lnTo>
                  <a:lnTo>
                    <a:pt x="344385" y="86956"/>
                  </a:lnTo>
                  <a:lnTo>
                    <a:pt x="344017" y="85991"/>
                  </a:lnTo>
                  <a:lnTo>
                    <a:pt x="343735" y="85712"/>
                  </a:lnTo>
                  <a:lnTo>
                    <a:pt x="298183" y="85712"/>
                  </a:lnTo>
                  <a:lnTo>
                    <a:pt x="325589" y="57670"/>
                  </a:lnTo>
                  <a:lnTo>
                    <a:pt x="342480" y="29730"/>
                  </a:lnTo>
                  <a:lnTo>
                    <a:pt x="342470" y="22059"/>
                  </a:lnTo>
                  <a:lnTo>
                    <a:pt x="341757" y="18427"/>
                  </a:lnTo>
                  <a:lnTo>
                    <a:pt x="338861" y="11938"/>
                  </a:lnTo>
                  <a:lnTo>
                    <a:pt x="337503" y="10058"/>
                  </a:lnTo>
                  <a:close/>
                </a:path>
                <a:path w="424814" h="96520">
                  <a:moveTo>
                    <a:pt x="341515" y="84124"/>
                  </a:moveTo>
                  <a:lnTo>
                    <a:pt x="307035" y="84124"/>
                  </a:lnTo>
                  <a:lnTo>
                    <a:pt x="305295" y="84277"/>
                  </a:lnTo>
                  <a:lnTo>
                    <a:pt x="301713" y="84836"/>
                  </a:lnTo>
                  <a:lnTo>
                    <a:pt x="299935" y="85229"/>
                  </a:lnTo>
                  <a:lnTo>
                    <a:pt x="298183" y="85712"/>
                  </a:lnTo>
                  <a:lnTo>
                    <a:pt x="343735" y="85712"/>
                  </a:lnTo>
                  <a:lnTo>
                    <a:pt x="342519" y="84505"/>
                  </a:lnTo>
                  <a:lnTo>
                    <a:pt x="341515" y="84124"/>
                  </a:lnTo>
                  <a:close/>
                </a:path>
                <a:path w="424814" h="96520">
                  <a:moveTo>
                    <a:pt x="318211" y="0"/>
                  </a:moveTo>
                  <a:lnTo>
                    <a:pt x="310184" y="0"/>
                  </a:lnTo>
                  <a:lnTo>
                    <a:pt x="306387" y="596"/>
                  </a:lnTo>
                  <a:lnTo>
                    <a:pt x="283464" y="26555"/>
                  </a:lnTo>
                  <a:lnTo>
                    <a:pt x="289572" y="27609"/>
                  </a:lnTo>
                  <a:lnTo>
                    <a:pt x="290398" y="27711"/>
                  </a:lnTo>
                  <a:lnTo>
                    <a:pt x="292227" y="27736"/>
                  </a:lnTo>
                  <a:lnTo>
                    <a:pt x="293141" y="27457"/>
                  </a:lnTo>
                  <a:lnTo>
                    <a:pt x="294538" y="26314"/>
                  </a:lnTo>
                  <a:lnTo>
                    <a:pt x="295071" y="25400"/>
                  </a:lnTo>
                  <a:lnTo>
                    <a:pt x="295427" y="24130"/>
                  </a:lnTo>
                  <a:lnTo>
                    <a:pt x="295859" y="22059"/>
                  </a:lnTo>
                  <a:lnTo>
                    <a:pt x="296621" y="20180"/>
                  </a:lnTo>
                  <a:lnTo>
                    <a:pt x="311200" y="10058"/>
                  </a:lnTo>
                  <a:lnTo>
                    <a:pt x="337503" y="10058"/>
                  </a:lnTo>
                  <a:lnTo>
                    <a:pt x="336880" y="9194"/>
                  </a:lnTo>
                  <a:lnTo>
                    <a:pt x="331838" y="4686"/>
                  </a:lnTo>
                  <a:lnTo>
                    <a:pt x="328853" y="2959"/>
                  </a:lnTo>
                  <a:lnTo>
                    <a:pt x="321932" y="596"/>
                  </a:lnTo>
                  <a:lnTo>
                    <a:pt x="318211" y="0"/>
                  </a:lnTo>
                  <a:close/>
                </a:path>
                <a:path w="424814" h="96520">
                  <a:moveTo>
                    <a:pt x="268135" y="50876"/>
                  </a:moveTo>
                  <a:lnTo>
                    <a:pt x="235673" y="50876"/>
                  </a:lnTo>
                  <a:lnTo>
                    <a:pt x="235673" y="60794"/>
                  </a:lnTo>
                  <a:lnTo>
                    <a:pt x="268135" y="60794"/>
                  </a:lnTo>
                  <a:lnTo>
                    <a:pt x="268135" y="50876"/>
                  </a:lnTo>
                  <a:close/>
                </a:path>
                <a:path w="424814" h="96520">
                  <a:moveTo>
                    <a:pt x="193700" y="28663"/>
                  </a:moveTo>
                  <a:lnTo>
                    <a:pt x="185724" y="28663"/>
                  </a:lnTo>
                  <a:lnTo>
                    <a:pt x="185724" y="95237"/>
                  </a:lnTo>
                  <a:lnTo>
                    <a:pt x="197434" y="95237"/>
                  </a:lnTo>
                  <a:lnTo>
                    <a:pt x="197434" y="52844"/>
                  </a:lnTo>
                  <a:lnTo>
                    <a:pt x="199275" y="48336"/>
                  </a:lnTo>
                  <a:lnTo>
                    <a:pt x="201561" y="44894"/>
                  </a:lnTo>
                  <a:lnTo>
                    <a:pt x="204599" y="42265"/>
                  </a:lnTo>
                  <a:lnTo>
                    <a:pt x="196837" y="42265"/>
                  </a:lnTo>
                  <a:lnTo>
                    <a:pt x="196049" y="31877"/>
                  </a:lnTo>
                  <a:lnTo>
                    <a:pt x="195872" y="30695"/>
                  </a:lnTo>
                  <a:lnTo>
                    <a:pt x="195541" y="29870"/>
                  </a:lnTo>
                  <a:lnTo>
                    <a:pt x="194576" y="28905"/>
                  </a:lnTo>
                  <a:lnTo>
                    <a:pt x="193700" y="28663"/>
                  </a:lnTo>
                  <a:close/>
                </a:path>
                <a:path w="424814" h="96520">
                  <a:moveTo>
                    <a:pt x="218922" y="27470"/>
                  </a:moveTo>
                  <a:lnTo>
                    <a:pt x="212572" y="27470"/>
                  </a:lnTo>
                  <a:lnTo>
                    <a:pt x="208635" y="28778"/>
                  </a:lnTo>
                  <a:lnTo>
                    <a:pt x="201930" y="33997"/>
                  </a:lnTo>
                  <a:lnTo>
                    <a:pt x="199110" y="37617"/>
                  </a:lnTo>
                  <a:lnTo>
                    <a:pt x="196837" y="42265"/>
                  </a:lnTo>
                  <a:lnTo>
                    <a:pt x="204599" y="42265"/>
                  </a:lnTo>
                  <a:lnTo>
                    <a:pt x="207035" y="40157"/>
                  </a:lnTo>
                  <a:lnTo>
                    <a:pt x="210439" y="38976"/>
                  </a:lnTo>
                  <a:lnTo>
                    <a:pt x="224591" y="38976"/>
                  </a:lnTo>
                  <a:lnTo>
                    <a:pt x="224701" y="38582"/>
                  </a:lnTo>
                  <a:lnTo>
                    <a:pt x="226212" y="29845"/>
                  </a:lnTo>
                  <a:lnTo>
                    <a:pt x="224942" y="29095"/>
                  </a:lnTo>
                  <a:lnTo>
                    <a:pt x="223570" y="28511"/>
                  </a:lnTo>
                  <a:lnTo>
                    <a:pt x="220586" y="27686"/>
                  </a:lnTo>
                  <a:lnTo>
                    <a:pt x="218922" y="27470"/>
                  </a:lnTo>
                  <a:close/>
                </a:path>
                <a:path w="424814" h="96520">
                  <a:moveTo>
                    <a:pt x="224591" y="38976"/>
                  </a:moveTo>
                  <a:lnTo>
                    <a:pt x="216789" y="38976"/>
                  </a:lnTo>
                  <a:lnTo>
                    <a:pt x="218567" y="39192"/>
                  </a:lnTo>
                  <a:lnTo>
                    <a:pt x="221107" y="40017"/>
                  </a:lnTo>
                  <a:lnTo>
                    <a:pt x="222046" y="40220"/>
                  </a:lnTo>
                  <a:lnTo>
                    <a:pt x="223723" y="40220"/>
                  </a:lnTo>
                  <a:lnTo>
                    <a:pt x="224396" y="39674"/>
                  </a:lnTo>
                  <a:lnTo>
                    <a:pt x="224591" y="38976"/>
                  </a:lnTo>
                  <a:close/>
                </a:path>
                <a:path w="424814" h="96520">
                  <a:moveTo>
                    <a:pt x="164153" y="36944"/>
                  </a:moveTo>
                  <a:lnTo>
                    <a:pt x="147675" y="36944"/>
                  </a:lnTo>
                  <a:lnTo>
                    <a:pt x="150952" y="38277"/>
                  </a:lnTo>
                  <a:lnTo>
                    <a:pt x="155371" y="43611"/>
                  </a:lnTo>
                  <a:lnTo>
                    <a:pt x="156489" y="47548"/>
                  </a:lnTo>
                  <a:lnTo>
                    <a:pt x="156489" y="57975"/>
                  </a:lnTo>
                  <a:lnTo>
                    <a:pt x="148945" y="57975"/>
                  </a:lnTo>
                  <a:lnTo>
                    <a:pt x="142570" y="58572"/>
                  </a:lnTo>
                  <a:lnTo>
                    <a:pt x="115544" y="75907"/>
                  </a:lnTo>
                  <a:lnTo>
                    <a:pt x="115581" y="81788"/>
                  </a:lnTo>
                  <a:lnTo>
                    <a:pt x="131546" y="96291"/>
                  </a:lnTo>
                  <a:lnTo>
                    <a:pt x="136677" y="96291"/>
                  </a:lnTo>
                  <a:lnTo>
                    <a:pt x="155342" y="88074"/>
                  </a:lnTo>
                  <a:lnTo>
                    <a:pt x="136093" y="88074"/>
                  </a:lnTo>
                  <a:lnTo>
                    <a:pt x="134568" y="87858"/>
                  </a:lnTo>
                  <a:lnTo>
                    <a:pt x="126771" y="79781"/>
                  </a:lnTo>
                  <a:lnTo>
                    <a:pt x="126858" y="75907"/>
                  </a:lnTo>
                  <a:lnTo>
                    <a:pt x="151091" y="65392"/>
                  </a:lnTo>
                  <a:lnTo>
                    <a:pt x="167982" y="65392"/>
                  </a:lnTo>
                  <a:lnTo>
                    <a:pt x="167982" y="48920"/>
                  </a:lnTo>
                  <a:lnTo>
                    <a:pt x="167487" y="45504"/>
                  </a:lnTo>
                  <a:lnTo>
                    <a:pt x="165468" y="39281"/>
                  </a:lnTo>
                  <a:lnTo>
                    <a:pt x="164153" y="36944"/>
                  </a:lnTo>
                  <a:close/>
                </a:path>
                <a:path w="424814" h="96520">
                  <a:moveTo>
                    <a:pt x="167982" y="86296"/>
                  </a:moveTo>
                  <a:lnTo>
                    <a:pt x="157340" y="86296"/>
                  </a:lnTo>
                  <a:lnTo>
                    <a:pt x="158877" y="93611"/>
                  </a:lnTo>
                  <a:lnTo>
                    <a:pt x="159334" y="94361"/>
                  </a:lnTo>
                  <a:lnTo>
                    <a:pt x="160731" y="95059"/>
                  </a:lnTo>
                  <a:lnTo>
                    <a:pt x="161658" y="95237"/>
                  </a:lnTo>
                  <a:lnTo>
                    <a:pt x="167982" y="95237"/>
                  </a:lnTo>
                  <a:lnTo>
                    <a:pt x="167982" y="86296"/>
                  </a:lnTo>
                  <a:close/>
                </a:path>
                <a:path w="424814" h="96520">
                  <a:moveTo>
                    <a:pt x="167982" y="65392"/>
                  </a:moveTo>
                  <a:lnTo>
                    <a:pt x="156489" y="65392"/>
                  </a:lnTo>
                  <a:lnTo>
                    <a:pt x="156489" y="79133"/>
                  </a:lnTo>
                  <a:lnTo>
                    <a:pt x="155168" y="80530"/>
                  </a:lnTo>
                  <a:lnTo>
                    <a:pt x="139674" y="88074"/>
                  </a:lnTo>
                  <a:lnTo>
                    <a:pt x="155342" y="88074"/>
                  </a:lnTo>
                  <a:lnTo>
                    <a:pt x="157340" y="86296"/>
                  </a:lnTo>
                  <a:lnTo>
                    <a:pt x="167982" y="86296"/>
                  </a:lnTo>
                  <a:lnTo>
                    <a:pt x="167982" y="65392"/>
                  </a:lnTo>
                  <a:close/>
                </a:path>
                <a:path w="424814" h="96520">
                  <a:moveTo>
                    <a:pt x="148513" y="27470"/>
                  </a:moveTo>
                  <a:lnTo>
                    <a:pt x="139611" y="27470"/>
                  </a:lnTo>
                  <a:lnTo>
                    <a:pt x="134899" y="28359"/>
                  </a:lnTo>
                  <a:lnTo>
                    <a:pt x="126403" y="31851"/>
                  </a:lnTo>
                  <a:lnTo>
                    <a:pt x="122440" y="34505"/>
                  </a:lnTo>
                  <a:lnTo>
                    <a:pt x="118757" y="38061"/>
                  </a:lnTo>
                  <a:lnTo>
                    <a:pt x="121208" y="42418"/>
                  </a:lnTo>
                  <a:lnTo>
                    <a:pt x="121678" y="42926"/>
                  </a:lnTo>
                  <a:lnTo>
                    <a:pt x="122872" y="43764"/>
                  </a:lnTo>
                  <a:lnTo>
                    <a:pt x="123558" y="43967"/>
                  </a:lnTo>
                  <a:lnTo>
                    <a:pt x="125349" y="43967"/>
                  </a:lnTo>
                  <a:lnTo>
                    <a:pt x="126377" y="43611"/>
                  </a:lnTo>
                  <a:lnTo>
                    <a:pt x="128435" y="42164"/>
                  </a:lnTo>
                  <a:lnTo>
                    <a:pt x="129654" y="41351"/>
                  </a:lnTo>
                  <a:lnTo>
                    <a:pt x="132511" y="39560"/>
                  </a:lnTo>
                  <a:lnTo>
                    <a:pt x="134188" y="38747"/>
                  </a:lnTo>
                  <a:lnTo>
                    <a:pt x="138087" y="37299"/>
                  </a:lnTo>
                  <a:lnTo>
                    <a:pt x="140487" y="36944"/>
                  </a:lnTo>
                  <a:lnTo>
                    <a:pt x="164153" y="36944"/>
                  </a:lnTo>
                  <a:lnTo>
                    <a:pt x="163982" y="36639"/>
                  </a:lnTo>
                  <a:lnTo>
                    <a:pt x="160032" y="32258"/>
                  </a:lnTo>
                  <a:lnTo>
                    <a:pt x="157607" y="30543"/>
                  </a:lnTo>
                  <a:lnTo>
                    <a:pt x="151815" y="28092"/>
                  </a:lnTo>
                  <a:lnTo>
                    <a:pt x="148513" y="27470"/>
                  </a:lnTo>
                  <a:close/>
                </a:path>
                <a:path w="424814" h="96520">
                  <a:moveTo>
                    <a:pt x="10541" y="1054"/>
                  </a:moveTo>
                  <a:lnTo>
                    <a:pt x="0" y="1054"/>
                  </a:lnTo>
                  <a:lnTo>
                    <a:pt x="0" y="95237"/>
                  </a:lnTo>
                  <a:lnTo>
                    <a:pt x="11176" y="95237"/>
                  </a:lnTo>
                  <a:lnTo>
                    <a:pt x="11137" y="24104"/>
                  </a:lnTo>
                  <a:lnTo>
                    <a:pt x="11010" y="21907"/>
                  </a:lnTo>
                  <a:lnTo>
                    <a:pt x="10782" y="19659"/>
                  </a:lnTo>
                  <a:lnTo>
                    <a:pt x="23020" y="19659"/>
                  </a:lnTo>
                  <a:lnTo>
                    <a:pt x="13233" y="2222"/>
                  </a:lnTo>
                  <a:lnTo>
                    <a:pt x="12636" y="1600"/>
                  </a:lnTo>
                  <a:lnTo>
                    <a:pt x="11417" y="1168"/>
                  </a:lnTo>
                  <a:lnTo>
                    <a:pt x="10541" y="1054"/>
                  </a:lnTo>
                  <a:close/>
                </a:path>
                <a:path w="424814" h="96520">
                  <a:moveTo>
                    <a:pt x="97993" y="19850"/>
                  </a:moveTo>
                  <a:lnTo>
                    <a:pt x="87083" y="19850"/>
                  </a:lnTo>
                  <a:lnTo>
                    <a:pt x="86939" y="21907"/>
                  </a:lnTo>
                  <a:lnTo>
                    <a:pt x="86817" y="95237"/>
                  </a:lnTo>
                  <a:lnTo>
                    <a:pt x="97993" y="95237"/>
                  </a:lnTo>
                  <a:lnTo>
                    <a:pt x="97993" y="19850"/>
                  </a:lnTo>
                  <a:close/>
                </a:path>
                <a:path w="424814" h="96520">
                  <a:moveTo>
                    <a:pt x="23020" y="19659"/>
                  </a:moveTo>
                  <a:lnTo>
                    <a:pt x="10782" y="19659"/>
                  </a:lnTo>
                  <a:lnTo>
                    <a:pt x="44869" y="80708"/>
                  </a:lnTo>
                  <a:lnTo>
                    <a:pt x="46393" y="81699"/>
                  </a:lnTo>
                  <a:lnTo>
                    <a:pt x="52184" y="81699"/>
                  </a:lnTo>
                  <a:lnTo>
                    <a:pt x="53721" y="80708"/>
                  </a:lnTo>
                  <a:lnTo>
                    <a:pt x="60676" y="68021"/>
                  </a:lnTo>
                  <a:lnTo>
                    <a:pt x="49288" y="68021"/>
                  </a:lnTo>
                  <a:lnTo>
                    <a:pt x="48841" y="66802"/>
                  </a:lnTo>
                  <a:lnTo>
                    <a:pt x="47485" y="63347"/>
                  </a:lnTo>
                  <a:lnTo>
                    <a:pt x="46951" y="62242"/>
                  </a:lnTo>
                  <a:lnTo>
                    <a:pt x="46293" y="61125"/>
                  </a:lnTo>
                  <a:lnTo>
                    <a:pt x="23020" y="19659"/>
                  </a:lnTo>
                  <a:close/>
                </a:path>
                <a:path w="424814" h="96520">
                  <a:moveTo>
                    <a:pt x="97993" y="1054"/>
                  </a:moveTo>
                  <a:lnTo>
                    <a:pt x="87452" y="1054"/>
                  </a:lnTo>
                  <a:lnTo>
                    <a:pt x="86575" y="1168"/>
                  </a:lnTo>
                  <a:lnTo>
                    <a:pt x="52277" y="61188"/>
                  </a:lnTo>
                  <a:lnTo>
                    <a:pt x="49288" y="68021"/>
                  </a:lnTo>
                  <a:lnTo>
                    <a:pt x="60676" y="68021"/>
                  </a:lnTo>
                  <a:lnTo>
                    <a:pt x="87083" y="19850"/>
                  </a:lnTo>
                  <a:lnTo>
                    <a:pt x="97993" y="19850"/>
                  </a:lnTo>
                  <a:lnTo>
                    <a:pt x="97993" y="1054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5" name="object 8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203676" y="8466493"/>
              <a:ext cx="1458455" cy="120802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1775307" y="8691625"/>
              <a:ext cx="410209" cy="118110"/>
            </a:xfrm>
            <a:custGeom>
              <a:avLst/>
              <a:gdLst/>
              <a:ahLst/>
              <a:cxnLst/>
              <a:rect l="l" t="t" r="r" b="b"/>
              <a:pathLst>
                <a:path w="410210" h="118109">
                  <a:moveTo>
                    <a:pt x="395439" y="70459"/>
                  </a:moveTo>
                  <a:lnTo>
                    <a:pt x="385127" y="70459"/>
                  </a:lnTo>
                  <a:lnTo>
                    <a:pt x="385127" y="95237"/>
                  </a:lnTo>
                  <a:lnTo>
                    <a:pt x="395439" y="95237"/>
                  </a:lnTo>
                  <a:lnTo>
                    <a:pt x="395439" y="70459"/>
                  </a:lnTo>
                  <a:close/>
                </a:path>
                <a:path w="410210" h="118109">
                  <a:moveTo>
                    <a:pt x="395439" y="1054"/>
                  </a:moveTo>
                  <a:lnTo>
                    <a:pt x="384530" y="1054"/>
                  </a:lnTo>
                  <a:lnTo>
                    <a:pt x="338721" y="61848"/>
                  </a:lnTo>
                  <a:lnTo>
                    <a:pt x="342518" y="70459"/>
                  </a:lnTo>
                  <a:lnTo>
                    <a:pt x="408025" y="70459"/>
                  </a:lnTo>
                  <a:lnTo>
                    <a:pt x="408671" y="70205"/>
                  </a:lnTo>
                  <a:lnTo>
                    <a:pt x="409498" y="69253"/>
                  </a:lnTo>
                  <a:lnTo>
                    <a:pt x="409701" y="68668"/>
                  </a:lnTo>
                  <a:lnTo>
                    <a:pt x="409701" y="61252"/>
                  </a:lnTo>
                  <a:lnTo>
                    <a:pt x="351408" y="61252"/>
                  </a:lnTo>
                  <a:lnTo>
                    <a:pt x="385648" y="14655"/>
                  </a:lnTo>
                  <a:lnTo>
                    <a:pt x="395439" y="14655"/>
                  </a:lnTo>
                  <a:lnTo>
                    <a:pt x="395439" y="1054"/>
                  </a:lnTo>
                  <a:close/>
                </a:path>
                <a:path w="410210" h="118109">
                  <a:moveTo>
                    <a:pt x="395439" y="14655"/>
                  </a:moveTo>
                  <a:lnTo>
                    <a:pt x="385648" y="14655"/>
                  </a:lnTo>
                  <a:lnTo>
                    <a:pt x="385432" y="16065"/>
                  </a:lnTo>
                  <a:lnTo>
                    <a:pt x="385292" y="17424"/>
                  </a:lnTo>
                  <a:lnTo>
                    <a:pt x="385127" y="21272"/>
                  </a:lnTo>
                  <a:lnTo>
                    <a:pt x="385127" y="61252"/>
                  </a:lnTo>
                  <a:lnTo>
                    <a:pt x="395439" y="61252"/>
                  </a:lnTo>
                  <a:lnTo>
                    <a:pt x="395439" y="14655"/>
                  </a:lnTo>
                  <a:close/>
                </a:path>
                <a:path w="410210" h="118109">
                  <a:moveTo>
                    <a:pt x="322644" y="10058"/>
                  </a:moveTo>
                  <a:lnTo>
                    <a:pt x="301066" y="10058"/>
                  </a:lnTo>
                  <a:lnTo>
                    <a:pt x="303314" y="10413"/>
                  </a:lnTo>
                  <a:lnTo>
                    <a:pt x="307403" y="11760"/>
                  </a:lnTo>
                  <a:lnTo>
                    <a:pt x="315658" y="23799"/>
                  </a:lnTo>
                  <a:lnTo>
                    <a:pt x="315595" y="29730"/>
                  </a:lnTo>
                  <a:lnTo>
                    <a:pt x="268058" y="86982"/>
                  </a:lnTo>
                  <a:lnTo>
                    <a:pt x="267512" y="87782"/>
                  </a:lnTo>
                  <a:lnTo>
                    <a:pt x="266865" y="89534"/>
                  </a:lnTo>
                  <a:lnTo>
                    <a:pt x="266699" y="90398"/>
                  </a:lnTo>
                  <a:lnTo>
                    <a:pt x="266699" y="95237"/>
                  </a:lnTo>
                  <a:lnTo>
                    <a:pt x="329526" y="95237"/>
                  </a:lnTo>
                  <a:lnTo>
                    <a:pt x="329526" y="86956"/>
                  </a:lnTo>
                  <a:lnTo>
                    <a:pt x="329158" y="85991"/>
                  </a:lnTo>
                  <a:lnTo>
                    <a:pt x="328876" y="85712"/>
                  </a:lnTo>
                  <a:lnTo>
                    <a:pt x="283324" y="85712"/>
                  </a:lnTo>
                  <a:lnTo>
                    <a:pt x="310730" y="57670"/>
                  </a:lnTo>
                  <a:lnTo>
                    <a:pt x="327621" y="29730"/>
                  </a:lnTo>
                  <a:lnTo>
                    <a:pt x="327611" y="22059"/>
                  </a:lnTo>
                  <a:lnTo>
                    <a:pt x="326897" y="18427"/>
                  </a:lnTo>
                  <a:lnTo>
                    <a:pt x="324002" y="11937"/>
                  </a:lnTo>
                  <a:lnTo>
                    <a:pt x="322644" y="10058"/>
                  </a:lnTo>
                  <a:close/>
                </a:path>
                <a:path w="410210" h="118109">
                  <a:moveTo>
                    <a:pt x="326656" y="84124"/>
                  </a:moveTo>
                  <a:lnTo>
                    <a:pt x="292176" y="84124"/>
                  </a:lnTo>
                  <a:lnTo>
                    <a:pt x="290436" y="84277"/>
                  </a:lnTo>
                  <a:lnTo>
                    <a:pt x="286854" y="84835"/>
                  </a:lnTo>
                  <a:lnTo>
                    <a:pt x="285076" y="85229"/>
                  </a:lnTo>
                  <a:lnTo>
                    <a:pt x="283324" y="85712"/>
                  </a:lnTo>
                  <a:lnTo>
                    <a:pt x="328876" y="85712"/>
                  </a:lnTo>
                  <a:lnTo>
                    <a:pt x="327659" y="84505"/>
                  </a:lnTo>
                  <a:lnTo>
                    <a:pt x="326656" y="84124"/>
                  </a:lnTo>
                  <a:close/>
                </a:path>
                <a:path w="410210" h="118109">
                  <a:moveTo>
                    <a:pt x="303352" y="0"/>
                  </a:moveTo>
                  <a:lnTo>
                    <a:pt x="295325" y="0"/>
                  </a:lnTo>
                  <a:lnTo>
                    <a:pt x="291528" y="596"/>
                  </a:lnTo>
                  <a:lnTo>
                    <a:pt x="268604" y="26555"/>
                  </a:lnTo>
                  <a:lnTo>
                    <a:pt x="274713" y="27609"/>
                  </a:lnTo>
                  <a:lnTo>
                    <a:pt x="275539" y="27711"/>
                  </a:lnTo>
                  <a:lnTo>
                    <a:pt x="277367" y="27736"/>
                  </a:lnTo>
                  <a:lnTo>
                    <a:pt x="278282" y="27457"/>
                  </a:lnTo>
                  <a:lnTo>
                    <a:pt x="279679" y="26314"/>
                  </a:lnTo>
                  <a:lnTo>
                    <a:pt x="280212" y="25399"/>
                  </a:lnTo>
                  <a:lnTo>
                    <a:pt x="280568" y="24129"/>
                  </a:lnTo>
                  <a:lnTo>
                    <a:pt x="281000" y="22059"/>
                  </a:lnTo>
                  <a:lnTo>
                    <a:pt x="281762" y="20180"/>
                  </a:lnTo>
                  <a:lnTo>
                    <a:pt x="296341" y="10058"/>
                  </a:lnTo>
                  <a:lnTo>
                    <a:pt x="322644" y="10058"/>
                  </a:lnTo>
                  <a:lnTo>
                    <a:pt x="322021" y="9194"/>
                  </a:lnTo>
                  <a:lnTo>
                    <a:pt x="316979" y="4686"/>
                  </a:lnTo>
                  <a:lnTo>
                    <a:pt x="313994" y="2959"/>
                  </a:lnTo>
                  <a:lnTo>
                    <a:pt x="307073" y="596"/>
                  </a:lnTo>
                  <a:lnTo>
                    <a:pt x="303352" y="0"/>
                  </a:lnTo>
                  <a:close/>
                </a:path>
                <a:path w="410210" h="118109">
                  <a:moveTo>
                    <a:pt x="253276" y="50876"/>
                  </a:moveTo>
                  <a:lnTo>
                    <a:pt x="220814" y="50876"/>
                  </a:lnTo>
                  <a:lnTo>
                    <a:pt x="220814" y="60794"/>
                  </a:lnTo>
                  <a:lnTo>
                    <a:pt x="253276" y="60794"/>
                  </a:lnTo>
                  <a:lnTo>
                    <a:pt x="253276" y="50876"/>
                  </a:lnTo>
                  <a:close/>
                </a:path>
                <a:path w="410210" h="118109">
                  <a:moveTo>
                    <a:pt x="178841" y="28663"/>
                  </a:moveTo>
                  <a:lnTo>
                    <a:pt x="170865" y="28663"/>
                  </a:lnTo>
                  <a:lnTo>
                    <a:pt x="170865" y="95237"/>
                  </a:lnTo>
                  <a:lnTo>
                    <a:pt x="182575" y="95237"/>
                  </a:lnTo>
                  <a:lnTo>
                    <a:pt x="182575" y="52844"/>
                  </a:lnTo>
                  <a:lnTo>
                    <a:pt x="184416" y="48336"/>
                  </a:lnTo>
                  <a:lnTo>
                    <a:pt x="186702" y="44894"/>
                  </a:lnTo>
                  <a:lnTo>
                    <a:pt x="189740" y="42265"/>
                  </a:lnTo>
                  <a:lnTo>
                    <a:pt x="181978" y="42265"/>
                  </a:lnTo>
                  <a:lnTo>
                    <a:pt x="181190" y="31876"/>
                  </a:lnTo>
                  <a:lnTo>
                    <a:pt x="181013" y="30695"/>
                  </a:lnTo>
                  <a:lnTo>
                    <a:pt x="180682" y="29870"/>
                  </a:lnTo>
                  <a:lnTo>
                    <a:pt x="179717" y="28905"/>
                  </a:lnTo>
                  <a:lnTo>
                    <a:pt x="178841" y="28663"/>
                  </a:lnTo>
                  <a:close/>
                </a:path>
                <a:path w="410210" h="118109">
                  <a:moveTo>
                    <a:pt x="204063" y="27470"/>
                  </a:moveTo>
                  <a:lnTo>
                    <a:pt x="197713" y="27470"/>
                  </a:lnTo>
                  <a:lnTo>
                    <a:pt x="193776" y="28778"/>
                  </a:lnTo>
                  <a:lnTo>
                    <a:pt x="187070" y="33997"/>
                  </a:lnTo>
                  <a:lnTo>
                    <a:pt x="184251" y="37617"/>
                  </a:lnTo>
                  <a:lnTo>
                    <a:pt x="181978" y="42265"/>
                  </a:lnTo>
                  <a:lnTo>
                    <a:pt x="189740" y="42265"/>
                  </a:lnTo>
                  <a:lnTo>
                    <a:pt x="192176" y="40157"/>
                  </a:lnTo>
                  <a:lnTo>
                    <a:pt x="195579" y="38976"/>
                  </a:lnTo>
                  <a:lnTo>
                    <a:pt x="209732" y="38976"/>
                  </a:lnTo>
                  <a:lnTo>
                    <a:pt x="209842" y="38582"/>
                  </a:lnTo>
                  <a:lnTo>
                    <a:pt x="211353" y="29844"/>
                  </a:lnTo>
                  <a:lnTo>
                    <a:pt x="210083" y="29095"/>
                  </a:lnTo>
                  <a:lnTo>
                    <a:pt x="208711" y="28511"/>
                  </a:lnTo>
                  <a:lnTo>
                    <a:pt x="205727" y="27685"/>
                  </a:lnTo>
                  <a:lnTo>
                    <a:pt x="204063" y="27470"/>
                  </a:lnTo>
                  <a:close/>
                </a:path>
                <a:path w="410210" h="118109">
                  <a:moveTo>
                    <a:pt x="209732" y="38976"/>
                  </a:moveTo>
                  <a:lnTo>
                    <a:pt x="201929" y="38976"/>
                  </a:lnTo>
                  <a:lnTo>
                    <a:pt x="203707" y="39192"/>
                  </a:lnTo>
                  <a:lnTo>
                    <a:pt x="206247" y="40017"/>
                  </a:lnTo>
                  <a:lnTo>
                    <a:pt x="207187" y="40220"/>
                  </a:lnTo>
                  <a:lnTo>
                    <a:pt x="208864" y="40220"/>
                  </a:lnTo>
                  <a:lnTo>
                    <a:pt x="209537" y="39674"/>
                  </a:lnTo>
                  <a:lnTo>
                    <a:pt x="209732" y="38976"/>
                  </a:lnTo>
                  <a:close/>
                </a:path>
                <a:path w="410210" h="118109">
                  <a:moveTo>
                    <a:pt x="106946" y="28663"/>
                  </a:moveTo>
                  <a:lnTo>
                    <a:pt x="98310" y="28663"/>
                  </a:lnTo>
                  <a:lnTo>
                    <a:pt x="98310" y="117779"/>
                  </a:lnTo>
                  <a:lnTo>
                    <a:pt x="110007" y="117779"/>
                  </a:lnTo>
                  <a:lnTo>
                    <a:pt x="110007" y="88341"/>
                  </a:lnTo>
                  <a:lnTo>
                    <a:pt x="147681" y="88341"/>
                  </a:lnTo>
                  <a:lnTo>
                    <a:pt x="148677" y="87083"/>
                  </a:lnTo>
                  <a:lnTo>
                    <a:pt x="122504" y="87083"/>
                  </a:lnTo>
                  <a:lnTo>
                    <a:pt x="119646" y="86499"/>
                  </a:lnTo>
                  <a:lnTo>
                    <a:pt x="114515" y="84124"/>
                  </a:lnTo>
                  <a:lnTo>
                    <a:pt x="112153" y="82092"/>
                  </a:lnTo>
                  <a:lnTo>
                    <a:pt x="110007" y="79197"/>
                  </a:lnTo>
                  <a:lnTo>
                    <a:pt x="110007" y="46989"/>
                  </a:lnTo>
                  <a:lnTo>
                    <a:pt x="112420" y="43802"/>
                  </a:lnTo>
                  <a:lnTo>
                    <a:pt x="115061" y="41325"/>
                  </a:lnTo>
                  <a:lnTo>
                    <a:pt x="118909" y="38976"/>
                  </a:lnTo>
                  <a:lnTo>
                    <a:pt x="109423" y="38976"/>
                  </a:lnTo>
                  <a:lnTo>
                    <a:pt x="108432" y="31089"/>
                  </a:lnTo>
                  <a:lnTo>
                    <a:pt x="108000" y="29476"/>
                  </a:lnTo>
                  <a:lnTo>
                    <a:pt x="106946" y="28663"/>
                  </a:lnTo>
                  <a:close/>
                </a:path>
                <a:path w="410210" h="118109">
                  <a:moveTo>
                    <a:pt x="147681" y="88341"/>
                  </a:moveTo>
                  <a:lnTo>
                    <a:pt x="110007" y="88341"/>
                  </a:lnTo>
                  <a:lnTo>
                    <a:pt x="112242" y="90830"/>
                  </a:lnTo>
                  <a:lnTo>
                    <a:pt x="114820" y="92760"/>
                  </a:lnTo>
                  <a:lnTo>
                    <a:pt x="120649" y="95478"/>
                  </a:lnTo>
                  <a:lnTo>
                    <a:pt x="124167" y="96151"/>
                  </a:lnTo>
                  <a:lnTo>
                    <a:pt x="132753" y="96151"/>
                  </a:lnTo>
                  <a:lnTo>
                    <a:pt x="136766" y="95262"/>
                  </a:lnTo>
                  <a:lnTo>
                    <a:pt x="143916" y="91719"/>
                  </a:lnTo>
                  <a:lnTo>
                    <a:pt x="146926" y="89293"/>
                  </a:lnTo>
                  <a:lnTo>
                    <a:pt x="147681" y="88341"/>
                  </a:lnTo>
                  <a:close/>
                </a:path>
                <a:path w="410210" h="118109">
                  <a:moveTo>
                    <a:pt x="150752" y="36944"/>
                  </a:moveTo>
                  <a:lnTo>
                    <a:pt x="130632" y="36944"/>
                  </a:lnTo>
                  <a:lnTo>
                    <a:pt x="133019" y="37401"/>
                  </a:lnTo>
                  <a:lnTo>
                    <a:pt x="137223" y="39242"/>
                  </a:lnTo>
                  <a:lnTo>
                    <a:pt x="144906" y="69710"/>
                  </a:lnTo>
                  <a:lnTo>
                    <a:pt x="143243" y="76022"/>
                  </a:lnTo>
                  <a:lnTo>
                    <a:pt x="136588" y="84874"/>
                  </a:lnTo>
                  <a:lnTo>
                    <a:pt x="131838" y="87083"/>
                  </a:lnTo>
                  <a:lnTo>
                    <a:pt x="148677" y="87083"/>
                  </a:lnTo>
                  <a:lnTo>
                    <a:pt x="151828" y="83108"/>
                  </a:lnTo>
                  <a:lnTo>
                    <a:pt x="153720" y="79451"/>
                  </a:lnTo>
                  <a:lnTo>
                    <a:pt x="156349" y="70992"/>
                  </a:lnTo>
                  <a:lnTo>
                    <a:pt x="157010" y="66433"/>
                  </a:lnTo>
                  <a:lnTo>
                    <a:pt x="157010" y="55994"/>
                  </a:lnTo>
                  <a:lnTo>
                    <a:pt x="156413" y="51117"/>
                  </a:lnTo>
                  <a:lnTo>
                    <a:pt x="154050" y="42608"/>
                  </a:lnTo>
                  <a:lnTo>
                    <a:pt x="152361" y="39052"/>
                  </a:lnTo>
                  <a:lnTo>
                    <a:pt x="150752" y="36944"/>
                  </a:lnTo>
                  <a:close/>
                </a:path>
                <a:path w="410210" h="118109">
                  <a:moveTo>
                    <a:pt x="135648" y="27470"/>
                  </a:moveTo>
                  <a:lnTo>
                    <a:pt x="127050" y="27470"/>
                  </a:lnTo>
                  <a:lnTo>
                    <a:pt x="122834" y="28524"/>
                  </a:lnTo>
                  <a:lnTo>
                    <a:pt x="115519" y="32727"/>
                  </a:lnTo>
                  <a:lnTo>
                    <a:pt x="112267" y="35521"/>
                  </a:lnTo>
                  <a:lnTo>
                    <a:pt x="109423" y="38976"/>
                  </a:lnTo>
                  <a:lnTo>
                    <a:pt x="118909" y="38976"/>
                  </a:lnTo>
                  <a:lnTo>
                    <a:pt x="120802" y="37820"/>
                  </a:lnTo>
                  <a:lnTo>
                    <a:pt x="124142" y="36944"/>
                  </a:lnTo>
                  <a:lnTo>
                    <a:pt x="150752" y="36944"/>
                  </a:lnTo>
                  <a:lnTo>
                    <a:pt x="147980" y="33312"/>
                  </a:lnTo>
                  <a:lnTo>
                    <a:pt x="145326" y="31140"/>
                  </a:lnTo>
                  <a:lnTo>
                    <a:pt x="139103" y="28206"/>
                  </a:lnTo>
                  <a:lnTo>
                    <a:pt x="135648" y="27470"/>
                  </a:lnTo>
                  <a:close/>
                </a:path>
                <a:path w="410210" h="118109">
                  <a:moveTo>
                    <a:pt x="50596" y="1054"/>
                  </a:moveTo>
                  <a:lnTo>
                    <a:pt x="37655" y="1054"/>
                  </a:lnTo>
                  <a:lnTo>
                    <a:pt x="0" y="95237"/>
                  </a:lnTo>
                  <a:lnTo>
                    <a:pt x="10947" y="95237"/>
                  </a:lnTo>
                  <a:lnTo>
                    <a:pt x="11861" y="94932"/>
                  </a:lnTo>
                  <a:lnTo>
                    <a:pt x="13360" y="93700"/>
                  </a:lnTo>
                  <a:lnTo>
                    <a:pt x="13881" y="93002"/>
                  </a:lnTo>
                  <a:lnTo>
                    <a:pt x="22999" y="69468"/>
                  </a:lnTo>
                  <a:lnTo>
                    <a:pt x="77959" y="69468"/>
                  </a:lnTo>
                  <a:lnTo>
                    <a:pt x="74281" y="60274"/>
                  </a:lnTo>
                  <a:lnTo>
                    <a:pt x="26542" y="60274"/>
                  </a:lnTo>
                  <a:lnTo>
                    <a:pt x="41770" y="20878"/>
                  </a:lnTo>
                  <a:lnTo>
                    <a:pt x="42214" y="19557"/>
                  </a:lnTo>
                  <a:lnTo>
                    <a:pt x="43141" y="16535"/>
                  </a:lnTo>
                  <a:lnTo>
                    <a:pt x="43611" y="14884"/>
                  </a:lnTo>
                  <a:lnTo>
                    <a:pt x="44094" y="13080"/>
                  </a:lnTo>
                  <a:lnTo>
                    <a:pt x="55406" y="13080"/>
                  </a:lnTo>
                  <a:lnTo>
                    <a:pt x="50596" y="1054"/>
                  </a:lnTo>
                  <a:close/>
                </a:path>
                <a:path w="410210" h="118109">
                  <a:moveTo>
                    <a:pt x="77959" y="69468"/>
                  </a:moveTo>
                  <a:lnTo>
                    <a:pt x="65252" y="69468"/>
                  </a:lnTo>
                  <a:lnTo>
                    <a:pt x="74409" y="93090"/>
                  </a:lnTo>
                  <a:lnTo>
                    <a:pt x="74942" y="93814"/>
                  </a:lnTo>
                  <a:lnTo>
                    <a:pt x="76339" y="94957"/>
                  </a:lnTo>
                  <a:lnTo>
                    <a:pt x="77266" y="95237"/>
                  </a:lnTo>
                  <a:lnTo>
                    <a:pt x="88264" y="95237"/>
                  </a:lnTo>
                  <a:lnTo>
                    <a:pt x="77959" y="69468"/>
                  </a:lnTo>
                  <a:close/>
                </a:path>
                <a:path w="410210" h="118109">
                  <a:moveTo>
                    <a:pt x="55406" y="13080"/>
                  </a:moveTo>
                  <a:lnTo>
                    <a:pt x="44094" y="13080"/>
                  </a:lnTo>
                  <a:lnTo>
                    <a:pt x="45008" y="16636"/>
                  </a:lnTo>
                  <a:lnTo>
                    <a:pt x="45961" y="19583"/>
                  </a:lnTo>
                  <a:lnTo>
                    <a:pt x="46913" y="21958"/>
                  </a:lnTo>
                  <a:lnTo>
                    <a:pt x="61709" y="60274"/>
                  </a:lnTo>
                  <a:lnTo>
                    <a:pt x="74281" y="60274"/>
                  </a:lnTo>
                  <a:lnTo>
                    <a:pt x="55406" y="1308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7" name="object 8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198431" y="8690051"/>
              <a:ext cx="2817850" cy="120802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1786064" y="8915196"/>
              <a:ext cx="436880" cy="118110"/>
            </a:xfrm>
            <a:custGeom>
              <a:avLst/>
              <a:gdLst/>
              <a:ahLst/>
              <a:cxnLst/>
              <a:rect l="l" t="t" r="r" b="b"/>
              <a:pathLst>
                <a:path w="436880" h="118109">
                  <a:moveTo>
                    <a:pt x="422528" y="70459"/>
                  </a:moveTo>
                  <a:lnTo>
                    <a:pt x="412216" y="70459"/>
                  </a:lnTo>
                  <a:lnTo>
                    <a:pt x="412216" y="95237"/>
                  </a:lnTo>
                  <a:lnTo>
                    <a:pt x="422528" y="95237"/>
                  </a:lnTo>
                  <a:lnTo>
                    <a:pt x="422528" y="70459"/>
                  </a:lnTo>
                  <a:close/>
                </a:path>
                <a:path w="436880" h="118109">
                  <a:moveTo>
                    <a:pt x="422528" y="1054"/>
                  </a:moveTo>
                  <a:lnTo>
                    <a:pt x="411619" y="1054"/>
                  </a:lnTo>
                  <a:lnTo>
                    <a:pt x="365810" y="61848"/>
                  </a:lnTo>
                  <a:lnTo>
                    <a:pt x="369608" y="70459"/>
                  </a:lnTo>
                  <a:lnTo>
                    <a:pt x="435114" y="70459"/>
                  </a:lnTo>
                  <a:lnTo>
                    <a:pt x="435760" y="70205"/>
                  </a:lnTo>
                  <a:lnTo>
                    <a:pt x="436587" y="69253"/>
                  </a:lnTo>
                  <a:lnTo>
                    <a:pt x="436791" y="68668"/>
                  </a:lnTo>
                  <a:lnTo>
                    <a:pt x="436791" y="61252"/>
                  </a:lnTo>
                  <a:lnTo>
                    <a:pt x="378498" y="61252"/>
                  </a:lnTo>
                  <a:lnTo>
                    <a:pt x="412737" y="14655"/>
                  </a:lnTo>
                  <a:lnTo>
                    <a:pt x="422528" y="14655"/>
                  </a:lnTo>
                  <a:lnTo>
                    <a:pt x="422528" y="1054"/>
                  </a:lnTo>
                  <a:close/>
                </a:path>
                <a:path w="436880" h="118109">
                  <a:moveTo>
                    <a:pt x="422528" y="14655"/>
                  </a:moveTo>
                  <a:lnTo>
                    <a:pt x="412737" y="14655"/>
                  </a:lnTo>
                  <a:lnTo>
                    <a:pt x="412521" y="16065"/>
                  </a:lnTo>
                  <a:lnTo>
                    <a:pt x="412381" y="17424"/>
                  </a:lnTo>
                  <a:lnTo>
                    <a:pt x="412216" y="21272"/>
                  </a:lnTo>
                  <a:lnTo>
                    <a:pt x="412216" y="61252"/>
                  </a:lnTo>
                  <a:lnTo>
                    <a:pt x="422528" y="61252"/>
                  </a:lnTo>
                  <a:lnTo>
                    <a:pt x="422528" y="14655"/>
                  </a:lnTo>
                  <a:close/>
                </a:path>
                <a:path w="436880" h="118109">
                  <a:moveTo>
                    <a:pt x="349734" y="10058"/>
                  </a:moveTo>
                  <a:lnTo>
                    <a:pt x="328155" y="10058"/>
                  </a:lnTo>
                  <a:lnTo>
                    <a:pt x="330403" y="10413"/>
                  </a:lnTo>
                  <a:lnTo>
                    <a:pt x="334492" y="11760"/>
                  </a:lnTo>
                  <a:lnTo>
                    <a:pt x="342747" y="23799"/>
                  </a:lnTo>
                  <a:lnTo>
                    <a:pt x="342684" y="29730"/>
                  </a:lnTo>
                  <a:lnTo>
                    <a:pt x="295148" y="86982"/>
                  </a:lnTo>
                  <a:lnTo>
                    <a:pt x="294601" y="87782"/>
                  </a:lnTo>
                  <a:lnTo>
                    <a:pt x="293954" y="89534"/>
                  </a:lnTo>
                  <a:lnTo>
                    <a:pt x="293789" y="90398"/>
                  </a:lnTo>
                  <a:lnTo>
                    <a:pt x="293789" y="95237"/>
                  </a:lnTo>
                  <a:lnTo>
                    <a:pt x="356616" y="95237"/>
                  </a:lnTo>
                  <a:lnTo>
                    <a:pt x="356616" y="86956"/>
                  </a:lnTo>
                  <a:lnTo>
                    <a:pt x="356247" y="85991"/>
                  </a:lnTo>
                  <a:lnTo>
                    <a:pt x="355965" y="85712"/>
                  </a:lnTo>
                  <a:lnTo>
                    <a:pt x="310413" y="85712"/>
                  </a:lnTo>
                  <a:lnTo>
                    <a:pt x="337820" y="57670"/>
                  </a:lnTo>
                  <a:lnTo>
                    <a:pt x="354711" y="29730"/>
                  </a:lnTo>
                  <a:lnTo>
                    <a:pt x="354701" y="22059"/>
                  </a:lnTo>
                  <a:lnTo>
                    <a:pt x="353987" y="18427"/>
                  </a:lnTo>
                  <a:lnTo>
                    <a:pt x="351091" y="11937"/>
                  </a:lnTo>
                  <a:lnTo>
                    <a:pt x="349734" y="10058"/>
                  </a:lnTo>
                  <a:close/>
                </a:path>
                <a:path w="436880" h="118109">
                  <a:moveTo>
                    <a:pt x="353745" y="84124"/>
                  </a:moveTo>
                  <a:lnTo>
                    <a:pt x="319265" y="84124"/>
                  </a:lnTo>
                  <a:lnTo>
                    <a:pt x="317525" y="84277"/>
                  </a:lnTo>
                  <a:lnTo>
                    <a:pt x="313944" y="84835"/>
                  </a:lnTo>
                  <a:lnTo>
                    <a:pt x="312166" y="85229"/>
                  </a:lnTo>
                  <a:lnTo>
                    <a:pt x="310413" y="85712"/>
                  </a:lnTo>
                  <a:lnTo>
                    <a:pt x="355965" y="85712"/>
                  </a:lnTo>
                  <a:lnTo>
                    <a:pt x="354749" y="84505"/>
                  </a:lnTo>
                  <a:lnTo>
                    <a:pt x="353745" y="84124"/>
                  </a:lnTo>
                  <a:close/>
                </a:path>
                <a:path w="436880" h="118109">
                  <a:moveTo>
                    <a:pt x="330441" y="0"/>
                  </a:moveTo>
                  <a:lnTo>
                    <a:pt x="322414" y="0"/>
                  </a:lnTo>
                  <a:lnTo>
                    <a:pt x="318617" y="596"/>
                  </a:lnTo>
                  <a:lnTo>
                    <a:pt x="295694" y="26555"/>
                  </a:lnTo>
                  <a:lnTo>
                    <a:pt x="301802" y="27609"/>
                  </a:lnTo>
                  <a:lnTo>
                    <a:pt x="302628" y="27711"/>
                  </a:lnTo>
                  <a:lnTo>
                    <a:pt x="304457" y="27736"/>
                  </a:lnTo>
                  <a:lnTo>
                    <a:pt x="305371" y="27457"/>
                  </a:lnTo>
                  <a:lnTo>
                    <a:pt x="306768" y="26314"/>
                  </a:lnTo>
                  <a:lnTo>
                    <a:pt x="307301" y="25399"/>
                  </a:lnTo>
                  <a:lnTo>
                    <a:pt x="307657" y="24129"/>
                  </a:lnTo>
                  <a:lnTo>
                    <a:pt x="308089" y="22059"/>
                  </a:lnTo>
                  <a:lnTo>
                    <a:pt x="308851" y="20180"/>
                  </a:lnTo>
                  <a:lnTo>
                    <a:pt x="323430" y="10058"/>
                  </a:lnTo>
                  <a:lnTo>
                    <a:pt x="349734" y="10058"/>
                  </a:lnTo>
                  <a:lnTo>
                    <a:pt x="349110" y="9194"/>
                  </a:lnTo>
                  <a:lnTo>
                    <a:pt x="344068" y="4686"/>
                  </a:lnTo>
                  <a:lnTo>
                    <a:pt x="341083" y="2959"/>
                  </a:lnTo>
                  <a:lnTo>
                    <a:pt x="334162" y="596"/>
                  </a:lnTo>
                  <a:lnTo>
                    <a:pt x="330441" y="0"/>
                  </a:lnTo>
                  <a:close/>
                </a:path>
                <a:path w="436880" h="118109">
                  <a:moveTo>
                    <a:pt x="280365" y="50876"/>
                  </a:moveTo>
                  <a:lnTo>
                    <a:pt x="247903" y="50876"/>
                  </a:lnTo>
                  <a:lnTo>
                    <a:pt x="247903" y="60794"/>
                  </a:lnTo>
                  <a:lnTo>
                    <a:pt x="280365" y="60794"/>
                  </a:lnTo>
                  <a:lnTo>
                    <a:pt x="280365" y="50876"/>
                  </a:lnTo>
                  <a:close/>
                </a:path>
                <a:path w="436880" h="118109">
                  <a:moveTo>
                    <a:pt x="186093" y="28663"/>
                  </a:moveTo>
                  <a:lnTo>
                    <a:pt x="174955" y="28663"/>
                  </a:lnTo>
                  <a:lnTo>
                    <a:pt x="202425" y="91363"/>
                  </a:lnTo>
                  <a:lnTo>
                    <a:pt x="190271" y="117779"/>
                  </a:lnTo>
                  <a:lnTo>
                    <a:pt x="200177" y="117779"/>
                  </a:lnTo>
                  <a:lnTo>
                    <a:pt x="201079" y="117513"/>
                  </a:lnTo>
                  <a:lnTo>
                    <a:pt x="202272" y="116458"/>
                  </a:lnTo>
                  <a:lnTo>
                    <a:pt x="202755" y="115760"/>
                  </a:lnTo>
                  <a:lnTo>
                    <a:pt x="203149" y="114884"/>
                  </a:lnTo>
                  <a:lnTo>
                    <a:pt x="218661" y="78866"/>
                  </a:lnTo>
                  <a:lnTo>
                    <a:pt x="208279" y="78866"/>
                  </a:lnTo>
                  <a:lnTo>
                    <a:pt x="208064" y="77863"/>
                  </a:lnTo>
                  <a:lnTo>
                    <a:pt x="188429" y="30479"/>
                  </a:lnTo>
                  <a:lnTo>
                    <a:pt x="186880" y="28917"/>
                  </a:lnTo>
                  <a:lnTo>
                    <a:pt x="186093" y="28663"/>
                  </a:lnTo>
                  <a:close/>
                </a:path>
                <a:path w="436880" h="118109">
                  <a:moveTo>
                    <a:pt x="240283" y="28663"/>
                  </a:moveTo>
                  <a:lnTo>
                    <a:pt x="230212" y="28663"/>
                  </a:lnTo>
                  <a:lnTo>
                    <a:pt x="229479" y="28917"/>
                  </a:lnTo>
                  <a:lnTo>
                    <a:pt x="228244" y="29806"/>
                  </a:lnTo>
                  <a:lnTo>
                    <a:pt x="227799" y="30391"/>
                  </a:lnTo>
                  <a:lnTo>
                    <a:pt x="227533" y="31089"/>
                  </a:lnTo>
                  <a:lnTo>
                    <a:pt x="210223" y="73024"/>
                  </a:lnTo>
                  <a:lnTo>
                    <a:pt x="209846" y="73990"/>
                  </a:lnTo>
                  <a:lnTo>
                    <a:pt x="209194" y="75907"/>
                  </a:lnTo>
                  <a:lnTo>
                    <a:pt x="208279" y="78866"/>
                  </a:lnTo>
                  <a:lnTo>
                    <a:pt x="218661" y="78866"/>
                  </a:lnTo>
                  <a:lnTo>
                    <a:pt x="240283" y="28663"/>
                  </a:lnTo>
                  <a:close/>
                </a:path>
                <a:path w="436880" h="118109">
                  <a:moveTo>
                    <a:pt x="164153" y="36944"/>
                  </a:moveTo>
                  <a:lnTo>
                    <a:pt x="147688" y="36944"/>
                  </a:lnTo>
                  <a:lnTo>
                    <a:pt x="150964" y="38277"/>
                  </a:lnTo>
                  <a:lnTo>
                    <a:pt x="155384" y="43611"/>
                  </a:lnTo>
                  <a:lnTo>
                    <a:pt x="156489" y="47548"/>
                  </a:lnTo>
                  <a:lnTo>
                    <a:pt x="156489" y="57975"/>
                  </a:lnTo>
                  <a:lnTo>
                    <a:pt x="148958" y="57975"/>
                  </a:lnTo>
                  <a:lnTo>
                    <a:pt x="142582" y="58572"/>
                  </a:lnTo>
                  <a:lnTo>
                    <a:pt x="115544" y="75907"/>
                  </a:lnTo>
                  <a:lnTo>
                    <a:pt x="115582" y="81787"/>
                  </a:lnTo>
                  <a:lnTo>
                    <a:pt x="131559" y="96291"/>
                  </a:lnTo>
                  <a:lnTo>
                    <a:pt x="136690" y="96291"/>
                  </a:lnTo>
                  <a:lnTo>
                    <a:pt x="155344" y="88074"/>
                  </a:lnTo>
                  <a:lnTo>
                    <a:pt x="136093" y="88074"/>
                  </a:lnTo>
                  <a:lnTo>
                    <a:pt x="134581" y="87858"/>
                  </a:lnTo>
                  <a:lnTo>
                    <a:pt x="126784" y="79781"/>
                  </a:lnTo>
                  <a:lnTo>
                    <a:pt x="126868" y="75907"/>
                  </a:lnTo>
                  <a:lnTo>
                    <a:pt x="167995" y="65392"/>
                  </a:lnTo>
                  <a:lnTo>
                    <a:pt x="167995" y="48920"/>
                  </a:lnTo>
                  <a:lnTo>
                    <a:pt x="167487" y="45504"/>
                  </a:lnTo>
                  <a:lnTo>
                    <a:pt x="165468" y="39281"/>
                  </a:lnTo>
                  <a:lnTo>
                    <a:pt x="164153" y="36944"/>
                  </a:lnTo>
                  <a:close/>
                </a:path>
                <a:path w="436880" h="118109">
                  <a:moveTo>
                    <a:pt x="167995" y="86296"/>
                  </a:moveTo>
                  <a:lnTo>
                    <a:pt x="157340" y="86296"/>
                  </a:lnTo>
                  <a:lnTo>
                    <a:pt x="158876" y="93611"/>
                  </a:lnTo>
                  <a:lnTo>
                    <a:pt x="159334" y="94360"/>
                  </a:lnTo>
                  <a:lnTo>
                    <a:pt x="160743" y="95059"/>
                  </a:lnTo>
                  <a:lnTo>
                    <a:pt x="161658" y="95237"/>
                  </a:lnTo>
                  <a:lnTo>
                    <a:pt x="167995" y="95237"/>
                  </a:lnTo>
                  <a:lnTo>
                    <a:pt x="167995" y="86296"/>
                  </a:lnTo>
                  <a:close/>
                </a:path>
                <a:path w="436880" h="118109">
                  <a:moveTo>
                    <a:pt x="167995" y="65392"/>
                  </a:moveTo>
                  <a:lnTo>
                    <a:pt x="156489" y="65392"/>
                  </a:lnTo>
                  <a:lnTo>
                    <a:pt x="156489" y="79133"/>
                  </a:lnTo>
                  <a:lnTo>
                    <a:pt x="155181" y="80530"/>
                  </a:lnTo>
                  <a:lnTo>
                    <a:pt x="139687" y="88074"/>
                  </a:lnTo>
                  <a:lnTo>
                    <a:pt x="155344" y="88074"/>
                  </a:lnTo>
                  <a:lnTo>
                    <a:pt x="157340" y="86296"/>
                  </a:lnTo>
                  <a:lnTo>
                    <a:pt x="167995" y="86296"/>
                  </a:lnTo>
                  <a:lnTo>
                    <a:pt x="167995" y="65392"/>
                  </a:lnTo>
                  <a:close/>
                </a:path>
                <a:path w="436880" h="118109">
                  <a:moveTo>
                    <a:pt x="148513" y="27470"/>
                  </a:moveTo>
                  <a:lnTo>
                    <a:pt x="139623" y="27470"/>
                  </a:lnTo>
                  <a:lnTo>
                    <a:pt x="134912" y="28359"/>
                  </a:lnTo>
                  <a:lnTo>
                    <a:pt x="126415" y="31851"/>
                  </a:lnTo>
                  <a:lnTo>
                    <a:pt x="122453" y="34505"/>
                  </a:lnTo>
                  <a:lnTo>
                    <a:pt x="118770" y="38061"/>
                  </a:lnTo>
                  <a:lnTo>
                    <a:pt x="121221" y="42417"/>
                  </a:lnTo>
                  <a:lnTo>
                    <a:pt x="121691" y="42925"/>
                  </a:lnTo>
                  <a:lnTo>
                    <a:pt x="122872" y="43764"/>
                  </a:lnTo>
                  <a:lnTo>
                    <a:pt x="123558" y="43967"/>
                  </a:lnTo>
                  <a:lnTo>
                    <a:pt x="125361" y="43967"/>
                  </a:lnTo>
                  <a:lnTo>
                    <a:pt x="126377" y="43611"/>
                  </a:lnTo>
                  <a:lnTo>
                    <a:pt x="128435" y="42163"/>
                  </a:lnTo>
                  <a:lnTo>
                    <a:pt x="129666" y="41351"/>
                  </a:lnTo>
                  <a:lnTo>
                    <a:pt x="132511" y="39560"/>
                  </a:lnTo>
                  <a:lnTo>
                    <a:pt x="134200" y="38747"/>
                  </a:lnTo>
                  <a:lnTo>
                    <a:pt x="138099" y="37299"/>
                  </a:lnTo>
                  <a:lnTo>
                    <a:pt x="140500" y="36944"/>
                  </a:lnTo>
                  <a:lnTo>
                    <a:pt x="164153" y="36944"/>
                  </a:lnTo>
                  <a:lnTo>
                    <a:pt x="163982" y="36639"/>
                  </a:lnTo>
                  <a:lnTo>
                    <a:pt x="160045" y="32257"/>
                  </a:lnTo>
                  <a:lnTo>
                    <a:pt x="157607" y="30543"/>
                  </a:lnTo>
                  <a:lnTo>
                    <a:pt x="151828" y="28092"/>
                  </a:lnTo>
                  <a:lnTo>
                    <a:pt x="148513" y="27470"/>
                  </a:lnTo>
                  <a:close/>
                </a:path>
                <a:path w="436880" h="118109">
                  <a:moveTo>
                    <a:pt x="10540" y="1054"/>
                  </a:moveTo>
                  <a:lnTo>
                    <a:pt x="0" y="1054"/>
                  </a:lnTo>
                  <a:lnTo>
                    <a:pt x="0" y="95237"/>
                  </a:lnTo>
                  <a:lnTo>
                    <a:pt x="11175" y="95237"/>
                  </a:lnTo>
                  <a:lnTo>
                    <a:pt x="11150" y="24104"/>
                  </a:lnTo>
                  <a:lnTo>
                    <a:pt x="10932" y="20942"/>
                  </a:lnTo>
                  <a:lnTo>
                    <a:pt x="10782" y="19659"/>
                  </a:lnTo>
                  <a:lnTo>
                    <a:pt x="23024" y="19659"/>
                  </a:lnTo>
                  <a:lnTo>
                    <a:pt x="13233" y="2222"/>
                  </a:lnTo>
                  <a:lnTo>
                    <a:pt x="12649" y="1600"/>
                  </a:lnTo>
                  <a:lnTo>
                    <a:pt x="11417" y="1168"/>
                  </a:lnTo>
                  <a:lnTo>
                    <a:pt x="10540" y="1054"/>
                  </a:lnTo>
                  <a:close/>
                </a:path>
                <a:path w="436880" h="118109">
                  <a:moveTo>
                    <a:pt x="97993" y="19850"/>
                  </a:moveTo>
                  <a:lnTo>
                    <a:pt x="87083" y="19850"/>
                  </a:lnTo>
                  <a:lnTo>
                    <a:pt x="86994" y="20942"/>
                  </a:lnTo>
                  <a:lnTo>
                    <a:pt x="86843" y="24104"/>
                  </a:lnTo>
                  <a:lnTo>
                    <a:pt x="86829" y="95237"/>
                  </a:lnTo>
                  <a:lnTo>
                    <a:pt x="97993" y="95237"/>
                  </a:lnTo>
                  <a:lnTo>
                    <a:pt x="97993" y="19850"/>
                  </a:lnTo>
                  <a:close/>
                </a:path>
                <a:path w="436880" h="118109">
                  <a:moveTo>
                    <a:pt x="23024" y="19659"/>
                  </a:moveTo>
                  <a:lnTo>
                    <a:pt x="10782" y="19659"/>
                  </a:lnTo>
                  <a:lnTo>
                    <a:pt x="44869" y="80708"/>
                  </a:lnTo>
                  <a:lnTo>
                    <a:pt x="46405" y="81699"/>
                  </a:lnTo>
                  <a:lnTo>
                    <a:pt x="52184" y="81699"/>
                  </a:lnTo>
                  <a:lnTo>
                    <a:pt x="53720" y="80708"/>
                  </a:lnTo>
                  <a:lnTo>
                    <a:pt x="60676" y="68021"/>
                  </a:lnTo>
                  <a:lnTo>
                    <a:pt x="49301" y="68021"/>
                  </a:lnTo>
                  <a:lnTo>
                    <a:pt x="48397" y="65633"/>
                  </a:lnTo>
                  <a:lnTo>
                    <a:pt x="47485" y="63347"/>
                  </a:lnTo>
                  <a:lnTo>
                    <a:pt x="46951" y="62242"/>
                  </a:lnTo>
                  <a:lnTo>
                    <a:pt x="46342" y="61188"/>
                  </a:lnTo>
                  <a:lnTo>
                    <a:pt x="23024" y="19659"/>
                  </a:lnTo>
                  <a:close/>
                </a:path>
                <a:path w="436880" h="118109">
                  <a:moveTo>
                    <a:pt x="97993" y="1054"/>
                  </a:moveTo>
                  <a:lnTo>
                    <a:pt x="87464" y="1054"/>
                  </a:lnTo>
                  <a:lnTo>
                    <a:pt x="86588" y="1168"/>
                  </a:lnTo>
                  <a:lnTo>
                    <a:pt x="51701" y="62268"/>
                  </a:lnTo>
                  <a:lnTo>
                    <a:pt x="49301" y="68021"/>
                  </a:lnTo>
                  <a:lnTo>
                    <a:pt x="60676" y="68021"/>
                  </a:lnTo>
                  <a:lnTo>
                    <a:pt x="87083" y="19850"/>
                  </a:lnTo>
                  <a:lnTo>
                    <a:pt x="97993" y="19850"/>
                  </a:lnTo>
                  <a:lnTo>
                    <a:pt x="97993" y="1054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9" name="object 8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211563" y="8913622"/>
              <a:ext cx="1757641" cy="119354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1778584" y="9138754"/>
              <a:ext cx="396240" cy="96520"/>
            </a:xfrm>
            <a:custGeom>
              <a:avLst/>
              <a:gdLst/>
              <a:ahLst/>
              <a:cxnLst/>
              <a:rect l="l" t="t" r="r" b="b"/>
              <a:pathLst>
                <a:path w="396239" h="96520">
                  <a:moveTo>
                    <a:pt x="381774" y="70459"/>
                  </a:moveTo>
                  <a:lnTo>
                    <a:pt x="371462" y="70459"/>
                  </a:lnTo>
                  <a:lnTo>
                    <a:pt x="371462" y="95237"/>
                  </a:lnTo>
                  <a:lnTo>
                    <a:pt x="381774" y="95237"/>
                  </a:lnTo>
                  <a:lnTo>
                    <a:pt x="381774" y="70459"/>
                  </a:lnTo>
                  <a:close/>
                </a:path>
                <a:path w="396239" h="96520">
                  <a:moveTo>
                    <a:pt x="381774" y="1054"/>
                  </a:moveTo>
                  <a:lnTo>
                    <a:pt x="370865" y="1054"/>
                  </a:lnTo>
                  <a:lnTo>
                    <a:pt x="325056" y="61849"/>
                  </a:lnTo>
                  <a:lnTo>
                    <a:pt x="328853" y="70459"/>
                  </a:lnTo>
                  <a:lnTo>
                    <a:pt x="394360" y="70459"/>
                  </a:lnTo>
                  <a:lnTo>
                    <a:pt x="395006" y="70205"/>
                  </a:lnTo>
                  <a:lnTo>
                    <a:pt x="395833" y="69253"/>
                  </a:lnTo>
                  <a:lnTo>
                    <a:pt x="396036" y="68656"/>
                  </a:lnTo>
                  <a:lnTo>
                    <a:pt x="396036" y="61252"/>
                  </a:lnTo>
                  <a:lnTo>
                    <a:pt x="337743" y="61252"/>
                  </a:lnTo>
                  <a:lnTo>
                    <a:pt x="371982" y="14655"/>
                  </a:lnTo>
                  <a:lnTo>
                    <a:pt x="381774" y="14655"/>
                  </a:lnTo>
                  <a:lnTo>
                    <a:pt x="381774" y="1054"/>
                  </a:lnTo>
                  <a:close/>
                </a:path>
                <a:path w="396239" h="96520">
                  <a:moveTo>
                    <a:pt x="381774" y="14655"/>
                  </a:moveTo>
                  <a:lnTo>
                    <a:pt x="371982" y="14655"/>
                  </a:lnTo>
                  <a:lnTo>
                    <a:pt x="371767" y="16065"/>
                  </a:lnTo>
                  <a:lnTo>
                    <a:pt x="371627" y="17424"/>
                  </a:lnTo>
                  <a:lnTo>
                    <a:pt x="371462" y="21272"/>
                  </a:lnTo>
                  <a:lnTo>
                    <a:pt x="371462" y="61252"/>
                  </a:lnTo>
                  <a:lnTo>
                    <a:pt x="381774" y="61252"/>
                  </a:lnTo>
                  <a:lnTo>
                    <a:pt x="381774" y="14655"/>
                  </a:lnTo>
                  <a:close/>
                </a:path>
                <a:path w="396239" h="96520">
                  <a:moveTo>
                    <a:pt x="308979" y="10058"/>
                  </a:moveTo>
                  <a:lnTo>
                    <a:pt x="287400" y="10058"/>
                  </a:lnTo>
                  <a:lnTo>
                    <a:pt x="289649" y="10414"/>
                  </a:lnTo>
                  <a:lnTo>
                    <a:pt x="293738" y="11760"/>
                  </a:lnTo>
                  <a:lnTo>
                    <a:pt x="301993" y="23799"/>
                  </a:lnTo>
                  <a:lnTo>
                    <a:pt x="301929" y="29730"/>
                  </a:lnTo>
                  <a:lnTo>
                    <a:pt x="254393" y="86982"/>
                  </a:lnTo>
                  <a:lnTo>
                    <a:pt x="253847" y="87782"/>
                  </a:lnTo>
                  <a:lnTo>
                    <a:pt x="253199" y="89535"/>
                  </a:lnTo>
                  <a:lnTo>
                    <a:pt x="253034" y="90398"/>
                  </a:lnTo>
                  <a:lnTo>
                    <a:pt x="253034" y="95237"/>
                  </a:lnTo>
                  <a:lnTo>
                    <a:pt x="315861" y="95237"/>
                  </a:lnTo>
                  <a:lnTo>
                    <a:pt x="315861" y="86956"/>
                  </a:lnTo>
                  <a:lnTo>
                    <a:pt x="315493" y="85991"/>
                  </a:lnTo>
                  <a:lnTo>
                    <a:pt x="315211" y="85712"/>
                  </a:lnTo>
                  <a:lnTo>
                    <a:pt x="269659" y="85712"/>
                  </a:lnTo>
                  <a:lnTo>
                    <a:pt x="297065" y="57670"/>
                  </a:lnTo>
                  <a:lnTo>
                    <a:pt x="313956" y="29730"/>
                  </a:lnTo>
                  <a:lnTo>
                    <a:pt x="313946" y="22059"/>
                  </a:lnTo>
                  <a:lnTo>
                    <a:pt x="313232" y="18427"/>
                  </a:lnTo>
                  <a:lnTo>
                    <a:pt x="310337" y="11938"/>
                  </a:lnTo>
                  <a:lnTo>
                    <a:pt x="308979" y="10058"/>
                  </a:lnTo>
                  <a:close/>
                </a:path>
                <a:path w="396239" h="96520">
                  <a:moveTo>
                    <a:pt x="312991" y="84124"/>
                  </a:moveTo>
                  <a:lnTo>
                    <a:pt x="278510" y="84124"/>
                  </a:lnTo>
                  <a:lnTo>
                    <a:pt x="276771" y="84277"/>
                  </a:lnTo>
                  <a:lnTo>
                    <a:pt x="273189" y="84836"/>
                  </a:lnTo>
                  <a:lnTo>
                    <a:pt x="271411" y="85229"/>
                  </a:lnTo>
                  <a:lnTo>
                    <a:pt x="269659" y="85712"/>
                  </a:lnTo>
                  <a:lnTo>
                    <a:pt x="315211" y="85712"/>
                  </a:lnTo>
                  <a:lnTo>
                    <a:pt x="313994" y="84505"/>
                  </a:lnTo>
                  <a:lnTo>
                    <a:pt x="312991" y="84124"/>
                  </a:lnTo>
                  <a:close/>
                </a:path>
                <a:path w="396239" h="96520">
                  <a:moveTo>
                    <a:pt x="289686" y="0"/>
                  </a:moveTo>
                  <a:lnTo>
                    <a:pt x="281660" y="0"/>
                  </a:lnTo>
                  <a:lnTo>
                    <a:pt x="277863" y="596"/>
                  </a:lnTo>
                  <a:lnTo>
                    <a:pt x="254939" y="26555"/>
                  </a:lnTo>
                  <a:lnTo>
                    <a:pt x="261048" y="27609"/>
                  </a:lnTo>
                  <a:lnTo>
                    <a:pt x="261873" y="27711"/>
                  </a:lnTo>
                  <a:lnTo>
                    <a:pt x="263702" y="27736"/>
                  </a:lnTo>
                  <a:lnTo>
                    <a:pt x="264617" y="27457"/>
                  </a:lnTo>
                  <a:lnTo>
                    <a:pt x="266014" y="26314"/>
                  </a:lnTo>
                  <a:lnTo>
                    <a:pt x="266547" y="25400"/>
                  </a:lnTo>
                  <a:lnTo>
                    <a:pt x="266903" y="24130"/>
                  </a:lnTo>
                  <a:lnTo>
                    <a:pt x="267334" y="22059"/>
                  </a:lnTo>
                  <a:lnTo>
                    <a:pt x="268096" y="20180"/>
                  </a:lnTo>
                  <a:lnTo>
                    <a:pt x="282676" y="10058"/>
                  </a:lnTo>
                  <a:lnTo>
                    <a:pt x="308979" y="10058"/>
                  </a:lnTo>
                  <a:lnTo>
                    <a:pt x="308355" y="9194"/>
                  </a:lnTo>
                  <a:lnTo>
                    <a:pt x="303314" y="4686"/>
                  </a:lnTo>
                  <a:lnTo>
                    <a:pt x="300329" y="2959"/>
                  </a:lnTo>
                  <a:lnTo>
                    <a:pt x="293408" y="596"/>
                  </a:lnTo>
                  <a:lnTo>
                    <a:pt x="289686" y="0"/>
                  </a:lnTo>
                  <a:close/>
                </a:path>
                <a:path w="396239" h="96520">
                  <a:moveTo>
                    <a:pt x="239610" y="50876"/>
                  </a:moveTo>
                  <a:lnTo>
                    <a:pt x="207149" y="50876"/>
                  </a:lnTo>
                  <a:lnTo>
                    <a:pt x="207149" y="60794"/>
                  </a:lnTo>
                  <a:lnTo>
                    <a:pt x="239610" y="60794"/>
                  </a:lnTo>
                  <a:lnTo>
                    <a:pt x="239610" y="50876"/>
                  </a:lnTo>
                  <a:close/>
                </a:path>
                <a:path w="396239" h="96520">
                  <a:moveTo>
                    <a:pt x="145732" y="28663"/>
                  </a:moveTo>
                  <a:lnTo>
                    <a:pt x="137096" y="28663"/>
                  </a:lnTo>
                  <a:lnTo>
                    <a:pt x="137096" y="95237"/>
                  </a:lnTo>
                  <a:lnTo>
                    <a:pt x="148793" y="95237"/>
                  </a:lnTo>
                  <a:lnTo>
                    <a:pt x="148793" y="46202"/>
                  </a:lnTo>
                  <a:lnTo>
                    <a:pt x="151333" y="43357"/>
                  </a:lnTo>
                  <a:lnTo>
                    <a:pt x="154101" y="41097"/>
                  </a:lnTo>
                  <a:lnTo>
                    <a:pt x="159123" y="38315"/>
                  </a:lnTo>
                  <a:lnTo>
                    <a:pt x="148132" y="38315"/>
                  </a:lnTo>
                  <a:lnTo>
                    <a:pt x="147218" y="31089"/>
                  </a:lnTo>
                  <a:lnTo>
                    <a:pt x="146773" y="29464"/>
                  </a:lnTo>
                  <a:lnTo>
                    <a:pt x="145732" y="28663"/>
                  </a:lnTo>
                  <a:close/>
                </a:path>
                <a:path w="396239" h="96520">
                  <a:moveTo>
                    <a:pt x="188772" y="36944"/>
                  </a:moveTo>
                  <a:lnTo>
                    <a:pt x="171538" y="36944"/>
                  </a:lnTo>
                  <a:lnTo>
                    <a:pt x="175056" y="38328"/>
                  </a:lnTo>
                  <a:lnTo>
                    <a:pt x="179654" y="43891"/>
                  </a:lnTo>
                  <a:lnTo>
                    <a:pt x="180797" y="47802"/>
                  </a:lnTo>
                  <a:lnTo>
                    <a:pt x="180797" y="95237"/>
                  </a:lnTo>
                  <a:lnTo>
                    <a:pt x="192493" y="95237"/>
                  </a:lnTo>
                  <a:lnTo>
                    <a:pt x="192493" y="49072"/>
                  </a:lnTo>
                  <a:lnTo>
                    <a:pt x="192011" y="45643"/>
                  </a:lnTo>
                  <a:lnTo>
                    <a:pt x="190093" y="39420"/>
                  </a:lnTo>
                  <a:lnTo>
                    <a:pt x="188772" y="36944"/>
                  </a:lnTo>
                  <a:close/>
                </a:path>
                <a:path w="396239" h="96520">
                  <a:moveTo>
                    <a:pt x="173850" y="27609"/>
                  </a:moveTo>
                  <a:lnTo>
                    <a:pt x="165531" y="27609"/>
                  </a:lnTo>
                  <a:lnTo>
                    <a:pt x="161404" y="28587"/>
                  </a:lnTo>
                  <a:lnTo>
                    <a:pt x="154254" y="32537"/>
                  </a:lnTo>
                  <a:lnTo>
                    <a:pt x="151028" y="35128"/>
                  </a:lnTo>
                  <a:lnTo>
                    <a:pt x="148132" y="38315"/>
                  </a:lnTo>
                  <a:lnTo>
                    <a:pt x="159123" y="38315"/>
                  </a:lnTo>
                  <a:lnTo>
                    <a:pt x="160108" y="37769"/>
                  </a:lnTo>
                  <a:lnTo>
                    <a:pt x="163334" y="36944"/>
                  </a:lnTo>
                  <a:lnTo>
                    <a:pt x="188772" y="36944"/>
                  </a:lnTo>
                  <a:lnTo>
                    <a:pt x="188671" y="36753"/>
                  </a:lnTo>
                  <a:lnTo>
                    <a:pt x="184950" y="32334"/>
                  </a:lnTo>
                  <a:lnTo>
                    <a:pt x="182625" y="30619"/>
                  </a:lnTo>
                  <a:lnTo>
                    <a:pt x="177063" y="28206"/>
                  </a:lnTo>
                  <a:lnTo>
                    <a:pt x="173850" y="27609"/>
                  </a:lnTo>
                  <a:close/>
                </a:path>
                <a:path w="396239" h="96520">
                  <a:moveTo>
                    <a:pt x="74129" y="28663"/>
                  </a:moveTo>
                  <a:lnTo>
                    <a:pt x="62433" y="28663"/>
                  </a:lnTo>
                  <a:lnTo>
                    <a:pt x="62433" y="74879"/>
                  </a:lnTo>
                  <a:lnTo>
                    <a:pt x="81076" y="96291"/>
                  </a:lnTo>
                  <a:lnTo>
                    <a:pt x="89357" y="96291"/>
                  </a:lnTo>
                  <a:lnTo>
                    <a:pt x="93471" y="95313"/>
                  </a:lnTo>
                  <a:lnTo>
                    <a:pt x="100660" y="91414"/>
                  </a:lnTo>
                  <a:lnTo>
                    <a:pt x="103911" y="88836"/>
                  </a:lnTo>
                  <a:lnTo>
                    <a:pt x="105604" y="86956"/>
                  </a:lnTo>
                  <a:lnTo>
                    <a:pt x="83438" y="86956"/>
                  </a:lnTo>
                  <a:lnTo>
                    <a:pt x="79933" y="85572"/>
                  </a:lnTo>
                  <a:lnTo>
                    <a:pt x="75298" y="80048"/>
                  </a:lnTo>
                  <a:lnTo>
                    <a:pt x="74129" y="76149"/>
                  </a:lnTo>
                  <a:lnTo>
                    <a:pt x="74129" y="28663"/>
                  </a:lnTo>
                  <a:close/>
                </a:path>
                <a:path w="396239" h="96520">
                  <a:moveTo>
                    <a:pt x="117843" y="85636"/>
                  </a:moveTo>
                  <a:lnTo>
                    <a:pt x="106794" y="85636"/>
                  </a:lnTo>
                  <a:lnTo>
                    <a:pt x="107721" y="92798"/>
                  </a:lnTo>
                  <a:lnTo>
                    <a:pt x="108153" y="94424"/>
                  </a:lnTo>
                  <a:lnTo>
                    <a:pt x="109207" y="95237"/>
                  </a:lnTo>
                  <a:lnTo>
                    <a:pt x="117843" y="95237"/>
                  </a:lnTo>
                  <a:lnTo>
                    <a:pt x="117843" y="85636"/>
                  </a:lnTo>
                  <a:close/>
                </a:path>
                <a:path w="396239" h="96520">
                  <a:moveTo>
                    <a:pt x="117843" y="28663"/>
                  </a:moveTo>
                  <a:lnTo>
                    <a:pt x="106146" y="28663"/>
                  </a:lnTo>
                  <a:lnTo>
                    <a:pt x="106146" y="77749"/>
                  </a:lnTo>
                  <a:lnTo>
                    <a:pt x="103593" y="80645"/>
                  </a:lnTo>
                  <a:lnTo>
                    <a:pt x="100812" y="82905"/>
                  </a:lnTo>
                  <a:lnTo>
                    <a:pt x="94767" y="86144"/>
                  </a:lnTo>
                  <a:lnTo>
                    <a:pt x="91554" y="86956"/>
                  </a:lnTo>
                  <a:lnTo>
                    <a:pt x="105604" y="86956"/>
                  </a:lnTo>
                  <a:lnTo>
                    <a:pt x="106794" y="85636"/>
                  </a:lnTo>
                  <a:lnTo>
                    <a:pt x="117843" y="85636"/>
                  </a:lnTo>
                  <a:lnTo>
                    <a:pt x="117843" y="28663"/>
                  </a:lnTo>
                  <a:close/>
                </a:path>
                <a:path w="396239" h="96520">
                  <a:moveTo>
                    <a:pt x="4406" y="84455"/>
                  </a:moveTo>
                  <a:lnTo>
                    <a:pt x="2692" y="84455"/>
                  </a:lnTo>
                  <a:lnTo>
                    <a:pt x="2006" y="84683"/>
                  </a:lnTo>
                  <a:lnTo>
                    <a:pt x="1068" y="85636"/>
                  </a:lnTo>
                  <a:lnTo>
                    <a:pt x="812" y="86207"/>
                  </a:lnTo>
                  <a:lnTo>
                    <a:pt x="190" y="91922"/>
                  </a:lnTo>
                  <a:lnTo>
                    <a:pt x="0" y="94449"/>
                  </a:lnTo>
                  <a:lnTo>
                    <a:pt x="4597" y="95669"/>
                  </a:lnTo>
                  <a:lnTo>
                    <a:pt x="9029" y="96291"/>
                  </a:lnTo>
                  <a:lnTo>
                    <a:pt x="18046" y="96291"/>
                  </a:lnTo>
                  <a:lnTo>
                    <a:pt x="22275" y="95516"/>
                  </a:lnTo>
                  <a:lnTo>
                    <a:pt x="29641" y="92456"/>
                  </a:lnTo>
                  <a:lnTo>
                    <a:pt x="32740" y="90246"/>
                  </a:lnTo>
                  <a:lnTo>
                    <a:pt x="36798" y="85636"/>
                  </a:lnTo>
                  <a:lnTo>
                    <a:pt x="9829" y="85636"/>
                  </a:lnTo>
                  <a:lnTo>
                    <a:pt x="8077" y="85445"/>
                  </a:lnTo>
                  <a:lnTo>
                    <a:pt x="5448" y="84658"/>
                  </a:lnTo>
                  <a:lnTo>
                    <a:pt x="4406" y="84455"/>
                  </a:lnTo>
                  <a:close/>
                </a:path>
                <a:path w="396239" h="96520">
                  <a:moveTo>
                    <a:pt x="42913" y="1054"/>
                  </a:moveTo>
                  <a:lnTo>
                    <a:pt x="30225" y="1054"/>
                  </a:lnTo>
                  <a:lnTo>
                    <a:pt x="30100" y="67957"/>
                  </a:lnTo>
                  <a:lnTo>
                    <a:pt x="29819" y="70319"/>
                  </a:lnTo>
                  <a:lnTo>
                    <a:pt x="14922" y="85636"/>
                  </a:lnTo>
                  <a:lnTo>
                    <a:pt x="36798" y="85636"/>
                  </a:lnTo>
                  <a:lnTo>
                    <a:pt x="37782" y="84518"/>
                  </a:lnTo>
                  <a:lnTo>
                    <a:pt x="39687" y="81000"/>
                  </a:lnTo>
                  <a:lnTo>
                    <a:pt x="42265" y="72669"/>
                  </a:lnTo>
                  <a:lnTo>
                    <a:pt x="42913" y="67957"/>
                  </a:lnTo>
                  <a:lnTo>
                    <a:pt x="42913" y="1054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1" name="object 9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198698" y="9137180"/>
              <a:ext cx="1575955" cy="119354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1778584" y="9360738"/>
              <a:ext cx="356870" cy="98425"/>
            </a:xfrm>
            <a:custGeom>
              <a:avLst/>
              <a:gdLst/>
              <a:ahLst/>
              <a:cxnLst/>
              <a:rect l="l" t="t" r="r" b="b"/>
              <a:pathLst>
                <a:path w="356869" h="98425">
                  <a:moveTo>
                    <a:pt x="342341" y="72034"/>
                  </a:moveTo>
                  <a:lnTo>
                    <a:pt x="332028" y="72034"/>
                  </a:lnTo>
                  <a:lnTo>
                    <a:pt x="332028" y="96812"/>
                  </a:lnTo>
                  <a:lnTo>
                    <a:pt x="342341" y="96812"/>
                  </a:lnTo>
                  <a:lnTo>
                    <a:pt x="342341" y="72034"/>
                  </a:lnTo>
                  <a:close/>
                </a:path>
                <a:path w="356869" h="98425">
                  <a:moveTo>
                    <a:pt x="342341" y="2628"/>
                  </a:moveTo>
                  <a:lnTo>
                    <a:pt x="331431" y="2628"/>
                  </a:lnTo>
                  <a:lnTo>
                    <a:pt x="285623" y="63423"/>
                  </a:lnTo>
                  <a:lnTo>
                    <a:pt x="289420" y="72034"/>
                  </a:lnTo>
                  <a:lnTo>
                    <a:pt x="354926" y="72034"/>
                  </a:lnTo>
                  <a:lnTo>
                    <a:pt x="355572" y="71780"/>
                  </a:lnTo>
                  <a:lnTo>
                    <a:pt x="356400" y="70827"/>
                  </a:lnTo>
                  <a:lnTo>
                    <a:pt x="356603" y="70230"/>
                  </a:lnTo>
                  <a:lnTo>
                    <a:pt x="356603" y="62826"/>
                  </a:lnTo>
                  <a:lnTo>
                    <a:pt x="298310" y="62826"/>
                  </a:lnTo>
                  <a:lnTo>
                    <a:pt x="332549" y="16230"/>
                  </a:lnTo>
                  <a:lnTo>
                    <a:pt x="342341" y="16230"/>
                  </a:lnTo>
                  <a:lnTo>
                    <a:pt x="342341" y="2628"/>
                  </a:lnTo>
                  <a:close/>
                </a:path>
                <a:path w="356869" h="98425">
                  <a:moveTo>
                    <a:pt x="342341" y="16230"/>
                  </a:moveTo>
                  <a:lnTo>
                    <a:pt x="332549" y="16230"/>
                  </a:lnTo>
                  <a:lnTo>
                    <a:pt x="332333" y="17640"/>
                  </a:lnTo>
                  <a:lnTo>
                    <a:pt x="332193" y="18999"/>
                  </a:lnTo>
                  <a:lnTo>
                    <a:pt x="332028" y="22847"/>
                  </a:lnTo>
                  <a:lnTo>
                    <a:pt x="332028" y="62826"/>
                  </a:lnTo>
                  <a:lnTo>
                    <a:pt x="342341" y="62826"/>
                  </a:lnTo>
                  <a:lnTo>
                    <a:pt x="342341" y="16230"/>
                  </a:lnTo>
                  <a:close/>
                </a:path>
                <a:path w="356869" h="98425">
                  <a:moveTo>
                    <a:pt x="269546" y="11633"/>
                  </a:moveTo>
                  <a:lnTo>
                    <a:pt x="247967" y="11633"/>
                  </a:lnTo>
                  <a:lnTo>
                    <a:pt x="250215" y="11988"/>
                  </a:lnTo>
                  <a:lnTo>
                    <a:pt x="254304" y="13334"/>
                  </a:lnTo>
                  <a:lnTo>
                    <a:pt x="262559" y="25374"/>
                  </a:lnTo>
                  <a:lnTo>
                    <a:pt x="262496" y="31305"/>
                  </a:lnTo>
                  <a:lnTo>
                    <a:pt x="214960" y="88557"/>
                  </a:lnTo>
                  <a:lnTo>
                    <a:pt x="214414" y="89357"/>
                  </a:lnTo>
                  <a:lnTo>
                    <a:pt x="213766" y="91109"/>
                  </a:lnTo>
                  <a:lnTo>
                    <a:pt x="213601" y="91973"/>
                  </a:lnTo>
                  <a:lnTo>
                    <a:pt x="213601" y="96812"/>
                  </a:lnTo>
                  <a:lnTo>
                    <a:pt x="276428" y="96812"/>
                  </a:lnTo>
                  <a:lnTo>
                    <a:pt x="276428" y="88531"/>
                  </a:lnTo>
                  <a:lnTo>
                    <a:pt x="276059" y="87566"/>
                  </a:lnTo>
                  <a:lnTo>
                    <a:pt x="275778" y="87287"/>
                  </a:lnTo>
                  <a:lnTo>
                    <a:pt x="230225" y="87287"/>
                  </a:lnTo>
                  <a:lnTo>
                    <a:pt x="257632" y="59245"/>
                  </a:lnTo>
                  <a:lnTo>
                    <a:pt x="274523" y="31305"/>
                  </a:lnTo>
                  <a:lnTo>
                    <a:pt x="274513" y="23634"/>
                  </a:lnTo>
                  <a:lnTo>
                    <a:pt x="273799" y="20002"/>
                  </a:lnTo>
                  <a:lnTo>
                    <a:pt x="270903" y="13512"/>
                  </a:lnTo>
                  <a:lnTo>
                    <a:pt x="269546" y="11633"/>
                  </a:lnTo>
                  <a:close/>
                </a:path>
                <a:path w="356869" h="98425">
                  <a:moveTo>
                    <a:pt x="273558" y="85699"/>
                  </a:moveTo>
                  <a:lnTo>
                    <a:pt x="239077" y="85699"/>
                  </a:lnTo>
                  <a:lnTo>
                    <a:pt x="237337" y="85851"/>
                  </a:lnTo>
                  <a:lnTo>
                    <a:pt x="233756" y="86410"/>
                  </a:lnTo>
                  <a:lnTo>
                    <a:pt x="231978" y="86804"/>
                  </a:lnTo>
                  <a:lnTo>
                    <a:pt x="230225" y="87287"/>
                  </a:lnTo>
                  <a:lnTo>
                    <a:pt x="275778" y="87287"/>
                  </a:lnTo>
                  <a:lnTo>
                    <a:pt x="274561" y="86080"/>
                  </a:lnTo>
                  <a:lnTo>
                    <a:pt x="273558" y="85699"/>
                  </a:lnTo>
                  <a:close/>
                </a:path>
                <a:path w="356869" h="98425">
                  <a:moveTo>
                    <a:pt x="250253" y="1574"/>
                  </a:moveTo>
                  <a:lnTo>
                    <a:pt x="242227" y="1574"/>
                  </a:lnTo>
                  <a:lnTo>
                    <a:pt x="238429" y="2171"/>
                  </a:lnTo>
                  <a:lnTo>
                    <a:pt x="215506" y="28130"/>
                  </a:lnTo>
                  <a:lnTo>
                    <a:pt x="221615" y="29184"/>
                  </a:lnTo>
                  <a:lnTo>
                    <a:pt x="222440" y="29286"/>
                  </a:lnTo>
                  <a:lnTo>
                    <a:pt x="224269" y="29311"/>
                  </a:lnTo>
                  <a:lnTo>
                    <a:pt x="225183" y="29032"/>
                  </a:lnTo>
                  <a:lnTo>
                    <a:pt x="226580" y="27889"/>
                  </a:lnTo>
                  <a:lnTo>
                    <a:pt x="227114" y="26974"/>
                  </a:lnTo>
                  <a:lnTo>
                    <a:pt x="227469" y="25704"/>
                  </a:lnTo>
                  <a:lnTo>
                    <a:pt x="227901" y="23634"/>
                  </a:lnTo>
                  <a:lnTo>
                    <a:pt x="228663" y="21755"/>
                  </a:lnTo>
                  <a:lnTo>
                    <a:pt x="243243" y="11633"/>
                  </a:lnTo>
                  <a:lnTo>
                    <a:pt x="269546" y="11633"/>
                  </a:lnTo>
                  <a:lnTo>
                    <a:pt x="268922" y="10769"/>
                  </a:lnTo>
                  <a:lnTo>
                    <a:pt x="263880" y="6261"/>
                  </a:lnTo>
                  <a:lnTo>
                    <a:pt x="260896" y="4533"/>
                  </a:lnTo>
                  <a:lnTo>
                    <a:pt x="253974" y="2171"/>
                  </a:lnTo>
                  <a:lnTo>
                    <a:pt x="250253" y="1574"/>
                  </a:lnTo>
                  <a:close/>
                </a:path>
                <a:path w="356869" h="98425">
                  <a:moveTo>
                    <a:pt x="200177" y="52450"/>
                  </a:moveTo>
                  <a:lnTo>
                    <a:pt x="167716" y="52450"/>
                  </a:lnTo>
                  <a:lnTo>
                    <a:pt x="167716" y="62369"/>
                  </a:lnTo>
                  <a:lnTo>
                    <a:pt x="200177" y="62369"/>
                  </a:lnTo>
                  <a:lnTo>
                    <a:pt x="200177" y="52450"/>
                  </a:lnTo>
                  <a:close/>
                </a:path>
                <a:path w="356869" h="98425">
                  <a:moveTo>
                    <a:pt x="150114" y="0"/>
                  </a:moveTo>
                  <a:lnTo>
                    <a:pt x="138417" y="0"/>
                  </a:lnTo>
                  <a:lnTo>
                    <a:pt x="138417" y="96812"/>
                  </a:lnTo>
                  <a:lnTo>
                    <a:pt x="150114" y="96812"/>
                  </a:lnTo>
                  <a:lnTo>
                    <a:pt x="150114" y="0"/>
                  </a:lnTo>
                  <a:close/>
                </a:path>
                <a:path w="356869" h="98425">
                  <a:moveTo>
                    <a:pt x="74129" y="30238"/>
                  </a:moveTo>
                  <a:lnTo>
                    <a:pt x="62433" y="30238"/>
                  </a:lnTo>
                  <a:lnTo>
                    <a:pt x="62433" y="76453"/>
                  </a:lnTo>
                  <a:lnTo>
                    <a:pt x="81076" y="97866"/>
                  </a:lnTo>
                  <a:lnTo>
                    <a:pt x="89357" y="97866"/>
                  </a:lnTo>
                  <a:lnTo>
                    <a:pt x="93472" y="96888"/>
                  </a:lnTo>
                  <a:lnTo>
                    <a:pt x="100660" y="92989"/>
                  </a:lnTo>
                  <a:lnTo>
                    <a:pt x="103911" y="90411"/>
                  </a:lnTo>
                  <a:lnTo>
                    <a:pt x="105604" y="88531"/>
                  </a:lnTo>
                  <a:lnTo>
                    <a:pt x="83439" y="88531"/>
                  </a:lnTo>
                  <a:lnTo>
                    <a:pt x="79933" y="87147"/>
                  </a:lnTo>
                  <a:lnTo>
                    <a:pt x="75298" y="81622"/>
                  </a:lnTo>
                  <a:lnTo>
                    <a:pt x="74129" y="77723"/>
                  </a:lnTo>
                  <a:lnTo>
                    <a:pt x="74129" y="30238"/>
                  </a:lnTo>
                  <a:close/>
                </a:path>
                <a:path w="356869" h="98425">
                  <a:moveTo>
                    <a:pt x="117843" y="87210"/>
                  </a:moveTo>
                  <a:lnTo>
                    <a:pt x="106794" y="87210"/>
                  </a:lnTo>
                  <a:lnTo>
                    <a:pt x="107721" y="94373"/>
                  </a:lnTo>
                  <a:lnTo>
                    <a:pt x="108153" y="95999"/>
                  </a:lnTo>
                  <a:lnTo>
                    <a:pt x="109207" y="96812"/>
                  </a:lnTo>
                  <a:lnTo>
                    <a:pt x="117843" y="96812"/>
                  </a:lnTo>
                  <a:lnTo>
                    <a:pt x="117843" y="87210"/>
                  </a:lnTo>
                  <a:close/>
                </a:path>
                <a:path w="356869" h="98425">
                  <a:moveTo>
                    <a:pt x="117843" y="30238"/>
                  </a:moveTo>
                  <a:lnTo>
                    <a:pt x="106146" y="30238"/>
                  </a:lnTo>
                  <a:lnTo>
                    <a:pt x="106146" y="79324"/>
                  </a:lnTo>
                  <a:lnTo>
                    <a:pt x="103593" y="82219"/>
                  </a:lnTo>
                  <a:lnTo>
                    <a:pt x="100812" y="84480"/>
                  </a:lnTo>
                  <a:lnTo>
                    <a:pt x="94767" y="87718"/>
                  </a:lnTo>
                  <a:lnTo>
                    <a:pt x="91554" y="88531"/>
                  </a:lnTo>
                  <a:lnTo>
                    <a:pt x="105604" y="88531"/>
                  </a:lnTo>
                  <a:lnTo>
                    <a:pt x="106794" y="87210"/>
                  </a:lnTo>
                  <a:lnTo>
                    <a:pt x="117843" y="87210"/>
                  </a:lnTo>
                  <a:lnTo>
                    <a:pt x="117843" y="30238"/>
                  </a:lnTo>
                  <a:close/>
                </a:path>
                <a:path w="356869" h="98425">
                  <a:moveTo>
                    <a:pt x="4406" y="86029"/>
                  </a:moveTo>
                  <a:lnTo>
                    <a:pt x="2692" y="86029"/>
                  </a:lnTo>
                  <a:lnTo>
                    <a:pt x="2006" y="86258"/>
                  </a:lnTo>
                  <a:lnTo>
                    <a:pt x="1068" y="87210"/>
                  </a:lnTo>
                  <a:lnTo>
                    <a:pt x="812" y="87782"/>
                  </a:lnTo>
                  <a:lnTo>
                    <a:pt x="190" y="93497"/>
                  </a:lnTo>
                  <a:lnTo>
                    <a:pt x="0" y="96024"/>
                  </a:lnTo>
                  <a:lnTo>
                    <a:pt x="4597" y="97243"/>
                  </a:lnTo>
                  <a:lnTo>
                    <a:pt x="9029" y="97866"/>
                  </a:lnTo>
                  <a:lnTo>
                    <a:pt x="18046" y="97866"/>
                  </a:lnTo>
                  <a:lnTo>
                    <a:pt x="22275" y="97091"/>
                  </a:lnTo>
                  <a:lnTo>
                    <a:pt x="29641" y="94030"/>
                  </a:lnTo>
                  <a:lnTo>
                    <a:pt x="32740" y="91820"/>
                  </a:lnTo>
                  <a:lnTo>
                    <a:pt x="36798" y="87210"/>
                  </a:lnTo>
                  <a:lnTo>
                    <a:pt x="9829" y="87210"/>
                  </a:lnTo>
                  <a:lnTo>
                    <a:pt x="8077" y="87020"/>
                  </a:lnTo>
                  <a:lnTo>
                    <a:pt x="5448" y="86232"/>
                  </a:lnTo>
                  <a:lnTo>
                    <a:pt x="4406" y="86029"/>
                  </a:lnTo>
                  <a:close/>
                </a:path>
                <a:path w="356869" h="98425">
                  <a:moveTo>
                    <a:pt x="42913" y="2628"/>
                  </a:moveTo>
                  <a:lnTo>
                    <a:pt x="30226" y="2628"/>
                  </a:lnTo>
                  <a:lnTo>
                    <a:pt x="30100" y="69532"/>
                  </a:lnTo>
                  <a:lnTo>
                    <a:pt x="29819" y="71894"/>
                  </a:lnTo>
                  <a:lnTo>
                    <a:pt x="14922" y="87210"/>
                  </a:lnTo>
                  <a:lnTo>
                    <a:pt x="36798" y="87210"/>
                  </a:lnTo>
                  <a:lnTo>
                    <a:pt x="37782" y="86093"/>
                  </a:lnTo>
                  <a:lnTo>
                    <a:pt x="39687" y="82575"/>
                  </a:lnTo>
                  <a:lnTo>
                    <a:pt x="42265" y="74244"/>
                  </a:lnTo>
                  <a:lnTo>
                    <a:pt x="42913" y="69532"/>
                  </a:lnTo>
                  <a:lnTo>
                    <a:pt x="42913" y="2628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3" name="object 9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209201" y="9360735"/>
              <a:ext cx="1078445" cy="119354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1775294" y="9585871"/>
              <a:ext cx="424815" cy="119380"/>
            </a:xfrm>
            <a:custGeom>
              <a:avLst/>
              <a:gdLst/>
              <a:ahLst/>
              <a:cxnLst/>
              <a:rect l="l" t="t" r="r" b="b"/>
              <a:pathLst>
                <a:path w="424814" h="119379">
                  <a:moveTo>
                    <a:pt x="410171" y="70459"/>
                  </a:moveTo>
                  <a:lnTo>
                    <a:pt x="399859" y="70459"/>
                  </a:lnTo>
                  <a:lnTo>
                    <a:pt x="399859" y="95237"/>
                  </a:lnTo>
                  <a:lnTo>
                    <a:pt x="410171" y="95237"/>
                  </a:lnTo>
                  <a:lnTo>
                    <a:pt x="410171" y="70459"/>
                  </a:lnTo>
                  <a:close/>
                </a:path>
                <a:path w="424814" h="119379">
                  <a:moveTo>
                    <a:pt x="410171" y="1054"/>
                  </a:moveTo>
                  <a:lnTo>
                    <a:pt x="399262" y="1054"/>
                  </a:lnTo>
                  <a:lnTo>
                    <a:pt x="353453" y="61848"/>
                  </a:lnTo>
                  <a:lnTo>
                    <a:pt x="357251" y="70459"/>
                  </a:lnTo>
                  <a:lnTo>
                    <a:pt x="422757" y="70459"/>
                  </a:lnTo>
                  <a:lnTo>
                    <a:pt x="423403" y="70205"/>
                  </a:lnTo>
                  <a:lnTo>
                    <a:pt x="424230" y="69253"/>
                  </a:lnTo>
                  <a:lnTo>
                    <a:pt x="424434" y="68656"/>
                  </a:lnTo>
                  <a:lnTo>
                    <a:pt x="424434" y="61252"/>
                  </a:lnTo>
                  <a:lnTo>
                    <a:pt x="366141" y="61252"/>
                  </a:lnTo>
                  <a:lnTo>
                    <a:pt x="400380" y="14655"/>
                  </a:lnTo>
                  <a:lnTo>
                    <a:pt x="410171" y="14655"/>
                  </a:lnTo>
                  <a:lnTo>
                    <a:pt x="410171" y="1054"/>
                  </a:lnTo>
                  <a:close/>
                </a:path>
                <a:path w="424814" h="119379">
                  <a:moveTo>
                    <a:pt x="410171" y="14655"/>
                  </a:moveTo>
                  <a:lnTo>
                    <a:pt x="400380" y="14655"/>
                  </a:lnTo>
                  <a:lnTo>
                    <a:pt x="400164" y="16065"/>
                  </a:lnTo>
                  <a:lnTo>
                    <a:pt x="400024" y="17424"/>
                  </a:lnTo>
                  <a:lnTo>
                    <a:pt x="399859" y="21272"/>
                  </a:lnTo>
                  <a:lnTo>
                    <a:pt x="399859" y="61252"/>
                  </a:lnTo>
                  <a:lnTo>
                    <a:pt x="410171" y="61252"/>
                  </a:lnTo>
                  <a:lnTo>
                    <a:pt x="410171" y="14655"/>
                  </a:lnTo>
                  <a:close/>
                </a:path>
                <a:path w="424814" h="119379">
                  <a:moveTo>
                    <a:pt x="337376" y="10058"/>
                  </a:moveTo>
                  <a:lnTo>
                    <a:pt x="315798" y="10058"/>
                  </a:lnTo>
                  <a:lnTo>
                    <a:pt x="318046" y="10413"/>
                  </a:lnTo>
                  <a:lnTo>
                    <a:pt x="322135" y="11760"/>
                  </a:lnTo>
                  <a:lnTo>
                    <a:pt x="330390" y="23799"/>
                  </a:lnTo>
                  <a:lnTo>
                    <a:pt x="330327" y="29730"/>
                  </a:lnTo>
                  <a:lnTo>
                    <a:pt x="282790" y="86982"/>
                  </a:lnTo>
                  <a:lnTo>
                    <a:pt x="282244" y="87782"/>
                  </a:lnTo>
                  <a:lnTo>
                    <a:pt x="281597" y="89534"/>
                  </a:lnTo>
                  <a:lnTo>
                    <a:pt x="281432" y="90398"/>
                  </a:lnTo>
                  <a:lnTo>
                    <a:pt x="281432" y="95237"/>
                  </a:lnTo>
                  <a:lnTo>
                    <a:pt x="344258" y="95237"/>
                  </a:lnTo>
                  <a:lnTo>
                    <a:pt x="344258" y="86956"/>
                  </a:lnTo>
                  <a:lnTo>
                    <a:pt x="343890" y="85991"/>
                  </a:lnTo>
                  <a:lnTo>
                    <a:pt x="343608" y="85712"/>
                  </a:lnTo>
                  <a:lnTo>
                    <a:pt x="298056" y="85712"/>
                  </a:lnTo>
                  <a:lnTo>
                    <a:pt x="325462" y="57670"/>
                  </a:lnTo>
                  <a:lnTo>
                    <a:pt x="342353" y="29730"/>
                  </a:lnTo>
                  <a:lnTo>
                    <a:pt x="342343" y="22059"/>
                  </a:lnTo>
                  <a:lnTo>
                    <a:pt x="341630" y="18427"/>
                  </a:lnTo>
                  <a:lnTo>
                    <a:pt x="338734" y="11937"/>
                  </a:lnTo>
                  <a:lnTo>
                    <a:pt x="337376" y="10058"/>
                  </a:lnTo>
                  <a:close/>
                </a:path>
                <a:path w="424814" h="119379">
                  <a:moveTo>
                    <a:pt x="341388" y="84124"/>
                  </a:moveTo>
                  <a:lnTo>
                    <a:pt x="306908" y="84124"/>
                  </a:lnTo>
                  <a:lnTo>
                    <a:pt x="305168" y="84277"/>
                  </a:lnTo>
                  <a:lnTo>
                    <a:pt x="301586" y="84835"/>
                  </a:lnTo>
                  <a:lnTo>
                    <a:pt x="299808" y="85229"/>
                  </a:lnTo>
                  <a:lnTo>
                    <a:pt x="298056" y="85712"/>
                  </a:lnTo>
                  <a:lnTo>
                    <a:pt x="343608" y="85712"/>
                  </a:lnTo>
                  <a:lnTo>
                    <a:pt x="342392" y="84505"/>
                  </a:lnTo>
                  <a:lnTo>
                    <a:pt x="341388" y="84124"/>
                  </a:lnTo>
                  <a:close/>
                </a:path>
                <a:path w="424814" h="119379">
                  <a:moveTo>
                    <a:pt x="318084" y="0"/>
                  </a:moveTo>
                  <a:lnTo>
                    <a:pt x="310057" y="0"/>
                  </a:lnTo>
                  <a:lnTo>
                    <a:pt x="306260" y="596"/>
                  </a:lnTo>
                  <a:lnTo>
                    <a:pt x="283337" y="26555"/>
                  </a:lnTo>
                  <a:lnTo>
                    <a:pt x="289445" y="27609"/>
                  </a:lnTo>
                  <a:lnTo>
                    <a:pt x="290271" y="27711"/>
                  </a:lnTo>
                  <a:lnTo>
                    <a:pt x="292100" y="27736"/>
                  </a:lnTo>
                  <a:lnTo>
                    <a:pt x="293014" y="27457"/>
                  </a:lnTo>
                  <a:lnTo>
                    <a:pt x="294411" y="26314"/>
                  </a:lnTo>
                  <a:lnTo>
                    <a:pt x="294944" y="25399"/>
                  </a:lnTo>
                  <a:lnTo>
                    <a:pt x="295300" y="24129"/>
                  </a:lnTo>
                  <a:lnTo>
                    <a:pt x="295732" y="22059"/>
                  </a:lnTo>
                  <a:lnTo>
                    <a:pt x="296494" y="20180"/>
                  </a:lnTo>
                  <a:lnTo>
                    <a:pt x="311073" y="10058"/>
                  </a:lnTo>
                  <a:lnTo>
                    <a:pt x="337376" y="10058"/>
                  </a:lnTo>
                  <a:lnTo>
                    <a:pt x="336753" y="9194"/>
                  </a:lnTo>
                  <a:lnTo>
                    <a:pt x="331711" y="4686"/>
                  </a:lnTo>
                  <a:lnTo>
                    <a:pt x="328726" y="2959"/>
                  </a:lnTo>
                  <a:lnTo>
                    <a:pt x="321805" y="596"/>
                  </a:lnTo>
                  <a:lnTo>
                    <a:pt x="318084" y="0"/>
                  </a:lnTo>
                  <a:close/>
                </a:path>
                <a:path w="424814" h="119379">
                  <a:moveTo>
                    <a:pt x="268008" y="50876"/>
                  </a:moveTo>
                  <a:lnTo>
                    <a:pt x="235546" y="50876"/>
                  </a:lnTo>
                  <a:lnTo>
                    <a:pt x="235546" y="60794"/>
                  </a:lnTo>
                  <a:lnTo>
                    <a:pt x="268008" y="60794"/>
                  </a:lnTo>
                  <a:lnTo>
                    <a:pt x="268008" y="50876"/>
                  </a:lnTo>
                  <a:close/>
                </a:path>
                <a:path w="424814" h="119379">
                  <a:moveTo>
                    <a:pt x="196710" y="27546"/>
                  </a:moveTo>
                  <a:lnTo>
                    <a:pt x="190144" y="27546"/>
                  </a:lnTo>
                  <a:lnTo>
                    <a:pt x="186753" y="28041"/>
                  </a:lnTo>
                  <a:lnTo>
                    <a:pt x="168586" y="53073"/>
                  </a:lnTo>
                  <a:lnTo>
                    <a:pt x="169506" y="56603"/>
                  </a:lnTo>
                  <a:lnTo>
                    <a:pt x="173240" y="62687"/>
                  </a:lnTo>
                  <a:lnTo>
                    <a:pt x="175806" y="65138"/>
                  </a:lnTo>
                  <a:lnTo>
                    <a:pt x="179095" y="66979"/>
                  </a:lnTo>
                  <a:lnTo>
                    <a:pt x="177698" y="67678"/>
                  </a:lnTo>
                  <a:lnTo>
                    <a:pt x="170743" y="81191"/>
                  </a:lnTo>
                  <a:lnTo>
                    <a:pt x="171183" y="82740"/>
                  </a:lnTo>
                  <a:lnTo>
                    <a:pt x="173418" y="85661"/>
                  </a:lnTo>
                  <a:lnTo>
                    <a:pt x="174917" y="86829"/>
                  </a:lnTo>
                  <a:lnTo>
                    <a:pt x="176796" y="87706"/>
                  </a:lnTo>
                  <a:lnTo>
                    <a:pt x="173164" y="89065"/>
                  </a:lnTo>
                  <a:lnTo>
                    <a:pt x="170294" y="90906"/>
                  </a:lnTo>
                  <a:lnTo>
                    <a:pt x="166141" y="95503"/>
                  </a:lnTo>
                  <a:lnTo>
                    <a:pt x="165100" y="98297"/>
                  </a:lnTo>
                  <a:lnTo>
                    <a:pt x="165100" y="103911"/>
                  </a:lnTo>
                  <a:lnTo>
                    <a:pt x="189344" y="119227"/>
                  </a:lnTo>
                  <a:lnTo>
                    <a:pt x="199072" y="119227"/>
                  </a:lnTo>
                  <a:lnTo>
                    <a:pt x="203441" y="118592"/>
                  </a:lnTo>
                  <a:lnTo>
                    <a:pt x="211150" y="116065"/>
                  </a:lnTo>
                  <a:lnTo>
                    <a:pt x="214414" y="114376"/>
                  </a:lnTo>
                  <a:lnTo>
                    <a:pt x="219100" y="110680"/>
                  </a:lnTo>
                  <a:lnTo>
                    <a:pt x="191173" y="110680"/>
                  </a:lnTo>
                  <a:lnTo>
                    <a:pt x="188298" y="110388"/>
                  </a:lnTo>
                  <a:lnTo>
                    <a:pt x="175348" y="97713"/>
                  </a:lnTo>
                  <a:lnTo>
                    <a:pt x="176123" y="95669"/>
                  </a:lnTo>
                  <a:lnTo>
                    <a:pt x="179235" y="92252"/>
                  </a:lnTo>
                  <a:lnTo>
                    <a:pt x="181267" y="90804"/>
                  </a:lnTo>
                  <a:lnTo>
                    <a:pt x="183769" y="89611"/>
                  </a:lnTo>
                  <a:lnTo>
                    <a:pt x="223799" y="89611"/>
                  </a:lnTo>
                  <a:lnTo>
                    <a:pt x="222186" y="87134"/>
                  </a:lnTo>
                  <a:lnTo>
                    <a:pt x="205828" y="81368"/>
                  </a:lnTo>
                  <a:lnTo>
                    <a:pt x="192201" y="81368"/>
                  </a:lnTo>
                  <a:lnTo>
                    <a:pt x="189814" y="81191"/>
                  </a:lnTo>
                  <a:lnTo>
                    <a:pt x="185597" y="80467"/>
                  </a:lnTo>
                  <a:lnTo>
                    <a:pt x="183921" y="79857"/>
                  </a:lnTo>
                  <a:lnTo>
                    <a:pt x="181368" y="78181"/>
                  </a:lnTo>
                  <a:lnTo>
                    <a:pt x="180746" y="76949"/>
                  </a:lnTo>
                  <a:lnTo>
                    <a:pt x="180750" y="74307"/>
                  </a:lnTo>
                  <a:lnTo>
                    <a:pt x="181110" y="73291"/>
                  </a:lnTo>
                  <a:lnTo>
                    <a:pt x="182549" y="71221"/>
                  </a:lnTo>
                  <a:lnTo>
                    <a:pt x="183603" y="70243"/>
                  </a:lnTo>
                  <a:lnTo>
                    <a:pt x="185013" y="69341"/>
                  </a:lnTo>
                  <a:lnTo>
                    <a:pt x="202647" y="69341"/>
                  </a:lnTo>
                  <a:lnTo>
                    <a:pt x="206883" y="67944"/>
                  </a:lnTo>
                  <a:lnTo>
                    <a:pt x="209511" y="66497"/>
                  </a:lnTo>
                  <a:lnTo>
                    <a:pt x="213963" y="62699"/>
                  </a:lnTo>
                  <a:lnTo>
                    <a:pt x="191411" y="62687"/>
                  </a:lnTo>
                  <a:lnTo>
                    <a:pt x="189433" y="62369"/>
                  </a:lnTo>
                  <a:lnTo>
                    <a:pt x="179362" y="51269"/>
                  </a:lnTo>
                  <a:lnTo>
                    <a:pt x="179362" y="45224"/>
                  </a:lnTo>
                  <a:lnTo>
                    <a:pt x="180594" y="41973"/>
                  </a:lnTo>
                  <a:lnTo>
                    <a:pt x="185547" y="37160"/>
                  </a:lnTo>
                  <a:lnTo>
                    <a:pt x="189128" y="35953"/>
                  </a:lnTo>
                  <a:lnTo>
                    <a:pt x="226872" y="35953"/>
                  </a:lnTo>
                  <a:lnTo>
                    <a:pt x="226872" y="31292"/>
                  </a:lnTo>
                  <a:lnTo>
                    <a:pt x="208800" y="31292"/>
                  </a:lnTo>
                  <a:lnTo>
                    <a:pt x="206743" y="30060"/>
                  </a:lnTo>
                  <a:lnTo>
                    <a:pt x="204457" y="29133"/>
                  </a:lnTo>
                  <a:lnTo>
                    <a:pt x="199415" y="27863"/>
                  </a:lnTo>
                  <a:lnTo>
                    <a:pt x="196710" y="27546"/>
                  </a:lnTo>
                  <a:close/>
                </a:path>
                <a:path w="424814" h="119379">
                  <a:moveTo>
                    <a:pt x="223799" y="89611"/>
                  </a:moveTo>
                  <a:lnTo>
                    <a:pt x="183769" y="89611"/>
                  </a:lnTo>
                  <a:lnTo>
                    <a:pt x="185915" y="90208"/>
                  </a:lnTo>
                  <a:lnTo>
                    <a:pt x="188163" y="90500"/>
                  </a:lnTo>
                  <a:lnTo>
                    <a:pt x="199771" y="90500"/>
                  </a:lnTo>
                  <a:lnTo>
                    <a:pt x="201942" y="90639"/>
                  </a:lnTo>
                  <a:lnTo>
                    <a:pt x="214591" y="96913"/>
                  </a:lnTo>
                  <a:lnTo>
                    <a:pt x="214591" y="100406"/>
                  </a:lnTo>
                  <a:lnTo>
                    <a:pt x="197561" y="110680"/>
                  </a:lnTo>
                  <a:lnTo>
                    <a:pt x="219100" y="110680"/>
                  </a:lnTo>
                  <a:lnTo>
                    <a:pt x="219760" y="110159"/>
                  </a:lnTo>
                  <a:lnTo>
                    <a:pt x="221805" y="107759"/>
                  </a:lnTo>
                  <a:lnTo>
                    <a:pt x="224650" y="102349"/>
                  </a:lnTo>
                  <a:lnTo>
                    <a:pt x="225361" y="99555"/>
                  </a:lnTo>
                  <a:lnTo>
                    <a:pt x="225345" y="93497"/>
                  </a:lnTo>
                  <a:lnTo>
                    <a:pt x="224761" y="91173"/>
                  </a:lnTo>
                  <a:lnTo>
                    <a:pt x="224643" y="90906"/>
                  </a:lnTo>
                  <a:lnTo>
                    <a:pt x="223799" y="89611"/>
                  </a:lnTo>
                  <a:close/>
                </a:path>
                <a:path w="424814" h="119379">
                  <a:moveTo>
                    <a:pt x="202647" y="69341"/>
                  </a:moveTo>
                  <a:lnTo>
                    <a:pt x="185013" y="69341"/>
                  </a:lnTo>
                  <a:lnTo>
                    <a:pt x="187769" y="70091"/>
                  </a:lnTo>
                  <a:lnTo>
                    <a:pt x="190703" y="70459"/>
                  </a:lnTo>
                  <a:lnTo>
                    <a:pt x="197459" y="70459"/>
                  </a:lnTo>
                  <a:lnTo>
                    <a:pt x="200799" y="69951"/>
                  </a:lnTo>
                  <a:lnTo>
                    <a:pt x="202647" y="69341"/>
                  </a:lnTo>
                  <a:close/>
                </a:path>
                <a:path w="424814" h="119379">
                  <a:moveTo>
                    <a:pt x="226872" y="35953"/>
                  </a:moveTo>
                  <a:lnTo>
                    <a:pt x="198551" y="35953"/>
                  </a:lnTo>
                  <a:lnTo>
                    <a:pt x="202158" y="37160"/>
                  </a:lnTo>
                  <a:lnTo>
                    <a:pt x="207111" y="41973"/>
                  </a:lnTo>
                  <a:lnTo>
                    <a:pt x="208343" y="45224"/>
                  </a:lnTo>
                  <a:lnTo>
                    <a:pt x="208343" y="51269"/>
                  </a:lnTo>
                  <a:lnTo>
                    <a:pt x="196189" y="62699"/>
                  </a:lnTo>
                  <a:lnTo>
                    <a:pt x="213973" y="62687"/>
                  </a:lnTo>
                  <a:lnTo>
                    <a:pt x="215671" y="60464"/>
                  </a:lnTo>
                  <a:lnTo>
                    <a:pt x="218173" y="55156"/>
                  </a:lnTo>
                  <a:lnTo>
                    <a:pt x="218795" y="52209"/>
                  </a:lnTo>
                  <a:lnTo>
                    <a:pt x="218738" y="45224"/>
                  </a:lnTo>
                  <a:lnTo>
                    <a:pt x="218046" y="42290"/>
                  </a:lnTo>
                  <a:lnTo>
                    <a:pt x="216560" y="39433"/>
                  </a:lnTo>
                  <a:lnTo>
                    <a:pt x="224116" y="38392"/>
                  </a:lnTo>
                  <a:lnTo>
                    <a:pt x="225958" y="37985"/>
                  </a:lnTo>
                  <a:lnTo>
                    <a:pt x="226783" y="37160"/>
                  </a:lnTo>
                  <a:lnTo>
                    <a:pt x="226872" y="35953"/>
                  </a:lnTo>
                  <a:close/>
                </a:path>
                <a:path w="424814" h="119379">
                  <a:moveTo>
                    <a:pt x="108445" y="28663"/>
                  </a:moveTo>
                  <a:lnTo>
                    <a:pt x="96748" y="28663"/>
                  </a:lnTo>
                  <a:lnTo>
                    <a:pt x="96748" y="74879"/>
                  </a:lnTo>
                  <a:lnTo>
                    <a:pt x="115392" y="96291"/>
                  </a:lnTo>
                  <a:lnTo>
                    <a:pt x="123672" y="96291"/>
                  </a:lnTo>
                  <a:lnTo>
                    <a:pt x="127787" y="95313"/>
                  </a:lnTo>
                  <a:lnTo>
                    <a:pt x="134975" y="91414"/>
                  </a:lnTo>
                  <a:lnTo>
                    <a:pt x="138214" y="88836"/>
                  </a:lnTo>
                  <a:lnTo>
                    <a:pt x="139914" y="86956"/>
                  </a:lnTo>
                  <a:lnTo>
                    <a:pt x="117754" y="86956"/>
                  </a:lnTo>
                  <a:lnTo>
                    <a:pt x="114249" y="85572"/>
                  </a:lnTo>
                  <a:lnTo>
                    <a:pt x="109601" y="80048"/>
                  </a:lnTo>
                  <a:lnTo>
                    <a:pt x="108445" y="76149"/>
                  </a:lnTo>
                  <a:lnTo>
                    <a:pt x="108445" y="28663"/>
                  </a:lnTo>
                  <a:close/>
                </a:path>
                <a:path w="424814" h="119379">
                  <a:moveTo>
                    <a:pt x="152146" y="85636"/>
                  </a:moveTo>
                  <a:lnTo>
                    <a:pt x="141109" y="85636"/>
                  </a:lnTo>
                  <a:lnTo>
                    <a:pt x="142024" y="92798"/>
                  </a:lnTo>
                  <a:lnTo>
                    <a:pt x="142468" y="94424"/>
                  </a:lnTo>
                  <a:lnTo>
                    <a:pt x="143522" y="95237"/>
                  </a:lnTo>
                  <a:lnTo>
                    <a:pt x="152146" y="95237"/>
                  </a:lnTo>
                  <a:lnTo>
                    <a:pt x="152146" y="85636"/>
                  </a:lnTo>
                  <a:close/>
                </a:path>
                <a:path w="424814" h="119379">
                  <a:moveTo>
                    <a:pt x="152146" y="28663"/>
                  </a:moveTo>
                  <a:lnTo>
                    <a:pt x="140449" y="28663"/>
                  </a:lnTo>
                  <a:lnTo>
                    <a:pt x="140449" y="77749"/>
                  </a:lnTo>
                  <a:lnTo>
                    <a:pt x="137909" y="80644"/>
                  </a:lnTo>
                  <a:lnTo>
                    <a:pt x="135128" y="82905"/>
                  </a:lnTo>
                  <a:lnTo>
                    <a:pt x="129082" y="86144"/>
                  </a:lnTo>
                  <a:lnTo>
                    <a:pt x="125857" y="86956"/>
                  </a:lnTo>
                  <a:lnTo>
                    <a:pt x="139914" y="86956"/>
                  </a:lnTo>
                  <a:lnTo>
                    <a:pt x="141109" y="85636"/>
                  </a:lnTo>
                  <a:lnTo>
                    <a:pt x="152146" y="85636"/>
                  </a:lnTo>
                  <a:lnTo>
                    <a:pt x="152146" y="28663"/>
                  </a:lnTo>
                  <a:close/>
                </a:path>
                <a:path w="424814" h="119379">
                  <a:moveTo>
                    <a:pt x="50609" y="1054"/>
                  </a:moveTo>
                  <a:lnTo>
                    <a:pt x="37668" y="1054"/>
                  </a:lnTo>
                  <a:lnTo>
                    <a:pt x="0" y="95237"/>
                  </a:lnTo>
                  <a:lnTo>
                    <a:pt x="10960" y="95237"/>
                  </a:lnTo>
                  <a:lnTo>
                    <a:pt x="11874" y="94932"/>
                  </a:lnTo>
                  <a:lnTo>
                    <a:pt x="13373" y="93700"/>
                  </a:lnTo>
                  <a:lnTo>
                    <a:pt x="13893" y="93002"/>
                  </a:lnTo>
                  <a:lnTo>
                    <a:pt x="23012" y="69468"/>
                  </a:lnTo>
                  <a:lnTo>
                    <a:pt x="77962" y="69468"/>
                  </a:lnTo>
                  <a:lnTo>
                    <a:pt x="74286" y="60274"/>
                  </a:lnTo>
                  <a:lnTo>
                    <a:pt x="26555" y="60274"/>
                  </a:lnTo>
                  <a:lnTo>
                    <a:pt x="41783" y="20878"/>
                  </a:lnTo>
                  <a:lnTo>
                    <a:pt x="42227" y="19557"/>
                  </a:lnTo>
                  <a:lnTo>
                    <a:pt x="43154" y="16535"/>
                  </a:lnTo>
                  <a:lnTo>
                    <a:pt x="43624" y="14884"/>
                  </a:lnTo>
                  <a:lnTo>
                    <a:pt x="44107" y="13080"/>
                  </a:lnTo>
                  <a:lnTo>
                    <a:pt x="55417" y="13080"/>
                  </a:lnTo>
                  <a:lnTo>
                    <a:pt x="50609" y="1054"/>
                  </a:lnTo>
                  <a:close/>
                </a:path>
                <a:path w="424814" h="119379">
                  <a:moveTo>
                    <a:pt x="77962" y="69468"/>
                  </a:moveTo>
                  <a:lnTo>
                    <a:pt x="65265" y="69468"/>
                  </a:lnTo>
                  <a:lnTo>
                    <a:pt x="74422" y="93090"/>
                  </a:lnTo>
                  <a:lnTo>
                    <a:pt x="74955" y="93814"/>
                  </a:lnTo>
                  <a:lnTo>
                    <a:pt x="76352" y="94957"/>
                  </a:lnTo>
                  <a:lnTo>
                    <a:pt x="77266" y="95237"/>
                  </a:lnTo>
                  <a:lnTo>
                    <a:pt x="88265" y="95237"/>
                  </a:lnTo>
                  <a:lnTo>
                    <a:pt x="77962" y="69468"/>
                  </a:lnTo>
                  <a:close/>
                </a:path>
                <a:path w="424814" h="119379">
                  <a:moveTo>
                    <a:pt x="55417" y="13080"/>
                  </a:moveTo>
                  <a:lnTo>
                    <a:pt x="44107" y="13080"/>
                  </a:lnTo>
                  <a:lnTo>
                    <a:pt x="45021" y="16636"/>
                  </a:lnTo>
                  <a:lnTo>
                    <a:pt x="45961" y="19583"/>
                  </a:lnTo>
                  <a:lnTo>
                    <a:pt x="46926" y="21958"/>
                  </a:lnTo>
                  <a:lnTo>
                    <a:pt x="61722" y="60274"/>
                  </a:lnTo>
                  <a:lnTo>
                    <a:pt x="74286" y="60274"/>
                  </a:lnTo>
                  <a:lnTo>
                    <a:pt x="55417" y="1308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5" name="object 9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209213" y="9584300"/>
              <a:ext cx="1798815" cy="120802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1778457" y="9809431"/>
              <a:ext cx="403225" cy="118110"/>
            </a:xfrm>
            <a:custGeom>
              <a:avLst/>
              <a:gdLst/>
              <a:ahLst/>
              <a:cxnLst/>
              <a:rect l="l" t="t" r="r" b="b"/>
              <a:pathLst>
                <a:path w="403225" h="118109">
                  <a:moveTo>
                    <a:pt x="388480" y="70459"/>
                  </a:moveTo>
                  <a:lnTo>
                    <a:pt x="378167" y="70459"/>
                  </a:lnTo>
                  <a:lnTo>
                    <a:pt x="378167" y="95237"/>
                  </a:lnTo>
                  <a:lnTo>
                    <a:pt x="388480" y="95237"/>
                  </a:lnTo>
                  <a:lnTo>
                    <a:pt x="388480" y="70459"/>
                  </a:lnTo>
                  <a:close/>
                </a:path>
                <a:path w="403225" h="118109">
                  <a:moveTo>
                    <a:pt x="388480" y="1054"/>
                  </a:moveTo>
                  <a:lnTo>
                    <a:pt x="377570" y="1054"/>
                  </a:lnTo>
                  <a:lnTo>
                    <a:pt x="331762" y="61848"/>
                  </a:lnTo>
                  <a:lnTo>
                    <a:pt x="335559" y="70459"/>
                  </a:lnTo>
                  <a:lnTo>
                    <a:pt x="401065" y="70459"/>
                  </a:lnTo>
                  <a:lnTo>
                    <a:pt x="401712" y="70205"/>
                  </a:lnTo>
                  <a:lnTo>
                    <a:pt x="402539" y="69253"/>
                  </a:lnTo>
                  <a:lnTo>
                    <a:pt x="402742" y="68656"/>
                  </a:lnTo>
                  <a:lnTo>
                    <a:pt x="402742" y="61252"/>
                  </a:lnTo>
                  <a:lnTo>
                    <a:pt x="344449" y="61252"/>
                  </a:lnTo>
                  <a:lnTo>
                    <a:pt x="378688" y="14655"/>
                  </a:lnTo>
                  <a:lnTo>
                    <a:pt x="388480" y="14655"/>
                  </a:lnTo>
                  <a:lnTo>
                    <a:pt x="388480" y="1054"/>
                  </a:lnTo>
                  <a:close/>
                </a:path>
                <a:path w="403225" h="118109">
                  <a:moveTo>
                    <a:pt x="388480" y="14655"/>
                  </a:moveTo>
                  <a:lnTo>
                    <a:pt x="378688" y="14655"/>
                  </a:lnTo>
                  <a:lnTo>
                    <a:pt x="378472" y="16065"/>
                  </a:lnTo>
                  <a:lnTo>
                    <a:pt x="378332" y="17424"/>
                  </a:lnTo>
                  <a:lnTo>
                    <a:pt x="378167" y="21272"/>
                  </a:lnTo>
                  <a:lnTo>
                    <a:pt x="378167" y="61252"/>
                  </a:lnTo>
                  <a:lnTo>
                    <a:pt x="388480" y="61252"/>
                  </a:lnTo>
                  <a:lnTo>
                    <a:pt x="388480" y="14655"/>
                  </a:lnTo>
                  <a:close/>
                </a:path>
                <a:path w="403225" h="118109">
                  <a:moveTo>
                    <a:pt x="315685" y="10058"/>
                  </a:moveTo>
                  <a:lnTo>
                    <a:pt x="294106" y="10058"/>
                  </a:lnTo>
                  <a:lnTo>
                    <a:pt x="296354" y="10413"/>
                  </a:lnTo>
                  <a:lnTo>
                    <a:pt x="300443" y="11760"/>
                  </a:lnTo>
                  <a:lnTo>
                    <a:pt x="308698" y="23799"/>
                  </a:lnTo>
                  <a:lnTo>
                    <a:pt x="308635" y="29730"/>
                  </a:lnTo>
                  <a:lnTo>
                    <a:pt x="261099" y="86982"/>
                  </a:lnTo>
                  <a:lnTo>
                    <a:pt x="260553" y="87782"/>
                  </a:lnTo>
                  <a:lnTo>
                    <a:pt x="259905" y="89534"/>
                  </a:lnTo>
                  <a:lnTo>
                    <a:pt x="259740" y="90398"/>
                  </a:lnTo>
                  <a:lnTo>
                    <a:pt x="259740" y="95237"/>
                  </a:lnTo>
                  <a:lnTo>
                    <a:pt x="322567" y="95237"/>
                  </a:lnTo>
                  <a:lnTo>
                    <a:pt x="322567" y="86956"/>
                  </a:lnTo>
                  <a:lnTo>
                    <a:pt x="322198" y="85991"/>
                  </a:lnTo>
                  <a:lnTo>
                    <a:pt x="321917" y="85712"/>
                  </a:lnTo>
                  <a:lnTo>
                    <a:pt x="276364" y="85712"/>
                  </a:lnTo>
                  <a:lnTo>
                    <a:pt x="303771" y="57670"/>
                  </a:lnTo>
                  <a:lnTo>
                    <a:pt x="320662" y="29730"/>
                  </a:lnTo>
                  <a:lnTo>
                    <a:pt x="320652" y="22059"/>
                  </a:lnTo>
                  <a:lnTo>
                    <a:pt x="319938" y="18427"/>
                  </a:lnTo>
                  <a:lnTo>
                    <a:pt x="317042" y="11937"/>
                  </a:lnTo>
                  <a:lnTo>
                    <a:pt x="315685" y="10058"/>
                  </a:lnTo>
                  <a:close/>
                </a:path>
                <a:path w="403225" h="118109">
                  <a:moveTo>
                    <a:pt x="319697" y="84124"/>
                  </a:moveTo>
                  <a:lnTo>
                    <a:pt x="285216" y="84124"/>
                  </a:lnTo>
                  <a:lnTo>
                    <a:pt x="283476" y="84277"/>
                  </a:lnTo>
                  <a:lnTo>
                    <a:pt x="279895" y="84835"/>
                  </a:lnTo>
                  <a:lnTo>
                    <a:pt x="278117" y="85229"/>
                  </a:lnTo>
                  <a:lnTo>
                    <a:pt x="276364" y="85712"/>
                  </a:lnTo>
                  <a:lnTo>
                    <a:pt x="321917" y="85712"/>
                  </a:lnTo>
                  <a:lnTo>
                    <a:pt x="320700" y="84505"/>
                  </a:lnTo>
                  <a:lnTo>
                    <a:pt x="319697" y="84124"/>
                  </a:lnTo>
                  <a:close/>
                </a:path>
                <a:path w="403225" h="118109">
                  <a:moveTo>
                    <a:pt x="296392" y="0"/>
                  </a:moveTo>
                  <a:lnTo>
                    <a:pt x="288366" y="0"/>
                  </a:lnTo>
                  <a:lnTo>
                    <a:pt x="284568" y="596"/>
                  </a:lnTo>
                  <a:lnTo>
                    <a:pt x="261645" y="26555"/>
                  </a:lnTo>
                  <a:lnTo>
                    <a:pt x="267754" y="27609"/>
                  </a:lnTo>
                  <a:lnTo>
                    <a:pt x="268579" y="27711"/>
                  </a:lnTo>
                  <a:lnTo>
                    <a:pt x="270408" y="27736"/>
                  </a:lnTo>
                  <a:lnTo>
                    <a:pt x="271322" y="27457"/>
                  </a:lnTo>
                  <a:lnTo>
                    <a:pt x="272719" y="26314"/>
                  </a:lnTo>
                  <a:lnTo>
                    <a:pt x="273253" y="25399"/>
                  </a:lnTo>
                  <a:lnTo>
                    <a:pt x="273608" y="24129"/>
                  </a:lnTo>
                  <a:lnTo>
                    <a:pt x="274040" y="22059"/>
                  </a:lnTo>
                  <a:lnTo>
                    <a:pt x="274802" y="20180"/>
                  </a:lnTo>
                  <a:lnTo>
                    <a:pt x="289382" y="10058"/>
                  </a:lnTo>
                  <a:lnTo>
                    <a:pt x="315685" y="10058"/>
                  </a:lnTo>
                  <a:lnTo>
                    <a:pt x="315061" y="9194"/>
                  </a:lnTo>
                  <a:lnTo>
                    <a:pt x="310019" y="4686"/>
                  </a:lnTo>
                  <a:lnTo>
                    <a:pt x="307035" y="2959"/>
                  </a:lnTo>
                  <a:lnTo>
                    <a:pt x="300113" y="596"/>
                  </a:lnTo>
                  <a:lnTo>
                    <a:pt x="296392" y="0"/>
                  </a:lnTo>
                  <a:close/>
                </a:path>
                <a:path w="403225" h="118109">
                  <a:moveTo>
                    <a:pt x="246316" y="50876"/>
                  </a:moveTo>
                  <a:lnTo>
                    <a:pt x="213855" y="50876"/>
                  </a:lnTo>
                  <a:lnTo>
                    <a:pt x="213855" y="60794"/>
                  </a:lnTo>
                  <a:lnTo>
                    <a:pt x="246316" y="60794"/>
                  </a:lnTo>
                  <a:lnTo>
                    <a:pt x="246316" y="50876"/>
                  </a:lnTo>
                  <a:close/>
                </a:path>
                <a:path w="403225" h="118109">
                  <a:moveTo>
                    <a:pt x="152958" y="28663"/>
                  </a:moveTo>
                  <a:lnTo>
                    <a:pt x="144322" y="28663"/>
                  </a:lnTo>
                  <a:lnTo>
                    <a:pt x="144322" y="117779"/>
                  </a:lnTo>
                  <a:lnTo>
                    <a:pt x="156019" y="117779"/>
                  </a:lnTo>
                  <a:lnTo>
                    <a:pt x="156019" y="88341"/>
                  </a:lnTo>
                  <a:lnTo>
                    <a:pt x="193693" y="88341"/>
                  </a:lnTo>
                  <a:lnTo>
                    <a:pt x="194689" y="87083"/>
                  </a:lnTo>
                  <a:lnTo>
                    <a:pt x="168516" y="87083"/>
                  </a:lnTo>
                  <a:lnTo>
                    <a:pt x="165658" y="86499"/>
                  </a:lnTo>
                  <a:lnTo>
                    <a:pt x="160527" y="84124"/>
                  </a:lnTo>
                  <a:lnTo>
                    <a:pt x="158165" y="82092"/>
                  </a:lnTo>
                  <a:lnTo>
                    <a:pt x="156019" y="79197"/>
                  </a:lnTo>
                  <a:lnTo>
                    <a:pt x="156019" y="46989"/>
                  </a:lnTo>
                  <a:lnTo>
                    <a:pt x="158432" y="43802"/>
                  </a:lnTo>
                  <a:lnTo>
                    <a:pt x="161074" y="41325"/>
                  </a:lnTo>
                  <a:lnTo>
                    <a:pt x="164921" y="38976"/>
                  </a:lnTo>
                  <a:lnTo>
                    <a:pt x="155435" y="38976"/>
                  </a:lnTo>
                  <a:lnTo>
                    <a:pt x="154444" y="31089"/>
                  </a:lnTo>
                  <a:lnTo>
                    <a:pt x="154012" y="29463"/>
                  </a:lnTo>
                  <a:lnTo>
                    <a:pt x="152958" y="28663"/>
                  </a:lnTo>
                  <a:close/>
                </a:path>
                <a:path w="403225" h="118109">
                  <a:moveTo>
                    <a:pt x="193693" y="88341"/>
                  </a:moveTo>
                  <a:lnTo>
                    <a:pt x="156019" y="88341"/>
                  </a:lnTo>
                  <a:lnTo>
                    <a:pt x="158254" y="90830"/>
                  </a:lnTo>
                  <a:lnTo>
                    <a:pt x="160832" y="92760"/>
                  </a:lnTo>
                  <a:lnTo>
                    <a:pt x="166662" y="95478"/>
                  </a:lnTo>
                  <a:lnTo>
                    <a:pt x="170179" y="96151"/>
                  </a:lnTo>
                  <a:lnTo>
                    <a:pt x="178765" y="96151"/>
                  </a:lnTo>
                  <a:lnTo>
                    <a:pt x="182778" y="95262"/>
                  </a:lnTo>
                  <a:lnTo>
                    <a:pt x="189928" y="91719"/>
                  </a:lnTo>
                  <a:lnTo>
                    <a:pt x="192938" y="89293"/>
                  </a:lnTo>
                  <a:lnTo>
                    <a:pt x="193693" y="88341"/>
                  </a:lnTo>
                  <a:close/>
                </a:path>
                <a:path w="403225" h="118109">
                  <a:moveTo>
                    <a:pt x="196764" y="36944"/>
                  </a:moveTo>
                  <a:lnTo>
                    <a:pt x="176644" y="36944"/>
                  </a:lnTo>
                  <a:lnTo>
                    <a:pt x="179031" y="37401"/>
                  </a:lnTo>
                  <a:lnTo>
                    <a:pt x="183235" y="39242"/>
                  </a:lnTo>
                  <a:lnTo>
                    <a:pt x="190919" y="69710"/>
                  </a:lnTo>
                  <a:lnTo>
                    <a:pt x="189255" y="76022"/>
                  </a:lnTo>
                  <a:lnTo>
                    <a:pt x="182600" y="84874"/>
                  </a:lnTo>
                  <a:lnTo>
                    <a:pt x="177850" y="87083"/>
                  </a:lnTo>
                  <a:lnTo>
                    <a:pt x="194689" y="87083"/>
                  </a:lnTo>
                  <a:lnTo>
                    <a:pt x="197840" y="83108"/>
                  </a:lnTo>
                  <a:lnTo>
                    <a:pt x="199732" y="79451"/>
                  </a:lnTo>
                  <a:lnTo>
                    <a:pt x="202361" y="70992"/>
                  </a:lnTo>
                  <a:lnTo>
                    <a:pt x="203022" y="66433"/>
                  </a:lnTo>
                  <a:lnTo>
                    <a:pt x="203022" y="55994"/>
                  </a:lnTo>
                  <a:lnTo>
                    <a:pt x="202425" y="51117"/>
                  </a:lnTo>
                  <a:lnTo>
                    <a:pt x="200063" y="42608"/>
                  </a:lnTo>
                  <a:lnTo>
                    <a:pt x="198373" y="39052"/>
                  </a:lnTo>
                  <a:lnTo>
                    <a:pt x="196764" y="36944"/>
                  </a:lnTo>
                  <a:close/>
                </a:path>
                <a:path w="403225" h="118109">
                  <a:moveTo>
                    <a:pt x="181660" y="27470"/>
                  </a:moveTo>
                  <a:lnTo>
                    <a:pt x="173062" y="27470"/>
                  </a:lnTo>
                  <a:lnTo>
                    <a:pt x="168846" y="28524"/>
                  </a:lnTo>
                  <a:lnTo>
                    <a:pt x="161531" y="32727"/>
                  </a:lnTo>
                  <a:lnTo>
                    <a:pt x="158280" y="35521"/>
                  </a:lnTo>
                  <a:lnTo>
                    <a:pt x="155435" y="38976"/>
                  </a:lnTo>
                  <a:lnTo>
                    <a:pt x="164921" y="38976"/>
                  </a:lnTo>
                  <a:lnTo>
                    <a:pt x="166814" y="37820"/>
                  </a:lnTo>
                  <a:lnTo>
                    <a:pt x="170154" y="36944"/>
                  </a:lnTo>
                  <a:lnTo>
                    <a:pt x="196764" y="36944"/>
                  </a:lnTo>
                  <a:lnTo>
                    <a:pt x="193992" y="33312"/>
                  </a:lnTo>
                  <a:lnTo>
                    <a:pt x="191338" y="31140"/>
                  </a:lnTo>
                  <a:lnTo>
                    <a:pt x="185115" y="28206"/>
                  </a:lnTo>
                  <a:lnTo>
                    <a:pt x="181660" y="27470"/>
                  </a:lnTo>
                  <a:close/>
                </a:path>
                <a:path w="403225" h="118109">
                  <a:moveTo>
                    <a:pt x="105790" y="27609"/>
                  </a:moveTo>
                  <a:lnTo>
                    <a:pt x="96989" y="27609"/>
                  </a:lnTo>
                  <a:lnTo>
                    <a:pt x="92646" y="28447"/>
                  </a:lnTo>
                  <a:lnTo>
                    <a:pt x="70713" y="55956"/>
                  </a:lnTo>
                  <a:lnTo>
                    <a:pt x="70713" y="66344"/>
                  </a:lnTo>
                  <a:lnTo>
                    <a:pt x="97866" y="96151"/>
                  </a:lnTo>
                  <a:lnTo>
                    <a:pt x="104876" y="96151"/>
                  </a:lnTo>
                  <a:lnTo>
                    <a:pt x="127678" y="86956"/>
                  </a:lnTo>
                  <a:lnTo>
                    <a:pt x="100291" y="86956"/>
                  </a:lnTo>
                  <a:lnTo>
                    <a:pt x="97447" y="86436"/>
                  </a:lnTo>
                  <a:lnTo>
                    <a:pt x="82283" y="61975"/>
                  </a:lnTo>
                  <a:lnTo>
                    <a:pt x="127673" y="61975"/>
                  </a:lnTo>
                  <a:lnTo>
                    <a:pt x="128422" y="61671"/>
                  </a:lnTo>
                  <a:lnTo>
                    <a:pt x="129209" y="60451"/>
                  </a:lnTo>
                  <a:lnTo>
                    <a:pt x="129412" y="59220"/>
                  </a:lnTo>
                  <a:lnTo>
                    <a:pt x="129412" y="54686"/>
                  </a:lnTo>
                  <a:lnTo>
                    <a:pt x="82676" y="54686"/>
                  </a:lnTo>
                  <a:lnTo>
                    <a:pt x="83464" y="48907"/>
                  </a:lnTo>
                  <a:lnTo>
                    <a:pt x="85483" y="44373"/>
                  </a:lnTo>
                  <a:lnTo>
                    <a:pt x="91973" y="37845"/>
                  </a:lnTo>
                  <a:lnTo>
                    <a:pt x="96418" y="36220"/>
                  </a:lnTo>
                  <a:lnTo>
                    <a:pt x="122390" y="36220"/>
                  </a:lnTo>
                  <a:lnTo>
                    <a:pt x="119125" y="32880"/>
                  </a:lnTo>
                  <a:lnTo>
                    <a:pt x="116217" y="30949"/>
                  </a:lnTo>
                  <a:lnTo>
                    <a:pt x="109473" y="28270"/>
                  </a:lnTo>
                  <a:lnTo>
                    <a:pt x="105790" y="27609"/>
                  </a:lnTo>
                  <a:close/>
                </a:path>
                <a:path w="403225" h="118109">
                  <a:moveTo>
                    <a:pt x="123990" y="80517"/>
                  </a:moveTo>
                  <a:lnTo>
                    <a:pt x="122288" y="80517"/>
                  </a:lnTo>
                  <a:lnTo>
                    <a:pt x="121399" y="80848"/>
                  </a:lnTo>
                  <a:lnTo>
                    <a:pt x="119341" y="82207"/>
                  </a:lnTo>
                  <a:lnTo>
                    <a:pt x="118059" y="82943"/>
                  </a:lnTo>
                  <a:lnTo>
                    <a:pt x="114985" y="84518"/>
                  </a:lnTo>
                  <a:lnTo>
                    <a:pt x="113156" y="85255"/>
                  </a:lnTo>
                  <a:lnTo>
                    <a:pt x="108915" y="86613"/>
                  </a:lnTo>
                  <a:lnTo>
                    <a:pt x="106387" y="86956"/>
                  </a:lnTo>
                  <a:lnTo>
                    <a:pt x="127678" y="86956"/>
                  </a:lnTo>
                  <a:lnTo>
                    <a:pt x="128549" y="85902"/>
                  </a:lnTo>
                  <a:lnTo>
                    <a:pt x="125272" y="81635"/>
                  </a:lnTo>
                  <a:lnTo>
                    <a:pt x="124739" y="80886"/>
                  </a:lnTo>
                  <a:lnTo>
                    <a:pt x="123990" y="80517"/>
                  </a:lnTo>
                  <a:close/>
                </a:path>
                <a:path w="403225" h="118109">
                  <a:moveTo>
                    <a:pt x="122390" y="36220"/>
                  </a:moveTo>
                  <a:lnTo>
                    <a:pt x="104736" y="36220"/>
                  </a:lnTo>
                  <a:lnTo>
                    <a:pt x="107111" y="36664"/>
                  </a:lnTo>
                  <a:lnTo>
                    <a:pt x="111277" y="38468"/>
                  </a:lnTo>
                  <a:lnTo>
                    <a:pt x="118897" y="54686"/>
                  </a:lnTo>
                  <a:lnTo>
                    <a:pt x="129412" y="54686"/>
                  </a:lnTo>
                  <a:lnTo>
                    <a:pt x="129301" y="51968"/>
                  </a:lnTo>
                  <a:lnTo>
                    <a:pt x="128714" y="48425"/>
                  </a:lnTo>
                  <a:lnTo>
                    <a:pt x="125958" y="41020"/>
                  </a:lnTo>
                  <a:lnTo>
                    <a:pt x="124040" y="37909"/>
                  </a:lnTo>
                  <a:lnTo>
                    <a:pt x="122390" y="36220"/>
                  </a:lnTo>
                  <a:close/>
                </a:path>
                <a:path w="403225" h="118109">
                  <a:moveTo>
                    <a:pt x="7556" y="76238"/>
                  </a:moveTo>
                  <a:lnTo>
                    <a:pt x="6019" y="76238"/>
                  </a:lnTo>
                  <a:lnTo>
                    <a:pt x="5460" y="76403"/>
                  </a:lnTo>
                  <a:lnTo>
                    <a:pt x="4457" y="77063"/>
                  </a:lnTo>
                  <a:lnTo>
                    <a:pt x="4025" y="77469"/>
                  </a:lnTo>
                  <a:lnTo>
                    <a:pt x="3682" y="77952"/>
                  </a:lnTo>
                  <a:lnTo>
                    <a:pt x="0" y="83997"/>
                  </a:lnTo>
                  <a:lnTo>
                    <a:pt x="3543" y="87769"/>
                  </a:lnTo>
                  <a:lnTo>
                    <a:pt x="7835" y="90754"/>
                  </a:lnTo>
                  <a:lnTo>
                    <a:pt x="17868" y="95186"/>
                  </a:lnTo>
                  <a:lnTo>
                    <a:pt x="23418" y="96291"/>
                  </a:lnTo>
                  <a:lnTo>
                    <a:pt x="34505" y="96291"/>
                  </a:lnTo>
                  <a:lnTo>
                    <a:pt x="38963" y="95516"/>
                  </a:lnTo>
                  <a:lnTo>
                    <a:pt x="46799" y="92455"/>
                  </a:lnTo>
                  <a:lnTo>
                    <a:pt x="50114" y="90347"/>
                  </a:lnTo>
                  <a:lnTo>
                    <a:pt x="54782" y="85712"/>
                  </a:lnTo>
                  <a:lnTo>
                    <a:pt x="26263" y="85712"/>
                  </a:lnTo>
                  <a:lnTo>
                    <a:pt x="23190" y="85216"/>
                  </a:lnTo>
                  <a:lnTo>
                    <a:pt x="8610" y="76733"/>
                  </a:lnTo>
                  <a:lnTo>
                    <a:pt x="7556" y="76238"/>
                  </a:lnTo>
                  <a:close/>
                </a:path>
                <a:path w="403225" h="118109">
                  <a:moveTo>
                    <a:pt x="38442" y="0"/>
                  </a:moveTo>
                  <a:lnTo>
                    <a:pt x="28498" y="0"/>
                  </a:lnTo>
                  <a:lnTo>
                    <a:pt x="24345" y="723"/>
                  </a:lnTo>
                  <a:lnTo>
                    <a:pt x="4076" y="22567"/>
                  </a:lnTo>
                  <a:lnTo>
                    <a:pt x="4076" y="30060"/>
                  </a:lnTo>
                  <a:lnTo>
                    <a:pt x="37566" y="54648"/>
                  </a:lnTo>
                  <a:lnTo>
                    <a:pt x="39954" y="55689"/>
                  </a:lnTo>
                  <a:lnTo>
                    <a:pt x="44170" y="58153"/>
                  </a:lnTo>
                  <a:lnTo>
                    <a:pt x="45859" y="59664"/>
                  </a:lnTo>
                  <a:lnTo>
                    <a:pt x="48450" y="63309"/>
                  </a:lnTo>
                  <a:lnTo>
                    <a:pt x="49098" y="65633"/>
                  </a:lnTo>
                  <a:lnTo>
                    <a:pt x="49098" y="71069"/>
                  </a:lnTo>
                  <a:lnTo>
                    <a:pt x="32931" y="85712"/>
                  </a:lnTo>
                  <a:lnTo>
                    <a:pt x="54782" y="85712"/>
                  </a:lnTo>
                  <a:lnTo>
                    <a:pt x="61061" y="62750"/>
                  </a:lnTo>
                  <a:lnTo>
                    <a:pt x="60413" y="59461"/>
                  </a:lnTo>
                  <a:lnTo>
                    <a:pt x="27508" y="38506"/>
                  </a:lnTo>
                  <a:lnTo>
                    <a:pt x="25095" y="37439"/>
                  </a:lnTo>
                  <a:lnTo>
                    <a:pt x="20840" y="34988"/>
                  </a:lnTo>
                  <a:lnTo>
                    <a:pt x="19138" y="33515"/>
                  </a:lnTo>
                  <a:lnTo>
                    <a:pt x="16548" y="30048"/>
                  </a:lnTo>
                  <a:lnTo>
                    <a:pt x="15900" y="27876"/>
                  </a:lnTo>
                  <a:lnTo>
                    <a:pt x="16021" y="22567"/>
                  </a:lnTo>
                  <a:lnTo>
                    <a:pt x="30543" y="10579"/>
                  </a:lnTo>
                  <a:lnTo>
                    <a:pt x="58519" y="10579"/>
                  </a:lnTo>
                  <a:lnTo>
                    <a:pt x="58953" y="9728"/>
                  </a:lnTo>
                  <a:lnTo>
                    <a:pt x="55714" y="6578"/>
                  </a:lnTo>
                  <a:lnTo>
                    <a:pt x="51917" y="4165"/>
                  </a:lnTo>
                  <a:lnTo>
                    <a:pt x="43243" y="838"/>
                  </a:lnTo>
                  <a:lnTo>
                    <a:pt x="38442" y="0"/>
                  </a:lnTo>
                  <a:close/>
                </a:path>
                <a:path w="403225" h="118109">
                  <a:moveTo>
                    <a:pt x="58519" y="10579"/>
                  </a:moveTo>
                  <a:lnTo>
                    <a:pt x="36410" y="10579"/>
                  </a:lnTo>
                  <a:lnTo>
                    <a:pt x="39025" y="10972"/>
                  </a:lnTo>
                  <a:lnTo>
                    <a:pt x="43342" y="12496"/>
                  </a:lnTo>
                  <a:lnTo>
                    <a:pt x="45046" y="13271"/>
                  </a:lnTo>
                  <a:lnTo>
                    <a:pt x="48082" y="15062"/>
                  </a:lnTo>
                  <a:lnTo>
                    <a:pt x="49326" y="15887"/>
                  </a:lnTo>
                  <a:lnTo>
                    <a:pt x="51295" y="17373"/>
                  </a:lnTo>
                  <a:lnTo>
                    <a:pt x="52158" y="17754"/>
                  </a:lnTo>
                  <a:lnTo>
                    <a:pt x="53606" y="17754"/>
                  </a:lnTo>
                  <a:lnTo>
                    <a:pt x="54178" y="17589"/>
                  </a:lnTo>
                  <a:lnTo>
                    <a:pt x="55054" y="16929"/>
                  </a:lnTo>
                  <a:lnTo>
                    <a:pt x="55473" y="16433"/>
                  </a:lnTo>
                  <a:lnTo>
                    <a:pt x="55867" y="15773"/>
                  </a:lnTo>
                  <a:lnTo>
                    <a:pt x="58519" y="10579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7" name="object 9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203816" y="9807855"/>
              <a:ext cx="1799285" cy="11935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707667" y="9748804"/>
              <a:ext cx="4521835" cy="0"/>
            </a:xfrm>
            <a:custGeom>
              <a:avLst/>
              <a:gdLst/>
              <a:ahLst/>
              <a:cxnLst/>
              <a:rect l="l" t="t" r="r" b="b"/>
              <a:pathLst>
                <a:path w="4521835" h="0">
                  <a:moveTo>
                    <a:pt x="0" y="0"/>
                  </a:moveTo>
                  <a:lnTo>
                    <a:pt x="4521593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9" name="object 99"/>
          <p:cNvSpPr/>
          <p:nvPr/>
        </p:nvSpPr>
        <p:spPr>
          <a:xfrm>
            <a:off x="714062" y="2217140"/>
            <a:ext cx="6141085" cy="0"/>
          </a:xfrm>
          <a:custGeom>
            <a:avLst/>
            <a:gdLst/>
            <a:ahLst/>
            <a:cxnLst/>
            <a:rect l="l" t="t" r="r" b="b"/>
            <a:pathLst>
              <a:path w="6141084" h="0">
                <a:moveTo>
                  <a:pt x="0" y="0"/>
                </a:moveTo>
                <a:lnTo>
                  <a:pt x="6140653" y="0"/>
                </a:lnTo>
              </a:path>
            </a:pathLst>
          </a:custGeom>
          <a:ln w="12700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00" name="object 10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5944641" y="162129"/>
            <a:ext cx="1421091" cy="557719"/>
          </a:xfrm>
          <a:prstGeom prst="rect">
            <a:avLst/>
          </a:prstGeom>
        </p:spPr>
      </p:pic>
      <p:sp>
        <p:nvSpPr>
          <p:cNvPr id="101" name="object 101"/>
          <p:cNvSpPr txBox="1"/>
          <p:nvPr/>
        </p:nvSpPr>
        <p:spPr>
          <a:xfrm>
            <a:off x="6873811" y="10325744"/>
            <a:ext cx="157480" cy="17843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000" spc="-10">
                <a:solidFill>
                  <a:srgbClr val="221F1F"/>
                </a:solidFill>
                <a:latin typeface="Trebuchet MS"/>
                <a:cs typeface="Trebuchet MS"/>
              </a:rPr>
              <a:t>12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701362" y="10354105"/>
            <a:ext cx="419100" cy="16319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900" spc="-20" i="1">
                <a:solidFill>
                  <a:srgbClr val="2B2D30"/>
                </a:solidFill>
                <a:latin typeface="Trebuchet MS"/>
                <a:cs typeface="Trebuchet MS"/>
              </a:rPr>
              <a:t>CEH</a:t>
            </a:r>
            <a:r>
              <a:rPr dirty="0" sz="900" spc="-85" i="1">
                <a:solidFill>
                  <a:srgbClr val="2B2D30"/>
                </a:solidFill>
                <a:latin typeface="Trebuchet MS"/>
                <a:cs typeface="Trebuchet MS"/>
              </a:rPr>
              <a:t> </a:t>
            </a:r>
            <a:r>
              <a:rPr dirty="0" sz="900" spc="-10" i="1">
                <a:solidFill>
                  <a:srgbClr val="2B2D30"/>
                </a:solidFill>
                <a:latin typeface="Trebuchet MS"/>
                <a:cs typeface="Trebuchet MS"/>
              </a:rPr>
              <a:t>v12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202990" y="10348996"/>
            <a:ext cx="1143635" cy="16319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900" spc="-10" i="1">
                <a:solidFill>
                  <a:srgbClr val="2B2D30"/>
                </a:solidFill>
                <a:latin typeface="Trebuchet MS"/>
                <a:cs typeface="Trebuchet MS"/>
                <a:hlinkClick r:id="rId37"/>
              </a:rPr>
              <a:t>ww</a:t>
            </a:r>
            <a:r>
              <a:rPr dirty="0" sz="900" spc="-50" i="1">
                <a:solidFill>
                  <a:srgbClr val="2B2D30"/>
                </a:solidFill>
                <a:latin typeface="Trebuchet MS"/>
                <a:cs typeface="Trebuchet MS"/>
                <a:hlinkClick r:id="rId37"/>
              </a:rPr>
              <a:t>w</a:t>
            </a:r>
            <a:r>
              <a:rPr dirty="0" sz="900" spc="-40" i="1">
                <a:solidFill>
                  <a:srgbClr val="2B2D30"/>
                </a:solidFill>
                <a:latin typeface="Trebuchet MS"/>
                <a:cs typeface="Trebuchet MS"/>
                <a:hlinkClick r:id="rId37"/>
              </a:rPr>
              <a:t>.eccouncil.org</a:t>
            </a:r>
            <a:r>
              <a:rPr dirty="0" sz="900" spc="-215" i="1">
                <a:solidFill>
                  <a:srgbClr val="2B2D30"/>
                </a:solidFill>
                <a:latin typeface="Trebuchet MS"/>
                <a:cs typeface="Trebuchet MS"/>
                <a:hlinkClick r:id="rId37"/>
              </a:rPr>
              <a:t>/</a:t>
            </a:r>
            <a:r>
              <a:rPr dirty="0" sz="900" spc="-20" i="1">
                <a:solidFill>
                  <a:srgbClr val="2B2D30"/>
                </a:solidFill>
                <a:latin typeface="Trebuchet MS"/>
                <a:cs typeface="Trebuchet MS"/>
                <a:hlinkClick r:id="rId37"/>
              </a:rPr>
              <a:t>ceh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7167" y="7044029"/>
            <a:ext cx="1625600" cy="1223010"/>
            <a:chOff x="707167" y="7044029"/>
            <a:chExt cx="1625600" cy="1223010"/>
          </a:xfrm>
        </p:grpSpPr>
        <p:sp>
          <p:nvSpPr>
            <p:cNvPr id="3" name="object 3"/>
            <p:cNvSpPr/>
            <p:nvPr/>
          </p:nvSpPr>
          <p:spPr>
            <a:xfrm>
              <a:off x="707161" y="7044029"/>
              <a:ext cx="1625600" cy="1223010"/>
            </a:xfrm>
            <a:custGeom>
              <a:avLst/>
              <a:gdLst/>
              <a:ahLst/>
              <a:cxnLst/>
              <a:rect l="l" t="t" r="r" b="b"/>
              <a:pathLst>
                <a:path w="1625600" h="1223009">
                  <a:moveTo>
                    <a:pt x="35217" y="169621"/>
                  </a:moveTo>
                  <a:lnTo>
                    <a:pt x="2908" y="202907"/>
                  </a:lnTo>
                  <a:lnTo>
                    <a:pt x="2222" y="379374"/>
                  </a:lnTo>
                  <a:lnTo>
                    <a:pt x="35217" y="345376"/>
                  </a:lnTo>
                  <a:lnTo>
                    <a:pt x="35217" y="169621"/>
                  </a:lnTo>
                  <a:close/>
                </a:path>
                <a:path w="1625600" h="1223009">
                  <a:moveTo>
                    <a:pt x="1623098" y="741172"/>
                  </a:moveTo>
                  <a:lnTo>
                    <a:pt x="1600898" y="764044"/>
                  </a:lnTo>
                  <a:lnTo>
                    <a:pt x="1600898" y="957033"/>
                  </a:lnTo>
                  <a:lnTo>
                    <a:pt x="1622869" y="934402"/>
                  </a:lnTo>
                  <a:lnTo>
                    <a:pt x="1623098" y="741172"/>
                  </a:lnTo>
                  <a:close/>
                </a:path>
                <a:path w="1625600" h="1223009">
                  <a:moveTo>
                    <a:pt x="1625307" y="314972"/>
                  </a:moveTo>
                  <a:lnTo>
                    <a:pt x="1620862" y="310400"/>
                  </a:lnTo>
                  <a:lnTo>
                    <a:pt x="1620862" y="316865"/>
                  </a:lnTo>
                  <a:lnTo>
                    <a:pt x="1620862" y="711542"/>
                  </a:lnTo>
                  <a:lnTo>
                    <a:pt x="1584566" y="748944"/>
                  </a:lnTo>
                  <a:lnTo>
                    <a:pt x="1584566" y="1172121"/>
                  </a:lnTo>
                  <a:lnTo>
                    <a:pt x="1539659" y="1218387"/>
                  </a:lnTo>
                  <a:lnTo>
                    <a:pt x="94221" y="1218387"/>
                  </a:lnTo>
                  <a:lnTo>
                    <a:pt x="40576" y="1157770"/>
                  </a:lnTo>
                  <a:lnTo>
                    <a:pt x="39801" y="1156893"/>
                  </a:lnTo>
                  <a:lnTo>
                    <a:pt x="39801" y="1156233"/>
                  </a:lnTo>
                  <a:lnTo>
                    <a:pt x="39801" y="1001966"/>
                  </a:lnTo>
                  <a:lnTo>
                    <a:pt x="4445" y="965530"/>
                  </a:lnTo>
                  <a:lnTo>
                    <a:pt x="4445" y="401751"/>
                  </a:lnTo>
                  <a:lnTo>
                    <a:pt x="51765" y="352983"/>
                  </a:lnTo>
                  <a:lnTo>
                    <a:pt x="51765" y="65735"/>
                  </a:lnTo>
                  <a:lnTo>
                    <a:pt x="111125" y="4572"/>
                  </a:lnTo>
                  <a:lnTo>
                    <a:pt x="1569313" y="4572"/>
                  </a:lnTo>
                  <a:lnTo>
                    <a:pt x="1600911" y="37122"/>
                  </a:lnTo>
                  <a:lnTo>
                    <a:pt x="1600911" y="296303"/>
                  </a:lnTo>
                  <a:lnTo>
                    <a:pt x="1620862" y="316865"/>
                  </a:lnTo>
                  <a:lnTo>
                    <a:pt x="1620862" y="310400"/>
                  </a:lnTo>
                  <a:lnTo>
                    <a:pt x="1605356" y="294411"/>
                  </a:lnTo>
                  <a:lnTo>
                    <a:pt x="1605356" y="35229"/>
                  </a:lnTo>
                  <a:lnTo>
                    <a:pt x="1575587" y="4572"/>
                  </a:lnTo>
                  <a:lnTo>
                    <a:pt x="1571155" y="0"/>
                  </a:lnTo>
                  <a:lnTo>
                    <a:pt x="109296" y="0"/>
                  </a:lnTo>
                  <a:lnTo>
                    <a:pt x="47332" y="63842"/>
                  </a:lnTo>
                  <a:lnTo>
                    <a:pt x="47332" y="351091"/>
                  </a:lnTo>
                  <a:lnTo>
                    <a:pt x="0" y="399859"/>
                  </a:lnTo>
                  <a:lnTo>
                    <a:pt x="0" y="967422"/>
                  </a:lnTo>
                  <a:lnTo>
                    <a:pt x="35356" y="1003858"/>
                  </a:lnTo>
                  <a:lnTo>
                    <a:pt x="35356" y="1158659"/>
                  </a:lnTo>
                  <a:lnTo>
                    <a:pt x="35941" y="1159306"/>
                  </a:lnTo>
                  <a:lnTo>
                    <a:pt x="92265" y="1222959"/>
                  </a:lnTo>
                  <a:lnTo>
                    <a:pt x="1541500" y="1222959"/>
                  </a:lnTo>
                  <a:lnTo>
                    <a:pt x="1545932" y="1218387"/>
                  </a:lnTo>
                  <a:lnTo>
                    <a:pt x="1588998" y="1174013"/>
                  </a:lnTo>
                  <a:lnTo>
                    <a:pt x="1588998" y="750849"/>
                  </a:lnTo>
                  <a:lnTo>
                    <a:pt x="1625307" y="713435"/>
                  </a:lnTo>
                  <a:lnTo>
                    <a:pt x="1625307" y="314972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1140" y="7086549"/>
              <a:ext cx="85229" cy="878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70023" y="8137855"/>
              <a:ext cx="85229" cy="8782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707167" y="8601457"/>
            <a:ext cx="1625600" cy="1223010"/>
            <a:chOff x="707167" y="8601457"/>
            <a:chExt cx="1625600" cy="1223010"/>
          </a:xfrm>
        </p:grpSpPr>
        <p:sp>
          <p:nvSpPr>
            <p:cNvPr id="7" name="object 7"/>
            <p:cNvSpPr/>
            <p:nvPr/>
          </p:nvSpPr>
          <p:spPr>
            <a:xfrm>
              <a:off x="707161" y="8601468"/>
              <a:ext cx="1625600" cy="1223010"/>
            </a:xfrm>
            <a:custGeom>
              <a:avLst/>
              <a:gdLst/>
              <a:ahLst/>
              <a:cxnLst/>
              <a:rect l="l" t="t" r="r" b="b"/>
              <a:pathLst>
                <a:path w="1625600" h="1223009">
                  <a:moveTo>
                    <a:pt x="35217" y="169595"/>
                  </a:moveTo>
                  <a:lnTo>
                    <a:pt x="2908" y="202882"/>
                  </a:lnTo>
                  <a:lnTo>
                    <a:pt x="2222" y="379349"/>
                  </a:lnTo>
                  <a:lnTo>
                    <a:pt x="35217" y="345351"/>
                  </a:lnTo>
                  <a:lnTo>
                    <a:pt x="35217" y="169595"/>
                  </a:lnTo>
                  <a:close/>
                </a:path>
                <a:path w="1625600" h="1223009">
                  <a:moveTo>
                    <a:pt x="1623098" y="741159"/>
                  </a:moveTo>
                  <a:lnTo>
                    <a:pt x="1600898" y="764032"/>
                  </a:lnTo>
                  <a:lnTo>
                    <a:pt x="1600898" y="957021"/>
                  </a:lnTo>
                  <a:lnTo>
                    <a:pt x="1622869" y="934389"/>
                  </a:lnTo>
                  <a:lnTo>
                    <a:pt x="1623098" y="741159"/>
                  </a:lnTo>
                  <a:close/>
                </a:path>
                <a:path w="1625600" h="1223009">
                  <a:moveTo>
                    <a:pt x="1625307" y="314972"/>
                  </a:moveTo>
                  <a:lnTo>
                    <a:pt x="1620862" y="310400"/>
                  </a:lnTo>
                  <a:lnTo>
                    <a:pt x="1620862" y="316865"/>
                  </a:lnTo>
                  <a:lnTo>
                    <a:pt x="1620862" y="711542"/>
                  </a:lnTo>
                  <a:lnTo>
                    <a:pt x="1584566" y="748944"/>
                  </a:lnTo>
                  <a:lnTo>
                    <a:pt x="1584566" y="1172121"/>
                  </a:lnTo>
                  <a:lnTo>
                    <a:pt x="1539659" y="1218387"/>
                  </a:lnTo>
                  <a:lnTo>
                    <a:pt x="94221" y="1218387"/>
                  </a:lnTo>
                  <a:lnTo>
                    <a:pt x="40576" y="1157770"/>
                  </a:lnTo>
                  <a:lnTo>
                    <a:pt x="39801" y="1156893"/>
                  </a:lnTo>
                  <a:lnTo>
                    <a:pt x="39801" y="1156233"/>
                  </a:lnTo>
                  <a:lnTo>
                    <a:pt x="39801" y="1001966"/>
                  </a:lnTo>
                  <a:lnTo>
                    <a:pt x="4445" y="965530"/>
                  </a:lnTo>
                  <a:lnTo>
                    <a:pt x="4445" y="401751"/>
                  </a:lnTo>
                  <a:lnTo>
                    <a:pt x="51765" y="352983"/>
                  </a:lnTo>
                  <a:lnTo>
                    <a:pt x="51765" y="65735"/>
                  </a:lnTo>
                  <a:lnTo>
                    <a:pt x="111125" y="4572"/>
                  </a:lnTo>
                  <a:lnTo>
                    <a:pt x="1569313" y="4572"/>
                  </a:lnTo>
                  <a:lnTo>
                    <a:pt x="1600911" y="37122"/>
                  </a:lnTo>
                  <a:lnTo>
                    <a:pt x="1600911" y="296303"/>
                  </a:lnTo>
                  <a:lnTo>
                    <a:pt x="1620862" y="316865"/>
                  </a:lnTo>
                  <a:lnTo>
                    <a:pt x="1620862" y="310400"/>
                  </a:lnTo>
                  <a:lnTo>
                    <a:pt x="1605356" y="294411"/>
                  </a:lnTo>
                  <a:lnTo>
                    <a:pt x="1605356" y="35229"/>
                  </a:lnTo>
                  <a:lnTo>
                    <a:pt x="1575587" y="4572"/>
                  </a:lnTo>
                  <a:lnTo>
                    <a:pt x="1571155" y="0"/>
                  </a:lnTo>
                  <a:lnTo>
                    <a:pt x="109296" y="0"/>
                  </a:lnTo>
                  <a:lnTo>
                    <a:pt x="47332" y="63842"/>
                  </a:lnTo>
                  <a:lnTo>
                    <a:pt x="47332" y="351091"/>
                  </a:lnTo>
                  <a:lnTo>
                    <a:pt x="0" y="399859"/>
                  </a:lnTo>
                  <a:lnTo>
                    <a:pt x="0" y="967422"/>
                  </a:lnTo>
                  <a:lnTo>
                    <a:pt x="35356" y="1003858"/>
                  </a:lnTo>
                  <a:lnTo>
                    <a:pt x="35356" y="1158659"/>
                  </a:lnTo>
                  <a:lnTo>
                    <a:pt x="35941" y="1159306"/>
                  </a:lnTo>
                  <a:lnTo>
                    <a:pt x="92265" y="1222959"/>
                  </a:lnTo>
                  <a:lnTo>
                    <a:pt x="1541500" y="1222959"/>
                  </a:lnTo>
                  <a:lnTo>
                    <a:pt x="1545932" y="1218387"/>
                  </a:lnTo>
                  <a:lnTo>
                    <a:pt x="1588998" y="1174013"/>
                  </a:lnTo>
                  <a:lnTo>
                    <a:pt x="1588998" y="750849"/>
                  </a:lnTo>
                  <a:lnTo>
                    <a:pt x="1625307" y="713435"/>
                  </a:lnTo>
                  <a:lnTo>
                    <a:pt x="1625307" y="314972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1140" y="8643975"/>
              <a:ext cx="85229" cy="878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70023" y="9695271"/>
              <a:ext cx="85229" cy="87820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6958" y="756170"/>
            <a:ext cx="1141818" cy="16250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4336" y="973442"/>
            <a:ext cx="1644192" cy="15859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14329" y="1041362"/>
            <a:ext cx="1025461" cy="16224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1573" y="1360208"/>
            <a:ext cx="2947885" cy="13837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1878" y="1543088"/>
            <a:ext cx="2944482" cy="13837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07834" y="1725968"/>
            <a:ext cx="2939262" cy="138379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701878" y="1908848"/>
            <a:ext cx="2946400" cy="321310"/>
            <a:chOff x="701878" y="1908848"/>
            <a:chExt cx="2946400" cy="321310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6462" y="1908848"/>
              <a:ext cx="2939884" cy="14005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1878" y="2091715"/>
              <a:ext cx="2945980" cy="138379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11949" y="2274608"/>
            <a:ext cx="2934703" cy="138379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704176" y="2457488"/>
            <a:ext cx="2946400" cy="506095"/>
            <a:chOff x="704176" y="2457488"/>
            <a:chExt cx="2946400" cy="506095"/>
          </a:xfrm>
        </p:grpSpPr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4176" y="2457488"/>
              <a:ext cx="2946222" cy="14005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1949" y="2640368"/>
              <a:ext cx="2929674" cy="14005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12406" y="2823248"/>
              <a:ext cx="1422577" cy="140055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301591" y="1360208"/>
            <a:ext cx="2508034" cy="138379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4301883" y="1543088"/>
            <a:ext cx="2513330" cy="321310"/>
            <a:chOff x="4301883" y="1543088"/>
            <a:chExt cx="2513330" cy="321310"/>
          </a:xfrm>
        </p:grpSpPr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06455" y="1543088"/>
              <a:ext cx="2507729" cy="14005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01883" y="1725968"/>
              <a:ext cx="2512771" cy="138379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4301426" y="1908848"/>
            <a:ext cx="2212975" cy="323215"/>
            <a:chOff x="4301426" y="1908848"/>
            <a:chExt cx="2212975" cy="323215"/>
          </a:xfrm>
        </p:grpSpPr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304182" y="1908848"/>
              <a:ext cx="2210028" cy="14005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301426" y="2091728"/>
              <a:ext cx="1716100" cy="140055"/>
            </a:xfrm>
            <a:prstGeom prst="rect">
              <a:avLst/>
            </a:prstGeom>
          </p:spPr>
        </p:pic>
      </p:grpSp>
      <p:sp>
        <p:nvSpPr>
          <p:cNvPr id="31" name="object 31"/>
          <p:cNvSpPr/>
          <p:nvPr/>
        </p:nvSpPr>
        <p:spPr>
          <a:xfrm>
            <a:off x="0" y="10214370"/>
            <a:ext cx="7541259" cy="6350"/>
          </a:xfrm>
          <a:custGeom>
            <a:avLst/>
            <a:gdLst/>
            <a:ahLst/>
            <a:cxnLst/>
            <a:rect l="l" t="t" r="r" b="b"/>
            <a:pathLst>
              <a:path w="7541259" h="6350">
                <a:moveTo>
                  <a:pt x="0" y="0"/>
                </a:moveTo>
                <a:lnTo>
                  <a:pt x="0" y="6349"/>
                </a:lnTo>
                <a:lnTo>
                  <a:pt x="7540828" y="6349"/>
                </a:lnTo>
                <a:lnTo>
                  <a:pt x="7540828" y="0"/>
                </a:lnTo>
                <a:lnTo>
                  <a:pt x="0" y="0"/>
                </a:lnTo>
                <a:close/>
              </a:path>
            </a:pathLst>
          </a:custGeom>
          <a:solidFill>
            <a:srgbClr val="2B2D3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2" name="object 32"/>
          <p:cNvGrpSpPr/>
          <p:nvPr/>
        </p:nvGrpSpPr>
        <p:grpSpPr>
          <a:xfrm>
            <a:off x="2511945" y="7053707"/>
            <a:ext cx="4302760" cy="139700"/>
            <a:chOff x="2511945" y="7053707"/>
            <a:chExt cx="4302760" cy="139700"/>
          </a:xfrm>
        </p:grpSpPr>
        <p:sp>
          <p:nvSpPr>
            <p:cNvPr id="33" name="object 33"/>
            <p:cNvSpPr/>
            <p:nvPr/>
          </p:nvSpPr>
          <p:spPr>
            <a:xfrm>
              <a:off x="2511945" y="7053707"/>
              <a:ext cx="358140" cy="114300"/>
            </a:xfrm>
            <a:custGeom>
              <a:avLst/>
              <a:gdLst/>
              <a:ahLst/>
              <a:cxnLst/>
              <a:rect l="l" t="t" r="r" b="b"/>
              <a:pathLst>
                <a:path w="358139" h="114300">
                  <a:moveTo>
                    <a:pt x="348056" y="91135"/>
                  </a:moveTo>
                  <a:lnTo>
                    <a:pt x="344855" y="91135"/>
                  </a:lnTo>
                  <a:lnTo>
                    <a:pt x="343331" y="91439"/>
                  </a:lnTo>
                  <a:lnTo>
                    <a:pt x="334899" y="101066"/>
                  </a:lnTo>
                  <a:lnTo>
                    <a:pt x="334899" y="104266"/>
                  </a:lnTo>
                  <a:lnTo>
                    <a:pt x="344855" y="114071"/>
                  </a:lnTo>
                  <a:lnTo>
                    <a:pt x="348056" y="114071"/>
                  </a:lnTo>
                  <a:lnTo>
                    <a:pt x="357987" y="104266"/>
                  </a:lnTo>
                  <a:lnTo>
                    <a:pt x="357987" y="101066"/>
                  </a:lnTo>
                  <a:lnTo>
                    <a:pt x="348056" y="91135"/>
                  </a:lnTo>
                  <a:close/>
                </a:path>
                <a:path w="358139" h="114300">
                  <a:moveTo>
                    <a:pt x="348056" y="36804"/>
                  </a:moveTo>
                  <a:lnTo>
                    <a:pt x="344855" y="36804"/>
                  </a:lnTo>
                  <a:lnTo>
                    <a:pt x="343331" y="37109"/>
                  </a:lnTo>
                  <a:lnTo>
                    <a:pt x="334899" y="46735"/>
                  </a:lnTo>
                  <a:lnTo>
                    <a:pt x="334899" y="49936"/>
                  </a:lnTo>
                  <a:lnTo>
                    <a:pt x="344855" y="59740"/>
                  </a:lnTo>
                  <a:lnTo>
                    <a:pt x="348056" y="59740"/>
                  </a:lnTo>
                  <a:lnTo>
                    <a:pt x="357987" y="49936"/>
                  </a:lnTo>
                  <a:lnTo>
                    <a:pt x="357987" y="46735"/>
                  </a:lnTo>
                  <a:lnTo>
                    <a:pt x="348056" y="36804"/>
                  </a:lnTo>
                  <a:close/>
                </a:path>
                <a:path w="358139" h="114300">
                  <a:moveTo>
                    <a:pt x="324916" y="35509"/>
                  </a:moveTo>
                  <a:lnTo>
                    <a:pt x="274701" y="35509"/>
                  </a:lnTo>
                  <a:lnTo>
                    <a:pt x="274701" y="44576"/>
                  </a:lnTo>
                  <a:lnTo>
                    <a:pt x="286359" y="48996"/>
                  </a:lnTo>
                  <a:lnTo>
                    <a:pt x="286359" y="113004"/>
                  </a:lnTo>
                  <a:lnTo>
                    <a:pt x="305181" y="113004"/>
                  </a:lnTo>
                  <a:lnTo>
                    <a:pt x="305181" y="48920"/>
                  </a:lnTo>
                  <a:lnTo>
                    <a:pt x="324916" y="48920"/>
                  </a:lnTo>
                  <a:lnTo>
                    <a:pt x="324916" y="35509"/>
                  </a:lnTo>
                  <a:close/>
                </a:path>
                <a:path w="358139" h="114300">
                  <a:moveTo>
                    <a:pt x="319151" y="914"/>
                  </a:moveTo>
                  <a:lnTo>
                    <a:pt x="311023" y="914"/>
                  </a:lnTo>
                  <a:lnTo>
                    <a:pt x="306959" y="1574"/>
                  </a:lnTo>
                  <a:lnTo>
                    <a:pt x="286359" y="35509"/>
                  </a:lnTo>
                  <a:lnTo>
                    <a:pt x="304571" y="35509"/>
                  </a:lnTo>
                  <a:lnTo>
                    <a:pt x="304571" y="27431"/>
                  </a:lnTo>
                  <a:lnTo>
                    <a:pt x="304888" y="25006"/>
                  </a:lnTo>
                  <a:lnTo>
                    <a:pt x="316509" y="15087"/>
                  </a:lnTo>
                  <a:lnTo>
                    <a:pt x="320421" y="15087"/>
                  </a:lnTo>
                  <a:lnTo>
                    <a:pt x="321894" y="14909"/>
                  </a:lnTo>
                  <a:lnTo>
                    <a:pt x="324434" y="14198"/>
                  </a:lnTo>
                  <a:lnTo>
                    <a:pt x="325120" y="13284"/>
                  </a:lnTo>
                  <a:lnTo>
                    <a:pt x="325221" y="11810"/>
                  </a:lnTo>
                  <a:lnTo>
                    <a:pt x="325602" y="2362"/>
                  </a:lnTo>
                  <a:lnTo>
                    <a:pt x="322503" y="1396"/>
                  </a:lnTo>
                  <a:lnTo>
                    <a:pt x="319151" y="914"/>
                  </a:lnTo>
                  <a:close/>
                </a:path>
                <a:path w="358139" h="114300">
                  <a:moveTo>
                    <a:pt x="238861" y="33604"/>
                  </a:moveTo>
                  <a:lnTo>
                    <a:pt x="228092" y="33604"/>
                  </a:lnTo>
                  <a:lnTo>
                    <a:pt x="222846" y="34620"/>
                  </a:lnTo>
                  <a:lnTo>
                    <a:pt x="196367" y="66903"/>
                  </a:lnTo>
                  <a:lnTo>
                    <a:pt x="196367" y="79095"/>
                  </a:lnTo>
                  <a:lnTo>
                    <a:pt x="224358" y="113245"/>
                  </a:lnTo>
                  <a:lnTo>
                    <a:pt x="229412" y="114147"/>
                  </a:lnTo>
                  <a:lnTo>
                    <a:pt x="237591" y="114147"/>
                  </a:lnTo>
                  <a:lnTo>
                    <a:pt x="267081" y="101345"/>
                  </a:lnTo>
                  <a:lnTo>
                    <a:pt x="265678" y="99593"/>
                  </a:lnTo>
                  <a:lnTo>
                    <a:pt x="230327" y="99593"/>
                  </a:lnTo>
                  <a:lnTo>
                    <a:pt x="225348" y="97713"/>
                  </a:lnTo>
                  <a:lnTo>
                    <a:pt x="217830" y="90195"/>
                  </a:lnTo>
                  <a:lnTo>
                    <a:pt x="215671" y="84302"/>
                  </a:lnTo>
                  <a:lnTo>
                    <a:pt x="215112" y="76276"/>
                  </a:lnTo>
                  <a:lnTo>
                    <a:pt x="264287" y="76276"/>
                  </a:lnTo>
                  <a:lnTo>
                    <a:pt x="264998" y="76161"/>
                  </a:lnTo>
                  <a:lnTo>
                    <a:pt x="267766" y="64922"/>
                  </a:lnTo>
                  <a:lnTo>
                    <a:pt x="215493" y="64922"/>
                  </a:lnTo>
                  <a:lnTo>
                    <a:pt x="216357" y="59232"/>
                  </a:lnTo>
                  <a:lnTo>
                    <a:pt x="218338" y="54838"/>
                  </a:lnTo>
                  <a:lnTo>
                    <a:pt x="224536" y="48640"/>
                  </a:lnTo>
                  <a:lnTo>
                    <a:pt x="228828" y="47091"/>
                  </a:lnTo>
                  <a:lnTo>
                    <a:pt x="261999" y="47091"/>
                  </a:lnTo>
                  <a:lnTo>
                    <a:pt x="261239" y="45885"/>
                  </a:lnTo>
                  <a:lnTo>
                    <a:pt x="255244" y="39839"/>
                  </a:lnTo>
                  <a:lnTo>
                    <a:pt x="251675" y="37541"/>
                  </a:lnTo>
                  <a:lnTo>
                    <a:pt x="243395" y="34391"/>
                  </a:lnTo>
                  <a:lnTo>
                    <a:pt x="238861" y="33604"/>
                  </a:lnTo>
                  <a:close/>
                </a:path>
                <a:path w="358139" h="114300">
                  <a:moveTo>
                    <a:pt x="258927" y="92735"/>
                  </a:moveTo>
                  <a:lnTo>
                    <a:pt x="256997" y="92735"/>
                  </a:lnTo>
                  <a:lnTo>
                    <a:pt x="255790" y="93090"/>
                  </a:lnTo>
                  <a:lnTo>
                    <a:pt x="253301" y="94513"/>
                  </a:lnTo>
                  <a:lnTo>
                    <a:pt x="251853" y="95300"/>
                  </a:lnTo>
                  <a:lnTo>
                    <a:pt x="248551" y="97027"/>
                  </a:lnTo>
                  <a:lnTo>
                    <a:pt x="246621" y="97815"/>
                  </a:lnTo>
                  <a:lnTo>
                    <a:pt x="242201" y="99237"/>
                  </a:lnTo>
                  <a:lnTo>
                    <a:pt x="239572" y="99593"/>
                  </a:lnTo>
                  <a:lnTo>
                    <a:pt x="265678" y="99593"/>
                  </a:lnTo>
                  <a:lnTo>
                    <a:pt x="261594" y="94487"/>
                  </a:lnTo>
                  <a:lnTo>
                    <a:pt x="261188" y="93929"/>
                  </a:lnTo>
                  <a:lnTo>
                    <a:pt x="260705" y="93497"/>
                  </a:lnTo>
                  <a:lnTo>
                    <a:pt x="259588" y="92887"/>
                  </a:lnTo>
                  <a:lnTo>
                    <a:pt x="258927" y="92735"/>
                  </a:lnTo>
                  <a:close/>
                </a:path>
                <a:path w="358139" h="114300">
                  <a:moveTo>
                    <a:pt x="261999" y="47091"/>
                  </a:moveTo>
                  <a:lnTo>
                    <a:pt x="237109" y="47091"/>
                  </a:lnTo>
                  <a:lnTo>
                    <a:pt x="239547" y="47561"/>
                  </a:lnTo>
                  <a:lnTo>
                    <a:pt x="243713" y="49441"/>
                  </a:lnTo>
                  <a:lnTo>
                    <a:pt x="250850" y="64922"/>
                  </a:lnTo>
                  <a:lnTo>
                    <a:pt x="267766" y="64922"/>
                  </a:lnTo>
                  <a:lnTo>
                    <a:pt x="267766" y="63398"/>
                  </a:lnTo>
                  <a:lnTo>
                    <a:pt x="266928" y="58381"/>
                  </a:lnTo>
                  <a:lnTo>
                    <a:pt x="263575" y="49593"/>
                  </a:lnTo>
                  <a:lnTo>
                    <a:pt x="261999" y="47091"/>
                  </a:lnTo>
                  <a:close/>
                </a:path>
                <a:path w="358139" h="114300">
                  <a:moveTo>
                    <a:pt x="180365" y="34823"/>
                  </a:moveTo>
                  <a:lnTo>
                    <a:pt x="161544" y="34823"/>
                  </a:lnTo>
                  <a:lnTo>
                    <a:pt x="161544" y="113004"/>
                  </a:lnTo>
                  <a:lnTo>
                    <a:pt x="180365" y="113004"/>
                  </a:lnTo>
                  <a:lnTo>
                    <a:pt x="180365" y="34823"/>
                  </a:lnTo>
                  <a:close/>
                </a:path>
                <a:path w="358139" h="114300">
                  <a:moveTo>
                    <a:pt x="172669" y="0"/>
                  </a:moveTo>
                  <a:lnTo>
                    <a:pt x="169367" y="0"/>
                  </a:lnTo>
                  <a:lnTo>
                    <a:pt x="167830" y="317"/>
                  </a:lnTo>
                  <a:lnTo>
                    <a:pt x="159105" y="10363"/>
                  </a:lnTo>
                  <a:lnTo>
                    <a:pt x="159105" y="13665"/>
                  </a:lnTo>
                  <a:lnTo>
                    <a:pt x="169367" y="23850"/>
                  </a:lnTo>
                  <a:lnTo>
                    <a:pt x="172669" y="23850"/>
                  </a:lnTo>
                  <a:lnTo>
                    <a:pt x="183184" y="13665"/>
                  </a:lnTo>
                  <a:lnTo>
                    <a:pt x="183184" y="10363"/>
                  </a:lnTo>
                  <a:lnTo>
                    <a:pt x="172669" y="0"/>
                  </a:lnTo>
                  <a:close/>
                </a:path>
                <a:path w="358139" h="114300">
                  <a:moveTo>
                    <a:pt x="111125" y="34823"/>
                  </a:moveTo>
                  <a:lnTo>
                    <a:pt x="98145" y="34823"/>
                  </a:lnTo>
                  <a:lnTo>
                    <a:pt x="98145" y="113004"/>
                  </a:lnTo>
                  <a:lnTo>
                    <a:pt x="116967" y="113004"/>
                  </a:lnTo>
                  <a:lnTo>
                    <a:pt x="116967" y="64312"/>
                  </a:lnTo>
                  <a:lnTo>
                    <a:pt x="118897" y="60147"/>
                  </a:lnTo>
                  <a:lnTo>
                    <a:pt x="121259" y="56984"/>
                  </a:lnTo>
                  <a:lnTo>
                    <a:pt x="126847" y="52666"/>
                  </a:lnTo>
                  <a:lnTo>
                    <a:pt x="130200" y="51587"/>
                  </a:lnTo>
                  <a:lnTo>
                    <a:pt x="145117" y="51587"/>
                  </a:lnTo>
                  <a:lnTo>
                    <a:pt x="145389" y="51053"/>
                  </a:lnTo>
                  <a:lnTo>
                    <a:pt x="145744" y="48996"/>
                  </a:lnTo>
                  <a:lnTo>
                    <a:pt x="115900" y="48996"/>
                  </a:lnTo>
                  <a:lnTo>
                    <a:pt x="114757" y="39547"/>
                  </a:lnTo>
                  <a:lnTo>
                    <a:pt x="114503" y="37820"/>
                  </a:lnTo>
                  <a:lnTo>
                    <a:pt x="113995" y="36601"/>
                  </a:lnTo>
                  <a:lnTo>
                    <a:pt x="112471" y="35178"/>
                  </a:lnTo>
                  <a:lnTo>
                    <a:pt x="111125" y="34823"/>
                  </a:lnTo>
                  <a:close/>
                </a:path>
                <a:path w="358139" h="114300">
                  <a:moveTo>
                    <a:pt x="145117" y="51587"/>
                  </a:moveTo>
                  <a:lnTo>
                    <a:pt x="136296" y="51587"/>
                  </a:lnTo>
                  <a:lnTo>
                    <a:pt x="138049" y="51765"/>
                  </a:lnTo>
                  <a:lnTo>
                    <a:pt x="140690" y="52476"/>
                  </a:lnTo>
                  <a:lnTo>
                    <a:pt x="141732" y="52654"/>
                  </a:lnTo>
                  <a:lnTo>
                    <a:pt x="143357" y="52654"/>
                  </a:lnTo>
                  <a:lnTo>
                    <a:pt x="144043" y="52463"/>
                  </a:lnTo>
                  <a:lnTo>
                    <a:pt x="145059" y="51701"/>
                  </a:lnTo>
                  <a:close/>
                </a:path>
                <a:path w="358139" h="114300">
                  <a:moveTo>
                    <a:pt x="142240" y="33375"/>
                  </a:moveTo>
                  <a:lnTo>
                    <a:pt x="133705" y="33375"/>
                  </a:lnTo>
                  <a:lnTo>
                    <a:pt x="129489" y="34772"/>
                  </a:lnTo>
                  <a:lnTo>
                    <a:pt x="121970" y="40360"/>
                  </a:lnTo>
                  <a:lnTo>
                    <a:pt x="118694" y="44170"/>
                  </a:lnTo>
                  <a:lnTo>
                    <a:pt x="115900" y="48996"/>
                  </a:lnTo>
                  <a:lnTo>
                    <a:pt x="145744" y="48996"/>
                  </a:lnTo>
                  <a:lnTo>
                    <a:pt x="147980" y="36042"/>
                  </a:lnTo>
                  <a:lnTo>
                    <a:pt x="145440" y="34264"/>
                  </a:lnTo>
                  <a:lnTo>
                    <a:pt x="142240" y="33375"/>
                  </a:lnTo>
                  <a:close/>
                </a:path>
                <a:path w="358139" h="114300">
                  <a:moveTo>
                    <a:pt x="45237" y="2819"/>
                  </a:moveTo>
                  <a:lnTo>
                    <a:pt x="0" y="2819"/>
                  </a:lnTo>
                  <a:lnTo>
                    <a:pt x="0" y="113004"/>
                  </a:lnTo>
                  <a:lnTo>
                    <a:pt x="48006" y="113004"/>
                  </a:lnTo>
                  <a:lnTo>
                    <a:pt x="53695" y="112191"/>
                  </a:lnTo>
                  <a:lnTo>
                    <a:pt x="77480" y="97002"/>
                  </a:lnTo>
                  <a:lnTo>
                    <a:pt x="20497" y="97002"/>
                  </a:lnTo>
                  <a:lnTo>
                    <a:pt x="20497" y="64693"/>
                  </a:lnTo>
                  <a:lnTo>
                    <a:pt x="75906" y="64693"/>
                  </a:lnTo>
                  <a:lnTo>
                    <a:pt x="68913" y="59531"/>
                  </a:lnTo>
                  <a:lnTo>
                    <a:pt x="58978" y="56083"/>
                  </a:lnTo>
                  <a:lnTo>
                    <a:pt x="62382" y="54914"/>
                  </a:lnTo>
                  <a:lnTo>
                    <a:pt x="65316" y="53492"/>
                  </a:lnTo>
                  <a:lnTo>
                    <a:pt x="69683" y="50520"/>
                  </a:lnTo>
                  <a:lnTo>
                    <a:pt x="20497" y="50520"/>
                  </a:lnTo>
                  <a:lnTo>
                    <a:pt x="20497" y="18668"/>
                  </a:lnTo>
                  <a:lnTo>
                    <a:pt x="75728" y="18668"/>
                  </a:lnTo>
                  <a:lnTo>
                    <a:pt x="74752" y="16357"/>
                  </a:lnTo>
                  <a:lnTo>
                    <a:pt x="72351" y="13284"/>
                  </a:lnTo>
                  <a:lnTo>
                    <a:pt x="65798" y="8204"/>
                  </a:lnTo>
                  <a:lnTo>
                    <a:pt x="61607" y="6248"/>
                  </a:lnTo>
                  <a:lnTo>
                    <a:pt x="51396" y="3505"/>
                  </a:lnTo>
                  <a:lnTo>
                    <a:pt x="45237" y="2819"/>
                  </a:lnTo>
                  <a:close/>
                </a:path>
                <a:path w="358139" h="114300">
                  <a:moveTo>
                    <a:pt x="75906" y="64693"/>
                  </a:moveTo>
                  <a:lnTo>
                    <a:pt x="44831" y="64693"/>
                  </a:lnTo>
                  <a:lnTo>
                    <a:pt x="47904" y="65049"/>
                  </a:lnTo>
                  <a:lnTo>
                    <a:pt x="52984" y="66471"/>
                  </a:lnTo>
                  <a:lnTo>
                    <a:pt x="61417" y="77774"/>
                  </a:lnTo>
                  <a:lnTo>
                    <a:pt x="61417" y="82448"/>
                  </a:lnTo>
                  <a:lnTo>
                    <a:pt x="45110" y="97002"/>
                  </a:lnTo>
                  <a:lnTo>
                    <a:pt x="77480" y="97002"/>
                  </a:lnTo>
                  <a:lnTo>
                    <a:pt x="80797" y="89611"/>
                  </a:lnTo>
                  <a:lnTo>
                    <a:pt x="81686" y="85293"/>
                  </a:lnTo>
                  <a:lnTo>
                    <a:pt x="81686" y="80619"/>
                  </a:lnTo>
                  <a:lnTo>
                    <a:pt x="80267" y="71799"/>
                  </a:lnTo>
                  <a:lnTo>
                    <a:pt x="76009" y="64769"/>
                  </a:lnTo>
                  <a:close/>
                </a:path>
                <a:path w="358139" h="114300">
                  <a:moveTo>
                    <a:pt x="75728" y="18668"/>
                  </a:moveTo>
                  <a:lnTo>
                    <a:pt x="44932" y="18668"/>
                  </a:lnTo>
                  <a:lnTo>
                    <a:pt x="50012" y="19888"/>
                  </a:lnTo>
                  <a:lnTo>
                    <a:pt x="56515" y="24764"/>
                  </a:lnTo>
                  <a:lnTo>
                    <a:pt x="58140" y="28854"/>
                  </a:lnTo>
                  <a:lnTo>
                    <a:pt x="58140" y="40131"/>
                  </a:lnTo>
                  <a:lnTo>
                    <a:pt x="56337" y="44170"/>
                  </a:lnTo>
                  <a:lnTo>
                    <a:pt x="49123" y="49250"/>
                  </a:lnTo>
                  <a:lnTo>
                    <a:pt x="43840" y="50520"/>
                  </a:lnTo>
                  <a:lnTo>
                    <a:pt x="69683" y="50520"/>
                  </a:lnTo>
                  <a:lnTo>
                    <a:pt x="78562" y="34747"/>
                  </a:lnTo>
                  <a:lnTo>
                    <a:pt x="78562" y="27635"/>
                  </a:lnTo>
                  <a:lnTo>
                    <a:pt x="77800" y="23571"/>
                  </a:lnTo>
                  <a:lnTo>
                    <a:pt x="75728" y="18668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908160" y="7054469"/>
              <a:ext cx="3906481" cy="138379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2496553" y="7237348"/>
            <a:ext cx="4321175" cy="1054735"/>
            <a:chOff x="2496553" y="7237348"/>
            <a:chExt cx="4321175" cy="1054735"/>
          </a:xfrm>
        </p:grpSpPr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511945" y="7237348"/>
              <a:ext cx="4299432" cy="14005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505544" y="7420228"/>
              <a:ext cx="4311624" cy="14005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511945" y="7603108"/>
              <a:ext cx="4305515" cy="14005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496553" y="7785988"/>
              <a:ext cx="4314901" cy="14005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507830" y="7968868"/>
              <a:ext cx="4305401" cy="14005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506459" y="8151748"/>
              <a:ext cx="4248785" cy="140055"/>
            </a:xfrm>
            <a:prstGeom prst="rect">
              <a:avLst/>
            </a:prstGeom>
          </p:spPr>
        </p:pic>
      </p:grpSp>
      <p:sp>
        <p:nvSpPr>
          <p:cNvPr id="42" name="object 42"/>
          <p:cNvSpPr/>
          <p:nvPr/>
        </p:nvSpPr>
        <p:spPr>
          <a:xfrm>
            <a:off x="2511945" y="8604783"/>
            <a:ext cx="358140" cy="114300"/>
          </a:xfrm>
          <a:custGeom>
            <a:avLst/>
            <a:gdLst/>
            <a:ahLst/>
            <a:cxnLst/>
            <a:rect l="l" t="t" r="r" b="b"/>
            <a:pathLst>
              <a:path w="358139" h="114300">
                <a:moveTo>
                  <a:pt x="348056" y="91135"/>
                </a:moveTo>
                <a:lnTo>
                  <a:pt x="344855" y="91135"/>
                </a:lnTo>
                <a:lnTo>
                  <a:pt x="343331" y="91439"/>
                </a:lnTo>
                <a:lnTo>
                  <a:pt x="334899" y="101066"/>
                </a:lnTo>
                <a:lnTo>
                  <a:pt x="334899" y="104266"/>
                </a:lnTo>
                <a:lnTo>
                  <a:pt x="344855" y="114071"/>
                </a:lnTo>
                <a:lnTo>
                  <a:pt x="348056" y="114071"/>
                </a:lnTo>
                <a:lnTo>
                  <a:pt x="357987" y="104266"/>
                </a:lnTo>
                <a:lnTo>
                  <a:pt x="357987" y="101066"/>
                </a:lnTo>
                <a:lnTo>
                  <a:pt x="348056" y="91135"/>
                </a:lnTo>
                <a:close/>
              </a:path>
              <a:path w="358139" h="114300">
                <a:moveTo>
                  <a:pt x="348056" y="36804"/>
                </a:moveTo>
                <a:lnTo>
                  <a:pt x="344855" y="36804"/>
                </a:lnTo>
                <a:lnTo>
                  <a:pt x="343331" y="37109"/>
                </a:lnTo>
                <a:lnTo>
                  <a:pt x="334899" y="46735"/>
                </a:lnTo>
                <a:lnTo>
                  <a:pt x="334899" y="49936"/>
                </a:lnTo>
                <a:lnTo>
                  <a:pt x="344855" y="59740"/>
                </a:lnTo>
                <a:lnTo>
                  <a:pt x="348056" y="59740"/>
                </a:lnTo>
                <a:lnTo>
                  <a:pt x="357987" y="49936"/>
                </a:lnTo>
                <a:lnTo>
                  <a:pt x="357987" y="46735"/>
                </a:lnTo>
                <a:lnTo>
                  <a:pt x="348056" y="36804"/>
                </a:lnTo>
                <a:close/>
              </a:path>
              <a:path w="358139" h="114300">
                <a:moveTo>
                  <a:pt x="324916" y="35509"/>
                </a:moveTo>
                <a:lnTo>
                  <a:pt x="274701" y="35509"/>
                </a:lnTo>
                <a:lnTo>
                  <a:pt x="274701" y="44576"/>
                </a:lnTo>
                <a:lnTo>
                  <a:pt x="286359" y="48996"/>
                </a:lnTo>
                <a:lnTo>
                  <a:pt x="286359" y="113004"/>
                </a:lnTo>
                <a:lnTo>
                  <a:pt x="305181" y="113004"/>
                </a:lnTo>
                <a:lnTo>
                  <a:pt x="305181" y="48920"/>
                </a:lnTo>
                <a:lnTo>
                  <a:pt x="324916" y="48920"/>
                </a:lnTo>
                <a:lnTo>
                  <a:pt x="324916" y="35509"/>
                </a:lnTo>
                <a:close/>
              </a:path>
              <a:path w="358139" h="114300">
                <a:moveTo>
                  <a:pt x="319151" y="914"/>
                </a:moveTo>
                <a:lnTo>
                  <a:pt x="311023" y="914"/>
                </a:lnTo>
                <a:lnTo>
                  <a:pt x="306959" y="1574"/>
                </a:lnTo>
                <a:lnTo>
                  <a:pt x="286359" y="35509"/>
                </a:lnTo>
                <a:lnTo>
                  <a:pt x="304571" y="35509"/>
                </a:lnTo>
                <a:lnTo>
                  <a:pt x="304571" y="27431"/>
                </a:lnTo>
                <a:lnTo>
                  <a:pt x="304888" y="25006"/>
                </a:lnTo>
                <a:lnTo>
                  <a:pt x="316509" y="15087"/>
                </a:lnTo>
                <a:lnTo>
                  <a:pt x="320421" y="15087"/>
                </a:lnTo>
                <a:lnTo>
                  <a:pt x="321894" y="14909"/>
                </a:lnTo>
                <a:lnTo>
                  <a:pt x="324434" y="14198"/>
                </a:lnTo>
                <a:lnTo>
                  <a:pt x="325120" y="13284"/>
                </a:lnTo>
                <a:lnTo>
                  <a:pt x="325221" y="11810"/>
                </a:lnTo>
                <a:lnTo>
                  <a:pt x="325602" y="2362"/>
                </a:lnTo>
                <a:lnTo>
                  <a:pt x="322503" y="1396"/>
                </a:lnTo>
                <a:lnTo>
                  <a:pt x="319151" y="914"/>
                </a:lnTo>
                <a:close/>
              </a:path>
              <a:path w="358139" h="114300">
                <a:moveTo>
                  <a:pt x="238861" y="33604"/>
                </a:moveTo>
                <a:lnTo>
                  <a:pt x="228092" y="33604"/>
                </a:lnTo>
                <a:lnTo>
                  <a:pt x="222846" y="34620"/>
                </a:lnTo>
                <a:lnTo>
                  <a:pt x="196367" y="66903"/>
                </a:lnTo>
                <a:lnTo>
                  <a:pt x="196367" y="79095"/>
                </a:lnTo>
                <a:lnTo>
                  <a:pt x="224358" y="113245"/>
                </a:lnTo>
                <a:lnTo>
                  <a:pt x="229412" y="114147"/>
                </a:lnTo>
                <a:lnTo>
                  <a:pt x="237591" y="114147"/>
                </a:lnTo>
                <a:lnTo>
                  <a:pt x="267081" y="101345"/>
                </a:lnTo>
                <a:lnTo>
                  <a:pt x="265678" y="99593"/>
                </a:lnTo>
                <a:lnTo>
                  <a:pt x="230327" y="99593"/>
                </a:lnTo>
                <a:lnTo>
                  <a:pt x="225348" y="97713"/>
                </a:lnTo>
                <a:lnTo>
                  <a:pt x="217830" y="90195"/>
                </a:lnTo>
                <a:lnTo>
                  <a:pt x="215671" y="84302"/>
                </a:lnTo>
                <a:lnTo>
                  <a:pt x="215112" y="76276"/>
                </a:lnTo>
                <a:lnTo>
                  <a:pt x="264287" y="76276"/>
                </a:lnTo>
                <a:lnTo>
                  <a:pt x="264998" y="76161"/>
                </a:lnTo>
                <a:lnTo>
                  <a:pt x="267766" y="64922"/>
                </a:lnTo>
                <a:lnTo>
                  <a:pt x="215493" y="64922"/>
                </a:lnTo>
                <a:lnTo>
                  <a:pt x="216357" y="59232"/>
                </a:lnTo>
                <a:lnTo>
                  <a:pt x="218338" y="54838"/>
                </a:lnTo>
                <a:lnTo>
                  <a:pt x="224536" y="48640"/>
                </a:lnTo>
                <a:lnTo>
                  <a:pt x="228828" y="47091"/>
                </a:lnTo>
                <a:lnTo>
                  <a:pt x="261999" y="47091"/>
                </a:lnTo>
                <a:lnTo>
                  <a:pt x="261239" y="45885"/>
                </a:lnTo>
                <a:lnTo>
                  <a:pt x="255244" y="39839"/>
                </a:lnTo>
                <a:lnTo>
                  <a:pt x="251675" y="37541"/>
                </a:lnTo>
                <a:lnTo>
                  <a:pt x="243395" y="34391"/>
                </a:lnTo>
                <a:lnTo>
                  <a:pt x="238861" y="33604"/>
                </a:lnTo>
                <a:close/>
              </a:path>
              <a:path w="358139" h="114300">
                <a:moveTo>
                  <a:pt x="258927" y="92735"/>
                </a:moveTo>
                <a:lnTo>
                  <a:pt x="256997" y="92735"/>
                </a:lnTo>
                <a:lnTo>
                  <a:pt x="255790" y="93090"/>
                </a:lnTo>
                <a:lnTo>
                  <a:pt x="253301" y="94513"/>
                </a:lnTo>
                <a:lnTo>
                  <a:pt x="251853" y="95300"/>
                </a:lnTo>
                <a:lnTo>
                  <a:pt x="248551" y="97027"/>
                </a:lnTo>
                <a:lnTo>
                  <a:pt x="246621" y="97815"/>
                </a:lnTo>
                <a:lnTo>
                  <a:pt x="242201" y="99237"/>
                </a:lnTo>
                <a:lnTo>
                  <a:pt x="239572" y="99593"/>
                </a:lnTo>
                <a:lnTo>
                  <a:pt x="265678" y="99593"/>
                </a:lnTo>
                <a:lnTo>
                  <a:pt x="261594" y="94487"/>
                </a:lnTo>
                <a:lnTo>
                  <a:pt x="261188" y="93929"/>
                </a:lnTo>
                <a:lnTo>
                  <a:pt x="260705" y="93497"/>
                </a:lnTo>
                <a:lnTo>
                  <a:pt x="259588" y="92887"/>
                </a:lnTo>
                <a:lnTo>
                  <a:pt x="258927" y="92735"/>
                </a:lnTo>
                <a:close/>
              </a:path>
              <a:path w="358139" h="114300">
                <a:moveTo>
                  <a:pt x="261999" y="47091"/>
                </a:moveTo>
                <a:lnTo>
                  <a:pt x="237109" y="47091"/>
                </a:lnTo>
                <a:lnTo>
                  <a:pt x="239547" y="47561"/>
                </a:lnTo>
                <a:lnTo>
                  <a:pt x="243713" y="49441"/>
                </a:lnTo>
                <a:lnTo>
                  <a:pt x="250850" y="64922"/>
                </a:lnTo>
                <a:lnTo>
                  <a:pt x="267766" y="64922"/>
                </a:lnTo>
                <a:lnTo>
                  <a:pt x="267766" y="63398"/>
                </a:lnTo>
                <a:lnTo>
                  <a:pt x="266928" y="58381"/>
                </a:lnTo>
                <a:lnTo>
                  <a:pt x="263575" y="49593"/>
                </a:lnTo>
                <a:lnTo>
                  <a:pt x="261999" y="47091"/>
                </a:lnTo>
                <a:close/>
              </a:path>
              <a:path w="358139" h="114300">
                <a:moveTo>
                  <a:pt x="180365" y="34823"/>
                </a:moveTo>
                <a:lnTo>
                  <a:pt x="161544" y="34823"/>
                </a:lnTo>
                <a:lnTo>
                  <a:pt x="161544" y="113004"/>
                </a:lnTo>
                <a:lnTo>
                  <a:pt x="180365" y="113004"/>
                </a:lnTo>
                <a:lnTo>
                  <a:pt x="180365" y="34823"/>
                </a:lnTo>
                <a:close/>
              </a:path>
              <a:path w="358139" h="114300">
                <a:moveTo>
                  <a:pt x="172669" y="0"/>
                </a:moveTo>
                <a:lnTo>
                  <a:pt x="169367" y="0"/>
                </a:lnTo>
                <a:lnTo>
                  <a:pt x="167830" y="317"/>
                </a:lnTo>
                <a:lnTo>
                  <a:pt x="159105" y="10363"/>
                </a:lnTo>
                <a:lnTo>
                  <a:pt x="159105" y="13665"/>
                </a:lnTo>
                <a:lnTo>
                  <a:pt x="169367" y="23850"/>
                </a:lnTo>
                <a:lnTo>
                  <a:pt x="172669" y="23850"/>
                </a:lnTo>
                <a:lnTo>
                  <a:pt x="183184" y="13665"/>
                </a:lnTo>
                <a:lnTo>
                  <a:pt x="183184" y="10363"/>
                </a:lnTo>
                <a:lnTo>
                  <a:pt x="172669" y="0"/>
                </a:lnTo>
                <a:close/>
              </a:path>
              <a:path w="358139" h="114300">
                <a:moveTo>
                  <a:pt x="111125" y="34823"/>
                </a:moveTo>
                <a:lnTo>
                  <a:pt x="98145" y="34823"/>
                </a:lnTo>
                <a:lnTo>
                  <a:pt x="98145" y="113004"/>
                </a:lnTo>
                <a:lnTo>
                  <a:pt x="116967" y="113004"/>
                </a:lnTo>
                <a:lnTo>
                  <a:pt x="116967" y="64312"/>
                </a:lnTo>
                <a:lnTo>
                  <a:pt x="118897" y="60147"/>
                </a:lnTo>
                <a:lnTo>
                  <a:pt x="121259" y="56984"/>
                </a:lnTo>
                <a:lnTo>
                  <a:pt x="126847" y="52666"/>
                </a:lnTo>
                <a:lnTo>
                  <a:pt x="130200" y="51587"/>
                </a:lnTo>
                <a:lnTo>
                  <a:pt x="145117" y="51587"/>
                </a:lnTo>
                <a:lnTo>
                  <a:pt x="145389" y="51053"/>
                </a:lnTo>
                <a:lnTo>
                  <a:pt x="145744" y="48996"/>
                </a:lnTo>
                <a:lnTo>
                  <a:pt x="115900" y="48996"/>
                </a:lnTo>
                <a:lnTo>
                  <a:pt x="114757" y="39547"/>
                </a:lnTo>
                <a:lnTo>
                  <a:pt x="114503" y="37820"/>
                </a:lnTo>
                <a:lnTo>
                  <a:pt x="113995" y="36601"/>
                </a:lnTo>
                <a:lnTo>
                  <a:pt x="112471" y="35178"/>
                </a:lnTo>
                <a:lnTo>
                  <a:pt x="111125" y="34823"/>
                </a:lnTo>
                <a:close/>
              </a:path>
              <a:path w="358139" h="114300">
                <a:moveTo>
                  <a:pt x="145117" y="51587"/>
                </a:moveTo>
                <a:lnTo>
                  <a:pt x="136296" y="51587"/>
                </a:lnTo>
                <a:lnTo>
                  <a:pt x="138049" y="51765"/>
                </a:lnTo>
                <a:lnTo>
                  <a:pt x="140690" y="52476"/>
                </a:lnTo>
                <a:lnTo>
                  <a:pt x="141732" y="52654"/>
                </a:lnTo>
                <a:lnTo>
                  <a:pt x="143357" y="52654"/>
                </a:lnTo>
                <a:lnTo>
                  <a:pt x="144043" y="52463"/>
                </a:lnTo>
                <a:lnTo>
                  <a:pt x="145059" y="51701"/>
                </a:lnTo>
                <a:close/>
              </a:path>
              <a:path w="358139" h="114300">
                <a:moveTo>
                  <a:pt x="142240" y="33375"/>
                </a:moveTo>
                <a:lnTo>
                  <a:pt x="133705" y="33375"/>
                </a:lnTo>
                <a:lnTo>
                  <a:pt x="129489" y="34772"/>
                </a:lnTo>
                <a:lnTo>
                  <a:pt x="121970" y="40360"/>
                </a:lnTo>
                <a:lnTo>
                  <a:pt x="118694" y="44170"/>
                </a:lnTo>
                <a:lnTo>
                  <a:pt x="115900" y="48996"/>
                </a:lnTo>
                <a:lnTo>
                  <a:pt x="145744" y="48996"/>
                </a:lnTo>
                <a:lnTo>
                  <a:pt x="147980" y="36042"/>
                </a:lnTo>
                <a:lnTo>
                  <a:pt x="145440" y="34264"/>
                </a:lnTo>
                <a:lnTo>
                  <a:pt x="142240" y="33375"/>
                </a:lnTo>
                <a:close/>
              </a:path>
              <a:path w="358139" h="114300">
                <a:moveTo>
                  <a:pt x="45237" y="2819"/>
                </a:moveTo>
                <a:lnTo>
                  <a:pt x="0" y="2819"/>
                </a:lnTo>
                <a:lnTo>
                  <a:pt x="0" y="113004"/>
                </a:lnTo>
                <a:lnTo>
                  <a:pt x="48006" y="113004"/>
                </a:lnTo>
                <a:lnTo>
                  <a:pt x="53695" y="112191"/>
                </a:lnTo>
                <a:lnTo>
                  <a:pt x="77480" y="97002"/>
                </a:lnTo>
                <a:lnTo>
                  <a:pt x="20497" y="97002"/>
                </a:lnTo>
                <a:lnTo>
                  <a:pt x="20497" y="64693"/>
                </a:lnTo>
                <a:lnTo>
                  <a:pt x="75906" y="64693"/>
                </a:lnTo>
                <a:lnTo>
                  <a:pt x="68913" y="59531"/>
                </a:lnTo>
                <a:lnTo>
                  <a:pt x="58978" y="56083"/>
                </a:lnTo>
                <a:lnTo>
                  <a:pt x="62382" y="54914"/>
                </a:lnTo>
                <a:lnTo>
                  <a:pt x="65316" y="53492"/>
                </a:lnTo>
                <a:lnTo>
                  <a:pt x="69683" y="50520"/>
                </a:lnTo>
                <a:lnTo>
                  <a:pt x="20497" y="50520"/>
                </a:lnTo>
                <a:lnTo>
                  <a:pt x="20497" y="18668"/>
                </a:lnTo>
                <a:lnTo>
                  <a:pt x="75728" y="18668"/>
                </a:lnTo>
                <a:lnTo>
                  <a:pt x="74752" y="16357"/>
                </a:lnTo>
                <a:lnTo>
                  <a:pt x="72351" y="13284"/>
                </a:lnTo>
                <a:lnTo>
                  <a:pt x="65798" y="8204"/>
                </a:lnTo>
                <a:lnTo>
                  <a:pt x="61607" y="6248"/>
                </a:lnTo>
                <a:lnTo>
                  <a:pt x="51396" y="3505"/>
                </a:lnTo>
                <a:lnTo>
                  <a:pt x="45237" y="2819"/>
                </a:lnTo>
                <a:close/>
              </a:path>
              <a:path w="358139" h="114300">
                <a:moveTo>
                  <a:pt x="75906" y="64693"/>
                </a:moveTo>
                <a:lnTo>
                  <a:pt x="44831" y="64693"/>
                </a:lnTo>
                <a:lnTo>
                  <a:pt x="47904" y="65049"/>
                </a:lnTo>
                <a:lnTo>
                  <a:pt x="52984" y="66471"/>
                </a:lnTo>
                <a:lnTo>
                  <a:pt x="61417" y="77774"/>
                </a:lnTo>
                <a:lnTo>
                  <a:pt x="61417" y="82448"/>
                </a:lnTo>
                <a:lnTo>
                  <a:pt x="45110" y="97002"/>
                </a:lnTo>
                <a:lnTo>
                  <a:pt x="77480" y="97002"/>
                </a:lnTo>
                <a:lnTo>
                  <a:pt x="80797" y="89611"/>
                </a:lnTo>
                <a:lnTo>
                  <a:pt x="81686" y="85293"/>
                </a:lnTo>
                <a:lnTo>
                  <a:pt x="81686" y="80619"/>
                </a:lnTo>
                <a:lnTo>
                  <a:pt x="80267" y="71799"/>
                </a:lnTo>
                <a:lnTo>
                  <a:pt x="76009" y="64769"/>
                </a:lnTo>
                <a:close/>
              </a:path>
              <a:path w="358139" h="114300">
                <a:moveTo>
                  <a:pt x="75728" y="18668"/>
                </a:moveTo>
                <a:lnTo>
                  <a:pt x="44932" y="18668"/>
                </a:lnTo>
                <a:lnTo>
                  <a:pt x="50012" y="19888"/>
                </a:lnTo>
                <a:lnTo>
                  <a:pt x="56515" y="24764"/>
                </a:lnTo>
                <a:lnTo>
                  <a:pt x="58140" y="28854"/>
                </a:lnTo>
                <a:lnTo>
                  <a:pt x="58140" y="40131"/>
                </a:lnTo>
                <a:lnTo>
                  <a:pt x="56337" y="44170"/>
                </a:lnTo>
                <a:lnTo>
                  <a:pt x="49123" y="49250"/>
                </a:lnTo>
                <a:lnTo>
                  <a:pt x="43840" y="50520"/>
                </a:lnTo>
                <a:lnTo>
                  <a:pt x="69683" y="50520"/>
                </a:lnTo>
                <a:lnTo>
                  <a:pt x="78562" y="34747"/>
                </a:lnTo>
                <a:lnTo>
                  <a:pt x="78562" y="27635"/>
                </a:lnTo>
                <a:lnTo>
                  <a:pt x="77800" y="23571"/>
                </a:lnTo>
                <a:lnTo>
                  <a:pt x="75728" y="18668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3" name="object 43"/>
          <p:cNvGrpSpPr/>
          <p:nvPr/>
        </p:nvGrpSpPr>
        <p:grpSpPr>
          <a:xfrm>
            <a:off x="2507830" y="8605545"/>
            <a:ext cx="4312285" cy="504190"/>
            <a:chOff x="2507830" y="8605545"/>
            <a:chExt cx="4312285" cy="504190"/>
          </a:xfrm>
        </p:grpSpPr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940926" y="8605545"/>
              <a:ext cx="3868242" cy="14005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507830" y="8788425"/>
              <a:ext cx="4307509" cy="13997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507830" y="8971305"/>
              <a:ext cx="4311777" cy="138379"/>
            </a:xfrm>
            <a:prstGeom prst="rect">
              <a:avLst/>
            </a:prstGeom>
          </p:spPr>
        </p:pic>
      </p:grpSp>
      <p:pic>
        <p:nvPicPr>
          <p:cNvPr id="47" name="object 47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2511945" y="9154185"/>
            <a:ext cx="4307649" cy="138379"/>
          </a:xfrm>
          <a:prstGeom prst="rect">
            <a:avLst/>
          </a:prstGeom>
        </p:spPr>
      </p:pic>
      <p:grpSp>
        <p:nvGrpSpPr>
          <p:cNvPr id="48" name="object 48"/>
          <p:cNvGrpSpPr/>
          <p:nvPr/>
        </p:nvGrpSpPr>
        <p:grpSpPr>
          <a:xfrm>
            <a:off x="2501900" y="9337065"/>
            <a:ext cx="4318000" cy="504190"/>
            <a:chOff x="2501900" y="9337065"/>
            <a:chExt cx="4318000" cy="504190"/>
          </a:xfrm>
        </p:grpSpPr>
        <p:pic>
          <p:nvPicPr>
            <p:cNvPr id="49" name="object 4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502801" y="9337065"/>
              <a:ext cx="4305223" cy="14005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507843" y="9519940"/>
              <a:ext cx="4311789" cy="14005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501900" y="9702820"/>
              <a:ext cx="4312767" cy="138379"/>
            </a:xfrm>
            <a:prstGeom prst="rect">
              <a:avLst/>
            </a:prstGeom>
          </p:spPr>
        </p:pic>
      </p:grpSp>
      <p:pic>
        <p:nvPicPr>
          <p:cNvPr id="52" name="object 52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507830" y="9895684"/>
            <a:ext cx="879271" cy="128397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706958" y="6367005"/>
            <a:ext cx="1435823" cy="162153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714336" y="6580276"/>
            <a:ext cx="2584208" cy="164553"/>
          </a:xfrm>
          <a:prstGeom prst="rect">
            <a:avLst/>
          </a:prstGeom>
        </p:spPr>
      </p:pic>
      <p:sp>
        <p:nvSpPr>
          <p:cNvPr id="55" name="object 55"/>
          <p:cNvSpPr/>
          <p:nvPr/>
        </p:nvSpPr>
        <p:spPr>
          <a:xfrm>
            <a:off x="700822" y="8430031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 h="0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0" y="752271"/>
            <a:ext cx="514984" cy="534035"/>
          </a:xfrm>
          <a:custGeom>
            <a:avLst/>
            <a:gdLst/>
            <a:ahLst/>
            <a:cxnLst/>
            <a:rect l="l" t="t" r="r" b="b"/>
            <a:pathLst>
              <a:path w="514984" h="534035">
                <a:moveTo>
                  <a:pt x="134594" y="0"/>
                </a:moveTo>
                <a:lnTo>
                  <a:pt x="0" y="0"/>
                </a:lnTo>
                <a:lnTo>
                  <a:pt x="0" y="57734"/>
                </a:lnTo>
                <a:lnTo>
                  <a:pt x="0" y="134607"/>
                </a:lnTo>
                <a:lnTo>
                  <a:pt x="134594" y="0"/>
                </a:lnTo>
                <a:close/>
              </a:path>
              <a:path w="514984" h="534035">
                <a:moveTo>
                  <a:pt x="365086" y="0"/>
                </a:moveTo>
                <a:lnTo>
                  <a:pt x="202742" y="0"/>
                </a:lnTo>
                <a:lnTo>
                  <a:pt x="0" y="202755"/>
                </a:lnTo>
                <a:lnTo>
                  <a:pt x="0" y="365099"/>
                </a:lnTo>
                <a:lnTo>
                  <a:pt x="365086" y="0"/>
                </a:lnTo>
                <a:close/>
              </a:path>
              <a:path w="514984" h="534035">
                <a:moveTo>
                  <a:pt x="514400" y="379806"/>
                </a:moveTo>
                <a:lnTo>
                  <a:pt x="360616" y="533590"/>
                </a:lnTo>
                <a:lnTo>
                  <a:pt x="437515" y="533590"/>
                </a:lnTo>
                <a:lnTo>
                  <a:pt x="514400" y="533590"/>
                </a:lnTo>
                <a:lnTo>
                  <a:pt x="514400" y="456704"/>
                </a:lnTo>
                <a:lnTo>
                  <a:pt x="514400" y="379806"/>
                </a:lnTo>
                <a:close/>
              </a:path>
              <a:path w="514984" h="534035">
                <a:moveTo>
                  <a:pt x="514400" y="149326"/>
                </a:moveTo>
                <a:lnTo>
                  <a:pt x="130136" y="533590"/>
                </a:lnTo>
                <a:lnTo>
                  <a:pt x="292481" y="533590"/>
                </a:lnTo>
                <a:lnTo>
                  <a:pt x="514400" y="311670"/>
                </a:lnTo>
                <a:lnTo>
                  <a:pt x="514400" y="149326"/>
                </a:lnTo>
                <a:close/>
              </a:path>
              <a:path w="514984" h="534035">
                <a:moveTo>
                  <a:pt x="514400" y="0"/>
                </a:moveTo>
                <a:lnTo>
                  <a:pt x="433235" y="0"/>
                </a:lnTo>
                <a:lnTo>
                  <a:pt x="0" y="433247"/>
                </a:lnTo>
                <a:lnTo>
                  <a:pt x="0" y="533577"/>
                </a:lnTo>
                <a:lnTo>
                  <a:pt x="61988" y="533577"/>
                </a:lnTo>
                <a:lnTo>
                  <a:pt x="514400" y="81165"/>
                </a:lnTo>
                <a:lnTo>
                  <a:pt x="514400" y="0"/>
                </a:lnTo>
                <a:close/>
              </a:path>
            </a:pathLst>
          </a:custGeom>
          <a:solidFill>
            <a:srgbClr val="92949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918463" y="7380185"/>
            <a:ext cx="391795" cy="139065"/>
          </a:xfrm>
          <a:custGeom>
            <a:avLst/>
            <a:gdLst/>
            <a:ahLst/>
            <a:cxnLst/>
            <a:rect l="l" t="t" r="r" b="b"/>
            <a:pathLst>
              <a:path w="391794" h="139065">
                <a:moveTo>
                  <a:pt x="381736" y="91135"/>
                </a:moveTo>
                <a:lnTo>
                  <a:pt x="378536" y="91135"/>
                </a:lnTo>
                <a:lnTo>
                  <a:pt x="377012" y="91440"/>
                </a:lnTo>
                <a:lnTo>
                  <a:pt x="368579" y="101066"/>
                </a:lnTo>
                <a:lnTo>
                  <a:pt x="368579" y="104267"/>
                </a:lnTo>
                <a:lnTo>
                  <a:pt x="378536" y="114071"/>
                </a:lnTo>
                <a:lnTo>
                  <a:pt x="381736" y="114071"/>
                </a:lnTo>
                <a:lnTo>
                  <a:pt x="391668" y="104267"/>
                </a:lnTo>
                <a:lnTo>
                  <a:pt x="391668" y="101066"/>
                </a:lnTo>
                <a:lnTo>
                  <a:pt x="381736" y="91135"/>
                </a:lnTo>
                <a:close/>
              </a:path>
              <a:path w="391794" h="139065">
                <a:moveTo>
                  <a:pt x="381736" y="36804"/>
                </a:moveTo>
                <a:lnTo>
                  <a:pt x="378536" y="36804"/>
                </a:lnTo>
                <a:lnTo>
                  <a:pt x="377012" y="37109"/>
                </a:lnTo>
                <a:lnTo>
                  <a:pt x="368579" y="46736"/>
                </a:lnTo>
                <a:lnTo>
                  <a:pt x="368579" y="49936"/>
                </a:lnTo>
                <a:lnTo>
                  <a:pt x="378536" y="59740"/>
                </a:lnTo>
                <a:lnTo>
                  <a:pt x="381736" y="59740"/>
                </a:lnTo>
                <a:lnTo>
                  <a:pt x="391668" y="49936"/>
                </a:lnTo>
                <a:lnTo>
                  <a:pt x="391668" y="46736"/>
                </a:lnTo>
                <a:lnTo>
                  <a:pt x="381736" y="36804"/>
                </a:lnTo>
                <a:close/>
              </a:path>
              <a:path w="391794" h="139065">
                <a:moveTo>
                  <a:pt x="335864" y="33604"/>
                </a:moveTo>
                <a:lnTo>
                  <a:pt x="323875" y="33604"/>
                </a:lnTo>
                <a:lnTo>
                  <a:pt x="318439" y="34620"/>
                </a:lnTo>
                <a:lnTo>
                  <a:pt x="292074" y="68021"/>
                </a:lnTo>
                <a:lnTo>
                  <a:pt x="292074" y="80162"/>
                </a:lnTo>
                <a:lnTo>
                  <a:pt x="317830" y="113245"/>
                </a:lnTo>
                <a:lnTo>
                  <a:pt x="322376" y="114147"/>
                </a:lnTo>
                <a:lnTo>
                  <a:pt x="329946" y="114147"/>
                </a:lnTo>
                <a:lnTo>
                  <a:pt x="357987" y="101346"/>
                </a:lnTo>
                <a:lnTo>
                  <a:pt x="356785" y="99822"/>
                </a:lnTo>
                <a:lnTo>
                  <a:pt x="327710" y="99822"/>
                </a:lnTo>
                <a:lnTo>
                  <a:pt x="325018" y="99250"/>
                </a:lnTo>
                <a:lnTo>
                  <a:pt x="311353" y="77927"/>
                </a:lnTo>
                <a:lnTo>
                  <a:pt x="311353" y="69748"/>
                </a:lnTo>
                <a:lnTo>
                  <a:pt x="327863" y="47929"/>
                </a:lnTo>
                <a:lnTo>
                  <a:pt x="354749" y="47929"/>
                </a:lnTo>
                <a:lnTo>
                  <a:pt x="357225" y="44500"/>
                </a:lnTo>
                <a:lnTo>
                  <a:pt x="353720" y="40995"/>
                </a:lnTo>
                <a:lnTo>
                  <a:pt x="349770" y="38303"/>
                </a:lnTo>
                <a:lnTo>
                  <a:pt x="340982" y="34544"/>
                </a:lnTo>
                <a:lnTo>
                  <a:pt x="335864" y="33604"/>
                </a:lnTo>
                <a:close/>
              </a:path>
              <a:path w="391794" h="139065">
                <a:moveTo>
                  <a:pt x="350672" y="92735"/>
                </a:moveTo>
                <a:lnTo>
                  <a:pt x="347980" y="92735"/>
                </a:lnTo>
                <a:lnTo>
                  <a:pt x="346925" y="93103"/>
                </a:lnTo>
                <a:lnTo>
                  <a:pt x="345046" y="94576"/>
                </a:lnTo>
                <a:lnTo>
                  <a:pt x="343941" y="95389"/>
                </a:lnTo>
                <a:lnTo>
                  <a:pt x="341401" y="97167"/>
                </a:lnTo>
                <a:lnTo>
                  <a:pt x="339839" y="97980"/>
                </a:lnTo>
                <a:lnTo>
                  <a:pt x="336130" y="99453"/>
                </a:lnTo>
                <a:lnTo>
                  <a:pt x="333705" y="99822"/>
                </a:lnTo>
                <a:lnTo>
                  <a:pt x="356785" y="99822"/>
                </a:lnTo>
                <a:lnTo>
                  <a:pt x="352577" y="94488"/>
                </a:lnTo>
                <a:lnTo>
                  <a:pt x="351815" y="93319"/>
                </a:lnTo>
                <a:lnTo>
                  <a:pt x="350672" y="92735"/>
                </a:lnTo>
                <a:close/>
              </a:path>
              <a:path w="391794" h="139065">
                <a:moveTo>
                  <a:pt x="354749" y="47929"/>
                </a:moveTo>
                <a:lnTo>
                  <a:pt x="333756" y="47929"/>
                </a:lnTo>
                <a:lnTo>
                  <a:pt x="335927" y="48221"/>
                </a:lnTo>
                <a:lnTo>
                  <a:pt x="339432" y="49390"/>
                </a:lnTo>
                <a:lnTo>
                  <a:pt x="340944" y="50050"/>
                </a:lnTo>
                <a:lnTo>
                  <a:pt x="344576" y="52184"/>
                </a:lnTo>
                <a:lnTo>
                  <a:pt x="346405" y="53352"/>
                </a:lnTo>
                <a:lnTo>
                  <a:pt x="347345" y="53644"/>
                </a:lnTo>
                <a:lnTo>
                  <a:pt x="349326" y="53644"/>
                </a:lnTo>
                <a:lnTo>
                  <a:pt x="350100" y="53441"/>
                </a:lnTo>
                <a:lnTo>
                  <a:pt x="351167" y="52628"/>
                </a:lnTo>
                <a:lnTo>
                  <a:pt x="351713" y="52070"/>
                </a:lnTo>
                <a:lnTo>
                  <a:pt x="352272" y="51358"/>
                </a:lnTo>
                <a:lnTo>
                  <a:pt x="354749" y="47929"/>
                </a:lnTo>
                <a:close/>
              </a:path>
              <a:path w="391794" h="139065">
                <a:moveTo>
                  <a:pt x="276072" y="34823"/>
                </a:moveTo>
                <a:lnTo>
                  <a:pt x="257251" y="34823"/>
                </a:lnTo>
                <a:lnTo>
                  <a:pt x="257251" y="113004"/>
                </a:lnTo>
                <a:lnTo>
                  <a:pt x="276072" y="113004"/>
                </a:lnTo>
                <a:lnTo>
                  <a:pt x="276072" y="34823"/>
                </a:lnTo>
                <a:close/>
              </a:path>
              <a:path w="391794" h="139065">
                <a:moveTo>
                  <a:pt x="268376" y="0"/>
                </a:moveTo>
                <a:lnTo>
                  <a:pt x="265074" y="0"/>
                </a:lnTo>
                <a:lnTo>
                  <a:pt x="263537" y="317"/>
                </a:lnTo>
                <a:lnTo>
                  <a:pt x="254812" y="10363"/>
                </a:lnTo>
                <a:lnTo>
                  <a:pt x="254812" y="13665"/>
                </a:lnTo>
                <a:lnTo>
                  <a:pt x="265074" y="23850"/>
                </a:lnTo>
                <a:lnTo>
                  <a:pt x="268376" y="23850"/>
                </a:lnTo>
                <a:lnTo>
                  <a:pt x="278892" y="13665"/>
                </a:lnTo>
                <a:lnTo>
                  <a:pt x="278892" y="10363"/>
                </a:lnTo>
                <a:lnTo>
                  <a:pt x="268376" y="0"/>
                </a:lnTo>
                <a:close/>
              </a:path>
              <a:path w="391794" h="139065">
                <a:moveTo>
                  <a:pt x="182651" y="34823"/>
                </a:moveTo>
                <a:lnTo>
                  <a:pt x="169926" y="34823"/>
                </a:lnTo>
                <a:lnTo>
                  <a:pt x="169926" y="138531"/>
                </a:lnTo>
                <a:lnTo>
                  <a:pt x="188747" y="138531"/>
                </a:lnTo>
                <a:lnTo>
                  <a:pt x="188747" y="106527"/>
                </a:lnTo>
                <a:lnTo>
                  <a:pt x="229361" y="106527"/>
                </a:lnTo>
                <a:lnTo>
                  <a:pt x="229831" y="106146"/>
                </a:lnTo>
                <a:lnTo>
                  <a:pt x="234882" y="99822"/>
                </a:lnTo>
                <a:lnTo>
                  <a:pt x="200939" y="99822"/>
                </a:lnTo>
                <a:lnTo>
                  <a:pt x="198203" y="99288"/>
                </a:lnTo>
                <a:lnTo>
                  <a:pt x="193205" y="97218"/>
                </a:lnTo>
                <a:lnTo>
                  <a:pt x="190881" y="95377"/>
                </a:lnTo>
                <a:lnTo>
                  <a:pt x="188747" y="92735"/>
                </a:lnTo>
                <a:lnTo>
                  <a:pt x="188747" y="57683"/>
                </a:lnTo>
                <a:lnTo>
                  <a:pt x="191135" y="54686"/>
                </a:lnTo>
                <a:lnTo>
                  <a:pt x="193713" y="52362"/>
                </a:lnTo>
                <a:lnTo>
                  <a:pt x="199250" y="49060"/>
                </a:lnTo>
                <a:lnTo>
                  <a:pt x="202590" y="48234"/>
                </a:lnTo>
                <a:lnTo>
                  <a:pt x="236898" y="48234"/>
                </a:lnTo>
                <a:lnTo>
                  <a:pt x="236385" y="47155"/>
                </a:lnTo>
                <a:lnTo>
                  <a:pt x="235121" y="45491"/>
                </a:lnTo>
                <a:lnTo>
                  <a:pt x="187756" y="45491"/>
                </a:lnTo>
                <a:lnTo>
                  <a:pt x="185978" y="37084"/>
                </a:lnTo>
                <a:lnTo>
                  <a:pt x="185420" y="36220"/>
                </a:lnTo>
                <a:lnTo>
                  <a:pt x="183692" y="35102"/>
                </a:lnTo>
                <a:lnTo>
                  <a:pt x="182651" y="34823"/>
                </a:lnTo>
                <a:close/>
              </a:path>
              <a:path w="391794" h="139065">
                <a:moveTo>
                  <a:pt x="229361" y="106527"/>
                </a:moveTo>
                <a:lnTo>
                  <a:pt x="188747" y="106527"/>
                </a:lnTo>
                <a:lnTo>
                  <a:pt x="191185" y="108915"/>
                </a:lnTo>
                <a:lnTo>
                  <a:pt x="193941" y="110782"/>
                </a:lnTo>
                <a:lnTo>
                  <a:pt x="200088" y="113474"/>
                </a:lnTo>
                <a:lnTo>
                  <a:pt x="203835" y="114147"/>
                </a:lnTo>
                <a:lnTo>
                  <a:pt x="213385" y="114147"/>
                </a:lnTo>
                <a:lnTo>
                  <a:pt x="218020" y="113118"/>
                </a:lnTo>
                <a:lnTo>
                  <a:pt x="226301" y="109004"/>
                </a:lnTo>
                <a:lnTo>
                  <a:pt x="229361" y="106527"/>
                </a:lnTo>
                <a:close/>
              </a:path>
              <a:path w="391794" h="139065">
                <a:moveTo>
                  <a:pt x="236898" y="48234"/>
                </a:moveTo>
                <a:lnTo>
                  <a:pt x="208991" y="48234"/>
                </a:lnTo>
                <a:lnTo>
                  <a:pt x="211213" y="48691"/>
                </a:lnTo>
                <a:lnTo>
                  <a:pt x="215125" y="50520"/>
                </a:lnTo>
                <a:lnTo>
                  <a:pt x="222427" y="68732"/>
                </a:lnTo>
                <a:lnTo>
                  <a:pt x="222427" y="77825"/>
                </a:lnTo>
                <a:lnTo>
                  <a:pt x="206679" y="99822"/>
                </a:lnTo>
                <a:lnTo>
                  <a:pt x="234882" y="99822"/>
                </a:lnTo>
                <a:lnTo>
                  <a:pt x="235673" y="98831"/>
                </a:lnTo>
                <a:lnTo>
                  <a:pt x="237921" y="94513"/>
                </a:lnTo>
                <a:lnTo>
                  <a:pt x="241071" y="84556"/>
                </a:lnTo>
                <a:lnTo>
                  <a:pt x="241858" y="79146"/>
                </a:lnTo>
                <a:lnTo>
                  <a:pt x="241858" y="66903"/>
                </a:lnTo>
                <a:lnTo>
                  <a:pt x="241160" y="61226"/>
                </a:lnTo>
                <a:lnTo>
                  <a:pt x="238366" y="51320"/>
                </a:lnTo>
                <a:lnTo>
                  <a:pt x="236898" y="48234"/>
                </a:lnTo>
                <a:close/>
              </a:path>
              <a:path w="391794" h="139065">
                <a:moveTo>
                  <a:pt x="217246" y="33375"/>
                </a:moveTo>
                <a:lnTo>
                  <a:pt x="207492" y="33375"/>
                </a:lnTo>
                <a:lnTo>
                  <a:pt x="202704" y="34493"/>
                </a:lnTo>
                <a:lnTo>
                  <a:pt x="194525" y="38963"/>
                </a:lnTo>
                <a:lnTo>
                  <a:pt x="190906" y="41884"/>
                </a:lnTo>
                <a:lnTo>
                  <a:pt x="187756" y="45491"/>
                </a:lnTo>
                <a:lnTo>
                  <a:pt x="235121" y="45491"/>
                </a:lnTo>
                <a:lnTo>
                  <a:pt x="231254" y="40398"/>
                </a:lnTo>
                <a:lnTo>
                  <a:pt x="228206" y="37820"/>
                </a:lnTo>
                <a:lnTo>
                  <a:pt x="221145" y="34264"/>
                </a:lnTo>
                <a:lnTo>
                  <a:pt x="217246" y="33375"/>
                </a:lnTo>
                <a:close/>
              </a:path>
              <a:path w="391794" h="139065">
                <a:moveTo>
                  <a:pt x="122580" y="33604"/>
                </a:moveTo>
                <a:lnTo>
                  <a:pt x="110896" y="33604"/>
                </a:lnTo>
                <a:lnTo>
                  <a:pt x="105587" y="34544"/>
                </a:lnTo>
                <a:lnTo>
                  <a:pt x="78879" y="62052"/>
                </a:lnTo>
                <a:lnTo>
                  <a:pt x="77952" y="67614"/>
                </a:lnTo>
                <a:lnTo>
                  <a:pt x="77952" y="79959"/>
                </a:lnTo>
                <a:lnTo>
                  <a:pt x="105587" y="113207"/>
                </a:lnTo>
                <a:lnTo>
                  <a:pt x="110896" y="114147"/>
                </a:lnTo>
                <a:lnTo>
                  <a:pt x="122580" y="114147"/>
                </a:lnTo>
                <a:lnTo>
                  <a:pt x="148179" y="99669"/>
                </a:lnTo>
                <a:lnTo>
                  <a:pt x="110134" y="99669"/>
                </a:lnTo>
                <a:lnTo>
                  <a:pt x="105257" y="97472"/>
                </a:lnTo>
                <a:lnTo>
                  <a:pt x="98958" y="88684"/>
                </a:lnTo>
                <a:lnTo>
                  <a:pt x="97396" y="82346"/>
                </a:lnTo>
                <a:lnTo>
                  <a:pt x="97396" y="65481"/>
                </a:lnTo>
                <a:lnTo>
                  <a:pt x="98958" y="59118"/>
                </a:lnTo>
                <a:lnTo>
                  <a:pt x="105257" y="50228"/>
                </a:lnTo>
                <a:lnTo>
                  <a:pt x="110134" y="48006"/>
                </a:lnTo>
                <a:lnTo>
                  <a:pt x="148210" y="48006"/>
                </a:lnTo>
                <a:lnTo>
                  <a:pt x="148132" y="47879"/>
                </a:lnTo>
                <a:lnTo>
                  <a:pt x="141427" y="40970"/>
                </a:lnTo>
                <a:lnTo>
                  <a:pt x="137375" y="38303"/>
                </a:lnTo>
                <a:lnTo>
                  <a:pt x="127876" y="34544"/>
                </a:lnTo>
                <a:lnTo>
                  <a:pt x="122580" y="33604"/>
                </a:lnTo>
                <a:close/>
              </a:path>
              <a:path w="391794" h="139065">
                <a:moveTo>
                  <a:pt x="53797" y="19659"/>
                </a:moveTo>
                <a:lnTo>
                  <a:pt x="33299" y="19659"/>
                </a:lnTo>
                <a:lnTo>
                  <a:pt x="33299" y="113004"/>
                </a:lnTo>
                <a:lnTo>
                  <a:pt x="53797" y="113004"/>
                </a:lnTo>
                <a:lnTo>
                  <a:pt x="53797" y="19659"/>
                </a:lnTo>
                <a:close/>
              </a:path>
              <a:path w="391794" h="139065">
                <a:moveTo>
                  <a:pt x="148210" y="48006"/>
                </a:moveTo>
                <a:lnTo>
                  <a:pt x="123240" y="48006"/>
                </a:lnTo>
                <a:lnTo>
                  <a:pt x="128063" y="50228"/>
                </a:lnTo>
                <a:lnTo>
                  <a:pt x="134302" y="59055"/>
                </a:lnTo>
                <a:lnTo>
                  <a:pt x="135864" y="65481"/>
                </a:lnTo>
                <a:lnTo>
                  <a:pt x="135864" y="82346"/>
                </a:lnTo>
                <a:lnTo>
                  <a:pt x="134302" y="88747"/>
                </a:lnTo>
                <a:lnTo>
                  <a:pt x="128054" y="97485"/>
                </a:lnTo>
                <a:lnTo>
                  <a:pt x="123240" y="99669"/>
                </a:lnTo>
                <a:lnTo>
                  <a:pt x="148179" y="99669"/>
                </a:lnTo>
                <a:lnTo>
                  <a:pt x="150723" y="95504"/>
                </a:lnTo>
                <a:lnTo>
                  <a:pt x="154381" y="85547"/>
                </a:lnTo>
                <a:lnTo>
                  <a:pt x="155295" y="79959"/>
                </a:lnTo>
                <a:lnTo>
                  <a:pt x="155295" y="67614"/>
                </a:lnTo>
                <a:lnTo>
                  <a:pt x="154381" y="62052"/>
                </a:lnTo>
                <a:lnTo>
                  <a:pt x="150723" y="52095"/>
                </a:lnTo>
                <a:lnTo>
                  <a:pt x="148210" y="48006"/>
                </a:lnTo>
                <a:close/>
              </a:path>
              <a:path w="391794" h="139065">
                <a:moveTo>
                  <a:pt x="86944" y="2819"/>
                </a:moveTo>
                <a:lnTo>
                  <a:pt x="0" y="2819"/>
                </a:lnTo>
                <a:lnTo>
                  <a:pt x="0" y="19659"/>
                </a:lnTo>
                <a:lnTo>
                  <a:pt x="86944" y="19659"/>
                </a:lnTo>
                <a:lnTo>
                  <a:pt x="86944" y="2819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903935" y="7561732"/>
            <a:ext cx="9766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5" b="1">
                <a:solidFill>
                  <a:srgbClr val="221F1F"/>
                </a:solidFill>
                <a:latin typeface="Tahoma"/>
                <a:cs typeface="Tahoma"/>
              </a:rPr>
              <a:t>Ransomware/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59" name="object 59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927760" y="7796517"/>
            <a:ext cx="1189977" cy="138760"/>
          </a:xfrm>
          <a:prstGeom prst="rect">
            <a:avLst/>
          </a:prstGeom>
        </p:spPr>
      </p:pic>
      <p:sp>
        <p:nvSpPr>
          <p:cNvPr id="60" name="object 60"/>
          <p:cNvSpPr/>
          <p:nvPr/>
        </p:nvSpPr>
        <p:spPr>
          <a:xfrm>
            <a:off x="918463" y="8970543"/>
            <a:ext cx="391795" cy="139065"/>
          </a:xfrm>
          <a:custGeom>
            <a:avLst/>
            <a:gdLst/>
            <a:ahLst/>
            <a:cxnLst/>
            <a:rect l="l" t="t" r="r" b="b"/>
            <a:pathLst>
              <a:path w="391794" h="139065">
                <a:moveTo>
                  <a:pt x="381736" y="91135"/>
                </a:moveTo>
                <a:lnTo>
                  <a:pt x="378536" y="91135"/>
                </a:lnTo>
                <a:lnTo>
                  <a:pt x="377012" y="91440"/>
                </a:lnTo>
                <a:lnTo>
                  <a:pt x="368579" y="101066"/>
                </a:lnTo>
                <a:lnTo>
                  <a:pt x="368579" y="104267"/>
                </a:lnTo>
                <a:lnTo>
                  <a:pt x="378536" y="114071"/>
                </a:lnTo>
                <a:lnTo>
                  <a:pt x="381736" y="114071"/>
                </a:lnTo>
                <a:lnTo>
                  <a:pt x="391668" y="104267"/>
                </a:lnTo>
                <a:lnTo>
                  <a:pt x="391668" y="101066"/>
                </a:lnTo>
                <a:lnTo>
                  <a:pt x="381736" y="91135"/>
                </a:lnTo>
                <a:close/>
              </a:path>
              <a:path w="391794" h="139065">
                <a:moveTo>
                  <a:pt x="381736" y="36804"/>
                </a:moveTo>
                <a:lnTo>
                  <a:pt x="378536" y="36804"/>
                </a:lnTo>
                <a:lnTo>
                  <a:pt x="377012" y="37109"/>
                </a:lnTo>
                <a:lnTo>
                  <a:pt x="368579" y="46736"/>
                </a:lnTo>
                <a:lnTo>
                  <a:pt x="368579" y="49936"/>
                </a:lnTo>
                <a:lnTo>
                  <a:pt x="378536" y="59740"/>
                </a:lnTo>
                <a:lnTo>
                  <a:pt x="381736" y="59740"/>
                </a:lnTo>
                <a:lnTo>
                  <a:pt x="391668" y="49936"/>
                </a:lnTo>
                <a:lnTo>
                  <a:pt x="391668" y="46736"/>
                </a:lnTo>
                <a:lnTo>
                  <a:pt x="381736" y="36804"/>
                </a:lnTo>
                <a:close/>
              </a:path>
              <a:path w="391794" h="139065">
                <a:moveTo>
                  <a:pt x="335864" y="33604"/>
                </a:moveTo>
                <a:lnTo>
                  <a:pt x="323875" y="33604"/>
                </a:lnTo>
                <a:lnTo>
                  <a:pt x="318439" y="34620"/>
                </a:lnTo>
                <a:lnTo>
                  <a:pt x="292074" y="68021"/>
                </a:lnTo>
                <a:lnTo>
                  <a:pt x="292074" y="80162"/>
                </a:lnTo>
                <a:lnTo>
                  <a:pt x="317830" y="113245"/>
                </a:lnTo>
                <a:lnTo>
                  <a:pt x="322376" y="114147"/>
                </a:lnTo>
                <a:lnTo>
                  <a:pt x="329946" y="114147"/>
                </a:lnTo>
                <a:lnTo>
                  <a:pt x="357987" y="101346"/>
                </a:lnTo>
                <a:lnTo>
                  <a:pt x="356785" y="99822"/>
                </a:lnTo>
                <a:lnTo>
                  <a:pt x="327710" y="99822"/>
                </a:lnTo>
                <a:lnTo>
                  <a:pt x="325018" y="99250"/>
                </a:lnTo>
                <a:lnTo>
                  <a:pt x="311353" y="77927"/>
                </a:lnTo>
                <a:lnTo>
                  <a:pt x="311353" y="69748"/>
                </a:lnTo>
                <a:lnTo>
                  <a:pt x="327863" y="47929"/>
                </a:lnTo>
                <a:lnTo>
                  <a:pt x="354749" y="47929"/>
                </a:lnTo>
                <a:lnTo>
                  <a:pt x="357225" y="44500"/>
                </a:lnTo>
                <a:lnTo>
                  <a:pt x="353720" y="40995"/>
                </a:lnTo>
                <a:lnTo>
                  <a:pt x="349770" y="38303"/>
                </a:lnTo>
                <a:lnTo>
                  <a:pt x="340982" y="34544"/>
                </a:lnTo>
                <a:lnTo>
                  <a:pt x="335864" y="33604"/>
                </a:lnTo>
                <a:close/>
              </a:path>
              <a:path w="391794" h="139065">
                <a:moveTo>
                  <a:pt x="350672" y="92735"/>
                </a:moveTo>
                <a:lnTo>
                  <a:pt x="347980" y="92735"/>
                </a:lnTo>
                <a:lnTo>
                  <a:pt x="346925" y="93103"/>
                </a:lnTo>
                <a:lnTo>
                  <a:pt x="345046" y="94576"/>
                </a:lnTo>
                <a:lnTo>
                  <a:pt x="343941" y="95389"/>
                </a:lnTo>
                <a:lnTo>
                  <a:pt x="341401" y="97167"/>
                </a:lnTo>
                <a:lnTo>
                  <a:pt x="339839" y="97980"/>
                </a:lnTo>
                <a:lnTo>
                  <a:pt x="336130" y="99453"/>
                </a:lnTo>
                <a:lnTo>
                  <a:pt x="333705" y="99822"/>
                </a:lnTo>
                <a:lnTo>
                  <a:pt x="356785" y="99822"/>
                </a:lnTo>
                <a:lnTo>
                  <a:pt x="352577" y="94488"/>
                </a:lnTo>
                <a:lnTo>
                  <a:pt x="351815" y="93319"/>
                </a:lnTo>
                <a:lnTo>
                  <a:pt x="350672" y="92735"/>
                </a:lnTo>
                <a:close/>
              </a:path>
              <a:path w="391794" h="139065">
                <a:moveTo>
                  <a:pt x="354749" y="47929"/>
                </a:moveTo>
                <a:lnTo>
                  <a:pt x="333756" y="47929"/>
                </a:lnTo>
                <a:lnTo>
                  <a:pt x="335927" y="48221"/>
                </a:lnTo>
                <a:lnTo>
                  <a:pt x="339432" y="49390"/>
                </a:lnTo>
                <a:lnTo>
                  <a:pt x="340944" y="50050"/>
                </a:lnTo>
                <a:lnTo>
                  <a:pt x="344576" y="52184"/>
                </a:lnTo>
                <a:lnTo>
                  <a:pt x="346405" y="53352"/>
                </a:lnTo>
                <a:lnTo>
                  <a:pt x="347345" y="53644"/>
                </a:lnTo>
                <a:lnTo>
                  <a:pt x="349326" y="53644"/>
                </a:lnTo>
                <a:lnTo>
                  <a:pt x="350100" y="53441"/>
                </a:lnTo>
                <a:lnTo>
                  <a:pt x="351167" y="52628"/>
                </a:lnTo>
                <a:lnTo>
                  <a:pt x="351713" y="52070"/>
                </a:lnTo>
                <a:lnTo>
                  <a:pt x="352272" y="51358"/>
                </a:lnTo>
                <a:lnTo>
                  <a:pt x="354749" y="47929"/>
                </a:lnTo>
                <a:close/>
              </a:path>
              <a:path w="391794" h="139065">
                <a:moveTo>
                  <a:pt x="276072" y="34823"/>
                </a:moveTo>
                <a:lnTo>
                  <a:pt x="257251" y="34823"/>
                </a:lnTo>
                <a:lnTo>
                  <a:pt x="257251" y="113004"/>
                </a:lnTo>
                <a:lnTo>
                  <a:pt x="276072" y="113004"/>
                </a:lnTo>
                <a:lnTo>
                  <a:pt x="276072" y="34823"/>
                </a:lnTo>
                <a:close/>
              </a:path>
              <a:path w="391794" h="139065">
                <a:moveTo>
                  <a:pt x="268376" y="0"/>
                </a:moveTo>
                <a:lnTo>
                  <a:pt x="265074" y="0"/>
                </a:lnTo>
                <a:lnTo>
                  <a:pt x="263537" y="317"/>
                </a:lnTo>
                <a:lnTo>
                  <a:pt x="254812" y="10363"/>
                </a:lnTo>
                <a:lnTo>
                  <a:pt x="254812" y="13665"/>
                </a:lnTo>
                <a:lnTo>
                  <a:pt x="265074" y="23850"/>
                </a:lnTo>
                <a:lnTo>
                  <a:pt x="268376" y="23850"/>
                </a:lnTo>
                <a:lnTo>
                  <a:pt x="278892" y="13665"/>
                </a:lnTo>
                <a:lnTo>
                  <a:pt x="278892" y="10363"/>
                </a:lnTo>
                <a:lnTo>
                  <a:pt x="268376" y="0"/>
                </a:lnTo>
                <a:close/>
              </a:path>
              <a:path w="391794" h="139065">
                <a:moveTo>
                  <a:pt x="182651" y="34823"/>
                </a:moveTo>
                <a:lnTo>
                  <a:pt x="169926" y="34823"/>
                </a:lnTo>
                <a:lnTo>
                  <a:pt x="169926" y="138531"/>
                </a:lnTo>
                <a:lnTo>
                  <a:pt x="188747" y="138531"/>
                </a:lnTo>
                <a:lnTo>
                  <a:pt x="188747" y="106527"/>
                </a:lnTo>
                <a:lnTo>
                  <a:pt x="229361" y="106527"/>
                </a:lnTo>
                <a:lnTo>
                  <a:pt x="229831" y="106146"/>
                </a:lnTo>
                <a:lnTo>
                  <a:pt x="234882" y="99822"/>
                </a:lnTo>
                <a:lnTo>
                  <a:pt x="200939" y="99822"/>
                </a:lnTo>
                <a:lnTo>
                  <a:pt x="198203" y="99288"/>
                </a:lnTo>
                <a:lnTo>
                  <a:pt x="193205" y="97218"/>
                </a:lnTo>
                <a:lnTo>
                  <a:pt x="190881" y="95377"/>
                </a:lnTo>
                <a:lnTo>
                  <a:pt x="188747" y="92735"/>
                </a:lnTo>
                <a:lnTo>
                  <a:pt x="188747" y="57683"/>
                </a:lnTo>
                <a:lnTo>
                  <a:pt x="191135" y="54686"/>
                </a:lnTo>
                <a:lnTo>
                  <a:pt x="193713" y="52362"/>
                </a:lnTo>
                <a:lnTo>
                  <a:pt x="199250" y="49060"/>
                </a:lnTo>
                <a:lnTo>
                  <a:pt x="202590" y="48234"/>
                </a:lnTo>
                <a:lnTo>
                  <a:pt x="236898" y="48234"/>
                </a:lnTo>
                <a:lnTo>
                  <a:pt x="236385" y="47155"/>
                </a:lnTo>
                <a:lnTo>
                  <a:pt x="235121" y="45491"/>
                </a:lnTo>
                <a:lnTo>
                  <a:pt x="187756" y="45491"/>
                </a:lnTo>
                <a:lnTo>
                  <a:pt x="185978" y="37084"/>
                </a:lnTo>
                <a:lnTo>
                  <a:pt x="185420" y="36220"/>
                </a:lnTo>
                <a:lnTo>
                  <a:pt x="183692" y="35102"/>
                </a:lnTo>
                <a:lnTo>
                  <a:pt x="182651" y="34823"/>
                </a:lnTo>
                <a:close/>
              </a:path>
              <a:path w="391794" h="139065">
                <a:moveTo>
                  <a:pt x="229361" y="106527"/>
                </a:moveTo>
                <a:lnTo>
                  <a:pt x="188747" y="106527"/>
                </a:lnTo>
                <a:lnTo>
                  <a:pt x="191185" y="108915"/>
                </a:lnTo>
                <a:lnTo>
                  <a:pt x="193941" y="110782"/>
                </a:lnTo>
                <a:lnTo>
                  <a:pt x="200088" y="113474"/>
                </a:lnTo>
                <a:lnTo>
                  <a:pt x="203835" y="114147"/>
                </a:lnTo>
                <a:lnTo>
                  <a:pt x="213385" y="114147"/>
                </a:lnTo>
                <a:lnTo>
                  <a:pt x="218020" y="113118"/>
                </a:lnTo>
                <a:lnTo>
                  <a:pt x="226301" y="109004"/>
                </a:lnTo>
                <a:lnTo>
                  <a:pt x="229361" y="106527"/>
                </a:lnTo>
                <a:close/>
              </a:path>
              <a:path w="391794" h="139065">
                <a:moveTo>
                  <a:pt x="236898" y="48234"/>
                </a:moveTo>
                <a:lnTo>
                  <a:pt x="208991" y="48234"/>
                </a:lnTo>
                <a:lnTo>
                  <a:pt x="211213" y="48691"/>
                </a:lnTo>
                <a:lnTo>
                  <a:pt x="215125" y="50520"/>
                </a:lnTo>
                <a:lnTo>
                  <a:pt x="222427" y="68732"/>
                </a:lnTo>
                <a:lnTo>
                  <a:pt x="222427" y="77825"/>
                </a:lnTo>
                <a:lnTo>
                  <a:pt x="206679" y="99822"/>
                </a:lnTo>
                <a:lnTo>
                  <a:pt x="234882" y="99822"/>
                </a:lnTo>
                <a:lnTo>
                  <a:pt x="235673" y="98831"/>
                </a:lnTo>
                <a:lnTo>
                  <a:pt x="237921" y="94513"/>
                </a:lnTo>
                <a:lnTo>
                  <a:pt x="241071" y="84556"/>
                </a:lnTo>
                <a:lnTo>
                  <a:pt x="241858" y="79146"/>
                </a:lnTo>
                <a:lnTo>
                  <a:pt x="241858" y="66903"/>
                </a:lnTo>
                <a:lnTo>
                  <a:pt x="241160" y="61226"/>
                </a:lnTo>
                <a:lnTo>
                  <a:pt x="238366" y="51320"/>
                </a:lnTo>
                <a:lnTo>
                  <a:pt x="236898" y="48234"/>
                </a:lnTo>
                <a:close/>
              </a:path>
              <a:path w="391794" h="139065">
                <a:moveTo>
                  <a:pt x="217246" y="33375"/>
                </a:moveTo>
                <a:lnTo>
                  <a:pt x="207492" y="33375"/>
                </a:lnTo>
                <a:lnTo>
                  <a:pt x="202704" y="34493"/>
                </a:lnTo>
                <a:lnTo>
                  <a:pt x="194525" y="38963"/>
                </a:lnTo>
                <a:lnTo>
                  <a:pt x="190906" y="41884"/>
                </a:lnTo>
                <a:lnTo>
                  <a:pt x="187756" y="45491"/>
                </a:lnTo>
                <a:lnTo>
                  <a:pt x="235121" y="45491"/>
                </a:lnTo>
                <a:lnTo>
                  <a:pt x="231254" y="40398"/>
                </a:lnTo>
                <a:lnTo>
                  <a:pt x="228206" y="37820"/>
                </a:lnTo>
                <a:lnTo>
                  <a:pt x="221145" y="34264"/>
                </a:lnTo>
                <a:lnTo>
                  <a:pt x="217246" y="33375"/>
                </a:lnTo>
                <a:close/>
              </a:path>
              <a:path w="391794" h="139065">
                <a:moveTo>
                  <a:pt x="122580" y="33604"/>
                </a:moveTo>
                <a:lnTo>
                  <a:pt x="110896" y="33604"/>
                </a:lnTo>
                <a:lnTo>
                  <a:pt x="105587" y="34544"/>
                </a:lnTo>
                <a:lnTo>
                  <a:pt x="78879" y="62052"/>
                </a:lnTo>
                <a:lnTo>
                  <a:pt x="77952" y="67614"/>
                </a:lnTo>
                <a:lnTo>
                  <a:pt x="77952" y="79959"/>
                </a:lnTo>
                <a:lnTo>
                  <a:pt x="105587" y="113207"/>
                </a:lnTo>
                <a:lnTo>
                  <a:pt x="110896" y="114147"/>
                </a:lnTo>
                <a:lnTo>
                  <a:pt x="122580" y="114147"/>
                </a:lnTo>
                <a:lnTo>
                  <a:pt x="148179" y="99669"/>
                </a:lnTo>
                <a:lnTo>
                  <a:pt x="110134" y="99669"/>
                </a:lnTo>
                <a:lnTo>
                  <a:pt x="105257" y="97472"/>
                </a:lnTo>
                <a:lnTo>
                  <a:pt x="98958" y="88684"/>
                </a:lnTo>
                <a:lnTo>
                  <a:pt x="97396" y="82346"/>
                </a:lnTo>
                <a:lnTo>
                  <a:pt x="97396" y="65481"/>
                </a:lnTo>
                <a:lnTo>
                  <a:pt x="98958" y="59118"/>
                </a:lnTo>
                <a:lnTo>
                  <a:pt x="105257" y="50228"/>
                </a:lnTo>
                <a:lnTo>
                  <a:pt x="110134" y="48006"/>
                </a:lnTo>
                <a:lnTo>
                  <a:pt x="148210" y="48006"/>
                </a:lnTo>
                <a:lnTo>
                  <a:pt x="148132" y="47879"/>
                </a:lnTo>
                <a:lnTo>
                  <a:pt x="141427" y="40970"/>
                </a:lnTo>
                <a:lnTo>
                  <a:pt x="137375" y="38303"/>
                </a:lnTo>
                <a:lnTo>
                  <a:pt x="127876" y="34544"/>
                </a:lnTo>
                <a:lnTo>
                  <a:pt x="122580" y="33604"/>
                </a:lnTo>
                <a:close/>
              </a:path>
              <a:path w="391794" h="139065">
                <a:moveTo>
                  <a:pt x="53797" y="19659"/>
                </a:moveTo>
                <a:lnTo>
                  <a:pt x="33299" y="19659"/>
                </a:lnTo>
                <a:lnTo>
                  <a:pt x="33299" y="113004"/>
                </a:lnTo>
                <a:lnTo>
                  <a:pt x="53797" y="113004"/>
                </a:lnTo>
                <a:lnTo>
                  <a:pt x="53797" y="19659"/>
                </a:lnTo>
                <a:close/>
              </a:path>
              <a:path w="391794" h="139065">
                <a:moveTo>
                  <a:pt x="148210" y="48006"/>
                </a:moveTo>
                <a:lnTo>
                  <a:pt x="123240" y="48006"/>
                </a:lnTo>
                <a:lnTo>
                  <a:pt x="128063" y="50228"/>
                </a:lnTo>
                <a:lnTo>
                  <a:pt x="134302" y="59055"/>
                </a:lnTo>
                <a:lnTo>
                  <a:pt x="135864" y="65481"/>
                </a:lnTo>
                <a:lnTo>
                  <a:pt x="135864" y="82346"/>
                </a:lnTo>
                <a:lnTo>
                  <a:pt x="134302" y="88747"/>
                </a:lnTo>
                <a:lnTo>
                  <a:pt x="128054" y="97485"/>
                </a:lnTo>
                <a:lnTo>
                  <a:pt x="123240" y="99669"/>
                </a:lnTo>
                <a:lnTo>
                  <a:pt x="148179" y="99669"/>
                </a:lnTo>
                <a:lnTo>
                  <a:pt x="150723" y="95504"/>
                </a:lnTo>
                <a:lnTo>
                  <a:pt x="154381" y="85547"/>
                </a:lnTo>
                <a:lnTo>
                  <a:pt x="155295" y="79959"/>
                </a:lnTo>
                <a:lnTo>
                  <a:pt x="155295" y="67614"/>
                </a:lnTo>
                <a:lnTo>
                  <a:pt x="154381" y="62052"/>
                </a:lnTo>
                <a:lnTo>
                  <a:pt x="150723" y="52095"/>
                </a:lnTo>
                <a:lnTo>
                  <a:pt x="148210" y="48006"/>
                </a:lnTo>
                <a:close/>
              </a:path>
              <a:path w="391794" h="139065">
                <a:moveTo>
                  <a:pt x="86944" y="2819"/>
                </a:moveTo>
                <a:lnTo>
                  <a:pt x="0" y="2819"/>
                </a:lnTo>
                <a:lnTo>
                  <a:pt x="0" y="19659"/>
                </a:lnTo>
                <a:lnTo>
                  <a:pt x="86944" y="19659"/>
                </a:lnTo>
                <a:lnTo>
                  <a:pt x="86944" y="2819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903935" y="9152090"/>
            <a:ext cx="8020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65" b="1">
                <a:solidFill>
                  <a:srgbClr val="221F1F"/>
                </a:solidFill>
                <a:latin typeface="Tahoma"/>
                <a:cs typeface="Tahoma"/>
              </a:rPr>
              <a:t>Application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-85" b="1">
                <a:solidFill>
                  <a:srgbClr val="221F1F"/>
                </a:solidFill>
                <a:latin typeface="Tahoma"/>
                <a:cs typeface="Tahoma"/>
              </a:rPr>
              <a:t>Hardening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012425" y="850823"/>
            <a:ext cx="30480" cy="2084705"/>
          </a:xfrm>
          <a:custGeom>
            <a:avLst/>
            <a:gdLst/>
            <a:ahLst/>
            <a:cxnLst/>
            <a:rect l="l" t="t" r="r" b="b"/>
            <a:pathLst>
              <a:path w="30479" h="2084705">
                <a:moveTo>
                  <a:pt x="17589" y="1809153"/>
                </a:moveTo>
                <a:lnTo>
                  <a:pt x="17437" y="1667954"/>
                </a:lnTo>
                <a:lnTo>
                  <a:pt x="12750" y="1663268"/>
                </a:lnTo>
                <a:lnTo>
                  <a:pt x="12750" y="1804314"/>
                </a:lnTo>
                <a:lnTo>
                  <a:pt x="17589" y="1809153"/>
                </a:lnTo>
                <a:close/>
              </a:path>
              <a:path w="30479" h="2084705">
                <a:moveTo>
                  <a:pt x="17589" y="1551914"/>
                </a:moveTo>
                <a:lnTo>
                  <a:pt x="17437" y="1410716"/>
                </a:lnTo>
                <a:lnTo>
                  <a:pt x="12750" y="1406029"/>
                </a:lnTo>
                <a:lnTo>
                  <a:pt x="12750" y="1547075"/>
                </a:lnTo>
                <a:lnTo>
                  <a:pt x="17589" y="1551914"/>
                </a:lnTo>
                <a:close/>
              </a:path>
              <a:path w="30479" h="2084705">
                <a:moveTo>
                  <a:pt x="17589" y="1294676"/>
                </a:moveTo>
                <a:lnTo>
                  <a:pt x="17437" y="1153477"/>
                </a:lnTo>
                <a:lnTo>
                  <a:pt x="12750" y="1148791"/>
                </a:lnTo>
                <a:lnTo>
                  <a:pt x="12750" y="1289837"/>
                </a:lnTo>
                <a:lnTo>
                  <a:pt x="17589" y="1294676"/>
                </a:lnTo>
                <a:close/>
              </a:path>
              <a:path w="30479" h="2084705">
                <a:moveTo>
                  <a:pt x="17589" y="1037424"/>
                </a:moveTo>
                <a:lnTo>
                  <a:pt x="17437" y="896226"/>
                </a:lnTo>
                <a:lnTo>
                  <a:pt x="12750" y="891540"/>
                </a:lnTo>
                <a:lnTo>
                  <a:pt x="12750" y="1032586"/>
                </a:lnTo>
                <a:lnTo>
                  <a:pt x="17589" y="1037424"/>
                </a:lnTo>
                <a:close/>
              </a:path>
              <a:path w="30479" h="2084705">
                <a:moveTo>
                  <a:pt x="17589" y="780186"/>
                </a:moveTo>
                <a:lnTo>
                  <a:pt x="17437" y="638987"/>
                </a:lnTo>
                <a:lnTo>
                  <a:pt x="12750" y="634301"/>
                </a:lnTo>
                <a:lnTo>
                  <a:pt x="12750" y="775347"/>
                </a:lnTo>
                <a:lnTo>
                  <a:pt x="17589" y="780186"/>
                </a:lnTo>
                <a:close/>
              </a:path>
              <a:path w="30479" h="2084705">
                <a:moveTo>
                  <a:pt x="17589" y="522935"/>
                </a:moveTo>
                <a:lnTo>
                  <a:pt x="17437" y="381736"/>
                </a:lnTo>
                <a:lnTo>
                  <a:pt x="12750" y="377050"/>
                </a:lnTo>
                <a:lnTo>
                  <a:pt x="12750" y="518096"/>
                </a:lnTo>
                <a:lnTo>
                  <a:pt x="17589" y="522935"/>
                </a:lnTo>
                <a:close/>
              </a:path>
              <a:path w="30479" h="2084705">
                <a:moveTo>
                  <a:pt x="17589" y="265696"/>
                </a:moveTo>
                <a:lnTo>
                  <a:pt x="17437" y="124485"/>
                </a:lnTo>
                <a:lnTo>
                  <a:pt x="12750" y="119811"/>
                </a:lnTo>
                <a:lnTo>
                  <a:pt x="12750" y="260858"/>
                </a:lnTo>
                <a:lnTo>
                  <a:pt x="17589" y="265696"/>
                </a:lnTo>
                <a:close/>
              </a:path>
              <a:path w="30479" h="2084705">
                <a:moveTo>
                  <a:pt x="29730" y="2084666"/>
                </a:moveTo>
                <a:lnTo>
                  <a:pt x="29400" y="2052180"/>
                </a:lnTo>
                <a:lnTo>
                  <a:pt x="17551" y="2040369"/>
                </a:lnTo>
                <a:lnTo>
                  <a:pt x="17437" y="1925205"/>
                </a:lnTo>
                <a:lnTo>
                  <a:pt x="12750" y="1920519"/>
                </a:lnTo>
                <a:lnTo>
                  <a:pt x="12750" y="2035556"/>
                </a:lnTo>
                <a:lnTo>
                  <a:pt x="647" y="2023465"/>
                </a:lnTo>
                <a:lnTo>
                  <a:pt x="647" y="2055622"/>
                </a:lnTo>
                <a:lnTo>
                  <a:pt x="29730" y="2084666"/>
                </a:lnTo>
                <a:close/>
              </a:path>
              <a:path w="30479" h="2084705">
                <a:moveTo>
                  <a:pt x="30365" y="1929295"/>
                </a:moveTo>
                <a:lnTo>
                  <a:pt x="30327" y="1926170"/>
                </a:lnTo>
                <a:lnTo>
                  <a:pt x="30022" y="1894979"/>
                </a:lnTo>
                <a:lnTo>
                  <a:pt x="3098" y="1868081"/>
                </a:lnTo>
                <a:lnTo>
                  <a:pt x="0" y="1864982"/>
                </a:lnTo>
                <a:lnTo>
                  <a:pt x="0" y="1898954"/>
                </a:lnTo>
                <a:lnTo>
                  <a:pt x="30365" y="1929295"/>
                </a:lnTo>
                <a:close/>
              </a:path>
              <a:path w="30479" h="2084705">
                <a:moveTo>
                  <a:pt x="30365" y="1864982"/>
                </a:moveTo>
                <a:lnTo>
                  <a:pt x="30327" y="1861858"/>
                </a:lnTo>
                <a:lnTo>
                  <a:pt x="30022" y="1830666"/>
                </a:lnTo>
                <a:lnTo>
                  <a:pt x="3098" y="1803768"/>
                </a:lnTo>
                <a:lnTo>
                  <a:pt x="0" y="1800669"/>
                </a:lnTo>
                <a:lnTo>
                  <a:pt x="0" y="1834642"/>
                </a:lnTo>
                <a:lnTo>
                  <a:pt x="30365" y="1864982"/>
                </a:lnTo>
                <a:close/>
              </a:path>
              <a:path w="30479" h="2084705">
                <a:moveTo>
                  <a:pt x="30365" y="1672056"/>
                </a:moveTo>
                <a:lnTo>
                  <a:pt x="30327" y="1668932"/>
                </a:lnTo>
                <a:lnTo>
                  <a:pt x="30022" y="1637741"/>
                </a:lnTo>
                <a:lnTo>
                  <a:pt x="3098" y="1610842"/>
                </a:lnTo>
                <a:lnTo>
                  <a:pt x="0" y="1607743"/>
                </a:lnTo>
                <a:lnTo>
                  <a:pt x="0" y="1641716"/>
                </a:lnTo>
                <a:lnTo>
                  <a:pt x="30365" y="1672056"/>
                </a:lnTo>
                <a:close/>
              </a:path>
              <a:path w="30479" h="2084705">
                <a:moveTo>
                  <a:pt x="30365" y="1607743"/>
                </a:moveTo>
                <a:lnTo>
                  <a:pt x="30327" y="1604619"/>
                </a:lnTo>
                <a:lnTo>
                  <a:pt x="30022" y="1573428"/>
                </a:lnTo>
                <a:lnTo>
                  <a:pt x="3098" y="1546529"/>
                </a:lnTo>
                <a:lnTo>
                  <a:pt x="0" y="1543431"/>
                </a:lnTo>
                <a:lnTo>
                  <a:pt x="0" y="1577403"/>
                </a:lnTo>
                <a:lnTo>
                  <a:pt x="30365" y="1607743"/>
                </a:lnTo>
                <a:close/>
              </a:path>
              <a:path w="30479" h="2084705">
                <a:moveTo>
                  <a:pt x="30365" y="1414818"/>
                </a:moveTo>
                <a:lnTo>
                  <a:pt x="30327" y="1411693"/>
                </a:lnTo>
                <a:lnTo>
                  <a:pt x="30022" y="1380502"/>
                </a:lnTo>
                <a:lnTo>
                  <a:pt x="3098" y="1353604"/>
                </a:lnTo>
                <a:lnTo>
                  <a:pt x="0" y="1350505"/>
                </a:lnTo>
                <a:lnTo>
                  <a:pt x="0" y="1384477"/>
                </a:lnTo>
                <a:lnTo>
                  <a:pt x="30365" y="1414818"/>
                </a:lnTo>
                <a:close/>
              </a:path>
              <a:path w="30479" h="2084705">
                <a:moveTo>
                  <a:pt x="30365" y="1350505"/>
                </a:moveTo>
                <a:lnTo>
                  <a:pt x="30327" y="1347381"/>
                </a:lnTo>
                <a:lnTo>
                  <a:pt x="30022" y="1316189"/>
                </a:lnTo>
                <a:lnTo>
                  <a:pt x="3098" y="1289291"/>
                </a:lnTo>
                <a:lnTo>
                  <a:pt x="0" y="1286192"/>
                </a:lnTo>
                <a:lnTo>
                  <a:pt x="0" y="1320165"/>
                </a:lnTo>
                <a:lnTo>
                  <a:pt x="30365" y="1350505"/>
                </a:lnTo>
                <a:close/>
              </a:path>
              <a:path w="30479" h="2084705">
                <a:moveTo>
                  <a:pt x="30365" y="1157579"/>
                </a:moveTo>
                <a:lnTo>
                  <a:pt x="30327" y="1154455"/>
                </a:lnTo>
                <a:lnTo>
                  <a:pt x="30022" y="1123264"/>
                </a:lnTo>
                <a:lnTo>
                  <a:pt x="3098" y="1096365"/>
                </a:lnTo>
                <a:lnTo>
                  <a:pt x="0" y="1093266"/>
                </a:lnTo>
                <a:lnTo>
                  <a:pt x="0" y="1127239"/>
                </a:lnTo>
                <a:lnTo>
                  <a:pt x="30365" y="1157579"/>
                </a:lnTo>
                <a:close/>
              </a:path>
              <a:path w="30479" h="2084705">
                <a:moveTo>
                  <a:pt x="30365" y="1093266"/>
                </a:moveTo>
                <a:lnTo>
                  <a:pt x="30327" y="1090142"/>
                </a:lnTo>
                <a:lnTo>
                  <a:pt x="30022" y="1058951"/>
                </a:lnTo>
                <a:lnTo>
                  <a:pt x="3098" y="1032052"/>
                </a:lnTo>
                <a:lnTo>
                  <a:pt x="0" y="1028954"/>
                </a:lnTo>
                <a:lnTo>
                  <a:pt x="0" y="1062926"/>
                </a:lnTo>
                <a:lnTo>
                  <a:pt x="30365" y="1093266"/>
                </a:lnTo>
                <a:close/>
              </a:path>
              <a:path w="30479" h="2084705">
                <a:moveTo>
                  <a:pt x="30365" y="900341"/>
                </a:moveTo>
                <a:lnTo>
                  <a:pt x="30327" y="897216"/>
                </a:lnTo>
                <a:lnTo>
                  <a:pt x="30022" y="866025"/>
                </a:lnTo>
                <a:lnTo>
                  <a:pt x="3098" y="839127"/>
                </a:lnTo>
                <a:lnTo>
                  <a:pt x="0" y="836028"/>
                </a:lnTo>
                <a:lnTo>
                  <a:pt x="0" y="870000"/>
                </a:lnTo>
                <a:lnTo>
                  <a:pt x="30365" y="900341"/>
                </a:lnTo>
                <a:close/>
              </a:path>
              <a:path w="30479" h="2084705">
                <a:moveTo>
                  <a:pt x="30365" y="836028"/>
                </a:moveTo>
                <a:lnTo>
                  <a:pt x="30327" y="832904"/>
                </a:lnTo>
                <a:lnTo>
                  <a:pt x="30022" y="801712"/>
                </a:lnTo>
                <a:lnTo>
                  <a:pt x="3098" y="774814"/>
                </a:lnTo>
                <a:lnTo>
                  <a:pt x="0" y="771715"/>
                </a:lnTo>
                <a:lnTo>
                  <a:pt x="0" y="805688"/>
                </a:lnTo>
                <a:lnTo>
                  <a:pt x="30365" y="836028"/>
                </a:lnTo>
                <a:close/>
              </a:path>
              <a:path w="30479" h="2084705">
                <a:moveTo>
                  <a:pt x="30365" y="643102"/>
                </a:moveTo>
                <a:lnTo>
                  <a:pt x="30327" y="639978"/>
                </a:lnTo>
                <a:lnTo>
                  <a:pt x="30022" y="608787"/>
                </a:lnTo>
                <a:lnTo>
                  <a:pt x="3098" y="581888"/>
                </a:lnTo>
                <a:lnTo>
                  <a:pt x="0" y="578789"/>
                </a:lnTo>
                <a:lnTo>
                  <a:pt x="0" y="612762"/>
                </a:lnTo>
                <a:lnTo>
                  <a:pt x="30365" y="643102"/>
                </a:lnTo>
                <a:close/>
              </a:path>
              <a:path w="30479" h="2084705">
                <a:moveTo>
                  <a:pt x="30365" y="578789"/>
                </a:moveTo>
                <a:lnTo>
                  <a:pt x="30327" y="575665"/>
                </a:lnTo>
                <a:lnTo>
                  <a:pt x="30022" y="544474"/>
                </a:lnTo>
                <a:lnTo>
                  <a:pt x="3098" y="517575"/>
                </a:lnTo>
                <a:lnTo>
                  <a:pt x="0" y="514477"/>
                </a:lnTo>
                <a:lnTo>
                  <a:pt x="0" y="548449"/>
                </a:lnTo>
                <a:lnTo>
                  <a:pt x="30365" y="578789"/>
                </a:lnTo>
                <a:close/>
              </a:path>
              <a:path w="30479" h="2084705">
                <a:moveTo>
                  <a:pt x="30365" y="385864"/>
                </a:moveTo>
                <a:lnTo>
                  <a:pt x="30327" y="382739"/>
                </a:lnTo>
                <a:lnTo>
                  <a:pt x="30022" y="351548"/>
                </a:lnTo>
                <a:lnTo>
                  <a:pt x="3098" y="324650"/>
                </a:lnTo>
                <a:lnTo>
                  <a:pt x="0" y="321551"/>
                </a:lnTo>
                <a:lnTo>
                  <a:pt x="0" y="355523"/>
                </a:lnTo>
                <a:lnTo>
                  <a:pt x="30365" y="385864"/>
                </a:lnTo>
                <a:close/>
              </a:path>
              <a:path w="30479" h="2084705">
                <a:moveTo>
                  <a:pt x="30365" y="321551"/>
                </a:moveTo>
                <a:lnTo>
                  <a:pt x="30327" y="318427"/>
                </a:lnTo>
                <a:lnTo>
                  <a:pt x="30022" y="287235"/>
                </a:lnTo>
                <a:lnTo>
                  <a:pt x="3098" y="260337"/>
                </a:lnTo>
                <a:lnTo>
                  <a:pt x="0" y="257238"/>
                </a:lnTo>
                <a:lnTo>
                  <a:pt x="0" y="291211"/>
                </a:lnTo>
                <a:lnTo>
                  <a:pt x="30365" y="321551"/>
                </a:lnTo>
                <a:close/>
              </a:path>
              <a:path w="30479" h="2084705">
                <a:moveTo>
                  <a:pt x="30365" y="128625"/>
                </a:moveTo>
                <a:lnTo>
                  <a:pt x="30327" y="125501"/>
                </a:lnTo>
                <a:lnTo>
                  <a:pt x="30022" y="94310"/>
                </a:lnTo>
                <a:lnTo>
                  <a:pt x="3098" y="67411"/>
                </a:lnTo>
                <a:lnTo>
                  <a:pt x="0" y="64312"/>
                </a:lnTo>
                <a:lnTo>
                  <a:pt x="0" y="98285"/>
                </a:lnTo>
                <a:lnTo>
                  <a:pt x="30365" y="128625"/>
                </a:lnTo>
                <a:close/>
              </a:path>
              <a:path w="30479" h="2084705">
                <a:moveTo>
                  <a:pt x="30365" y="64312"/>
                </a:moveTo>
                <a:lnTo>
                  <a:pt x="30327" y="61188"/>
                </a:lnTo>
                <a:lnTo>
                  <a:pt x="30022" y="29997"/>
                </a:lnTo>
                <a:lnTo>
                  <a:pt x="3098" y="3098"/>
                </a:lnTo>
                <a:lnTo>
                  <a:pt x="0" y="0"/>
                </a:lnTo>
                <a:lnTo>
                  <a:pt x="0" y="33972"/>
                </a:lnTo>
                <a:lnTo>
                  <a:pt x="30365" y="64312"/>
                </a:lnTo>
                <a:close/>
              </a:path>
            </a:pathLst>
          </a:custGeom>
          <a:solidFill>
            <a:srgbClr val="ED312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3" name="object 63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283819" y="289703"/>
            <a:ext cx="726338" cy="255050"/>
          </a:xfrm>
          <a:prstGeom prst="rect">
            <a:avLst/>
          </a:prstGeom>
        </p:spPr>
      </p:pic>
      <p:sp>
        <p:nvSpPr>
          <p:cNvPr id="64" name="object 64"/>
          <p:cNvSpPr/>
          <p:nvPr/>
        </p:nvSpPr>
        <p:spPr>
          <a:xfrm>
            <a:off x="943823" y="7550836"/>
            <a:ext cx="369570" cy="0"/>
          </a:xfrm>
          <a:custGeom>
            <a:avLst/>
            <a:gdLst/>
            <a:ahLst/>
            <a:cxnLst/>
            <a:rect l="l" t="t" r="r" b="b"/>
            <a:pathLst>
              <a:path w="369569" h="0">
                <a:moveTo>
                  <a:pt x="0" y="0"/>
                </a:moveTo>
                <a:lnTo>
                  <a:pt x="368998" y="0"/>
                </a:lnTo>
              </a:path>
            </a:pathLst>
          </a:custGeom>
          <a:ln w="12700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943823" y="9140266"/>
            <a:ext cx="369570" cy="0"/>
          </a:xfrm>
          <a:custGeom>
            <a:avLst/>
            <a:gdLst/>
            <a:ahLst/>
            <a:cxnLst/>
            <a:rect l="l" t="t" r="r" b="b"/>
            <a:pathLst>
              <a:path w="369569" h="0">
                <a:moveTo>
                  <a:pt x="0" y="0"/>
                </a:moveTo>
                <a:lnTo>
                  <a:pt x="368998" y="0"/>
                </a:lnTo>
              </a:path>
            </a:pathLst>
          </a:custGeom>
          <a:ln w="12700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6" name="object 66"/>
          <p:cNvGrpSpPr/>
          <p:nvPr/>
        </p:nvGrpSpPr>
        <p:grpSpPr>
          <a:xfrm>
            <a:off x="499618" y="3463353"/>
            <a:ext cx="6522720" cy="2418080"/>
            <a:chOff x="499618" y="3463353"/>
            <a:chExt cx="6522720" cy="2418080"/>
          </a:xfrm>
        </p:grpSpPr>
        <p:sp>
          <p:nvSpPr>
            <p:cNvPr id="67" name="object 67"/>
            <p:cNvSpPr/>
            <p:nvPr/>
          </p:nvSpPr>
          <p:spPr>
            <a:xfrm>
              <a:off x="499618" y="3837139"/>
              <a:ext cx="6522720" cy="2044700"/>
            </a:xfrm>
            <a:custGeom>
              <a:avLst/>
              <a:gdLst/>
              <a:ahLst/>
              <a:cxnLst/>
              <a:rect l="l" t="t" r="r" b="b"/>
              <a:pathLst>
                <a:path w="6522720" h="2044700">
                  <a:moveTo>
                    <a:pt x="71653" y="270040"/>
                  </a:moveTo>
                  <a:lnTo>
                    <a:pt x="5905" y="361480"/>
                  </a:lnTo>
                  <a:lnTo>
                    <a:pt x="4508" y="846150"/>
                  </a:lnTo>
                  <a:lnTo>
                    <a:pt x="71653" y="752779"/>
                  </a:lnTo>
                  <a:lnTo>
                    <a:pt x="71653" y="270040"/>
                  </a:lnTo>
                  <a:close/>
                </a:path>
                <a:path w="6522720" h="2044700">
                  <a:moveTo>
                    <a:pt x="6517894" y="1000658"/>
                  </a:moveTo>
                  <a:lnTo>
                    <a:pt x="6472720" y="1063472"/>
                  </a:lnTo>
                  <a:lnTo>
                    <a:pt x="6472720" y="1593545"/>
                  </a:lnTo>
                  <a:lnTo>
                    <a:pt x="6517437" y="1531366"/>
                  </a:lnTo>
                  <a:lnTo>
                    <a:pt x="6517894" y="1000658"/>
                  </a:lnTo>
                  <a:close/>
                </a:path>
                <a:path w="6522720" h="2044700">
                  <a:moveTo>
                    <a:pt x="6522415" y="669290"/>
                  </a:moveTo>
                  <a:lnTo>
                    <a:pt x="6513373" y="656717"/>
                  </a:lnTo>
                  <a:lnTo>
                    <a:pt x="6513373" y="674497"/>
                  </a:lnTo>
                  <a:lnTo>
                    <a:pt x="6513373" y="919289"/>
                  </a:lnTo>
                  <a:lnTo>
                    <a:pt x="6439497" y="1022032"/>
                  </a:lnTo>
                  <a:lnTo>
                    <a:pt x="6439497" y="1904555"/>
                  </a:lnTo>
                  <a:lnTo>
                    <a:pt x="6348108" y="2031631"/>
                  </a:lnTo>
                  <a:lnTo>
                    <a:pt x="191757" y="2031631"/>
                  </a:lnTo>
                  <a:lnTo>
                    <a:pt x="82575" y="1865147"/>
                  </a:lnTo>
                  <a:lnTo>
                    <a:pt x="80987" y="1862721"/>
                  </a:lnTo>
                  <a:lnTo>
                    <a:pt x="80987" y="1860918"/>
                  </a:lnTo>
                  <a:lnTo>
                    <a:pt x="80987" y="1716938"/>
                  </a:lnTo>
                  <a:lnTo>
                    <a:pt x="9029" y="1616887"/>
                  </a:lnTo>
                  <a:lnTo>
                    <a:pt x="9029" y="907630"/>
                  </a:lnTo>
                  <a:lnTo>
                    <a:pt x="105346" y="773709"/>
                  </a:lnTo>
                  <a:lnTo>
                    <a:pt x="105346" y="180568"/>
                  </a:lnTo>
                  <a:lnTo>
                    <a:pt x="226148" y="12573"/>
                  </a:lnTo>
                  <a:lnTo>
                    <a:pt x="6408471" y="12573"/>
                  </a:lnTo>
                  <a:lnTo>
                    <a:pt x="6472771" y="101981"/>
                  </a:lnTo>
                  <a:lnTo>
                    <a:pt x="6472771" y="618032"/>
                  </a:lnTo>
                  <a:lnTo>
                    <a:pt x="6513373" y="674497"/>
                  </a:lnTo>
                  <a:lnTo>
                    <a:pt x="6513373" y="656717"/>
                  </a:lnTo>
                  <a:lnTo>
                    <a:pt x="6481813" y="612825"/>
                  </a:lnTo>
                  <a:lnTo>
                    <a:pt x="6481813" y="96774"/>
                  </a:lnTo>
                  <a:lnTo>
                    <a:pt x="6421247" y="12573"/>
                  </a:lnTo>
                  <a:lnTo>
                    <a:pt x="6412217" y="0"/>
                  </a:lnTo>
                  <a:lnTo>
                    <a:pt x="222415" y="0"/>
                  </a:lnTo>
                  <a:lnTo>
                    <a:pt x="96304" y="175361"/>
                  </a:lnTo>
                  <a:lnTo>
                    <a:pt x="96304" y="768502"/>
                  </a:lnTo>
                  <a:lnTo>
                    <a:pt x="0" y="902436"/>
                  </a:lnTo>
                  <a:lnTo>
                    <a:pt x="0" y="1622094"/>
                  </a:lnTo>
                  <a:lnTo>
                    <a:pt x="71945" y="1722145"/>
                  </a:lnTo>
                  <a:lnTo>
                    <a:pt x="71945" y="1867585"/>
                  </a:lnTo>
                  <a:lnTo>
                    <a:pt x="73126" y="1869376"/>
                  </a:lnTo>
                  <a:lnTo>
                    <a:pt x="187756" y="2044204"/>
                  </a:lnTo>
                  <a:lnTo>
                    <a:pt x="6351854" y="2044204"/>
                  </a:lnTo>
                  <a:lnTo>
                    <a:pt x="6360884" y="2031631"/>
                  </a:lnTo>
                  <a:lnTo>
                    <a:pt x="6448526" y="1909762"/>
                  </a:lnTo>
                  <a:lnTo>
                    <a:pt x="6448526" y="1027239"/>
                  </a:lnTo>
                  <a:lnTo>
                    <a:pt x="6522415" y="924496"/>
                  </a:lnTo>
                  <a:lnTo>
                    <a:pt x="6522415" y="669290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70504" y="3953929"/>
              <a:ext cx="173456" cy="241198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691426" y="5526633"/>
              <a:ext cx="173443" cy="241198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57910" y="4369285"/>
              <a:ext cx="1250226" cy="1240952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373947" y="4369285"/>
              <a:ext cx="1250226" cy="124095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889984" y="4369285"/>
              <a:ext cx="1250226" cy="1240952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398541" y="4369285"/>
              <a:ext cx="1265212" cy="1240952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1713318" y="3463353"/>
              <a:ext cx="4095115" cy="748030"/>
            </a:xfrm>
            <a:custGeom>
              <a:avLst/>
              <a:gdLst/>
              <a:ahLst/>
              <a:cxnLst/>
              <a:rect l="l" t="t" r="r" b="b"/>
              <a:pathLst>
                <a:path w="4095115" h="748029">
                  <a:moveTo>
                    <a:pt x="4095000" y="0"/>
                  </a:moveTo>
                  <a:lnTo>
                    <a:pt x="0" y="0"/>
                  </a:lnTo>
                  <a:lnTo>
                    <a:pt x="0" y="747598"/>
                  </a:lnTo>
                  <a:lnTo>
                    <a:pt x="4095000" y="747598"/>
                  </a:lnTo>
                  <a:lnTo>
                    <a:pt x="40950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396667" y="3607587"/>
              <a:ext cx="2728988" cy="211912"/>
            </a:xfrm>
            <a:prstGeom prst="rect">
              <a:avLst/>
            </a:prstGeom>
          </p:spPr>
        </p:pic>
      </p:grpSp>
      <p:sp>
        <p:nvSpPr>
          <p:cNvPr id="76" name="object 76"/>
          <p:cNvSpPr txBox="1"/>
          <p:nvPr/>
        </p:nvSpPr>
        <p:spPr>
          <a:xfrm>
            <a:off x="1713318" y="3463353"/>
            <a:ext cx="4095115" cy="74803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450">
              <a:latin typeface="Times New Roman"/>
              <a:cs typeface="Times New Roman"/>
            </a:endParaRPr>
          </a:p>
          <a:p>
            <a:pPr marL="238125">
              <a:lnSpc>
                <a:spcPct val="100000"/>
              </a:lnSpc>
            </a:pPr>
            <a:r>
              <a:rPr dirty="0" sz="1800" spc="-85" b="1">
                <a:solidFill>
                  <a:srgbClr val="FFFFFF"/>
                </a:solidFill>
                <a:latin typeface="Trebuchet MS"/>
                <a:cs typeface="Trebuchet MS"/>
              </a:rPr>
              <a:t>CEH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77" name="object 77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2481567" y="3882364"/>
            <a:ext cx="3076473" cy="211454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5912764" y="162129"/>
            <a:ext cx="1421091" cy="557719"/>
          </a:xfrm>
          <a:prstGeom prst="rect">
            <a:avLst/>
          </a:prstGeom>
        </p:spPr>
      </p:pic>
      <p:sp>
        <p:nvSpPr>
          <p:cNvPr id="79" name="object 7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-20"/>
              <a:t>CEH</a:t>
            </a:r>
            <a:r>
              <a:rPr dirty="0" spc="-85"/>
              <a:t> </a:t>
            </a:r>
            <a:r>
              <a:rPr dirty="0" spc="-10"/>
              <a:t>v12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3189744" y="10374941"/>
            <a:ext cx="1143635" cy="16319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900" spc="-10" i="1">
                <a:solidFill>
                  <a:srgbClr val="2B2D30"/>
                </a:solidFill>
                <a:latin typeface="Trebuchet MS"/>
                <a:cs typeface="Trebuchet MS"/>
                <a:hlinkClick r:id="rId49"/>
              </a:rPr>
              <a:t>ww</a:t>
            </a:r>
            <a:r>
              <a:rPr dirty="0" sz="900" spc="-50" i="1">
                <a:solidFill>
                  <a:srgbClr val="2B2D30"/>
                </a:solidFill>
                <a:latin typeface="Trebuchet MS"/>
                <a:cs typeface="Trebuchet MS"/>
                <a:hlinkClick r:id="rId49"/>
              </a:rPr>
              <a:t>w</a:t>
            </a:r>
            <a:r>
              <a:rPr dirty="0" sz="900" spc="-40" i="1">
                <a:solidFill>
                  <a:srgbClr val="2B2D30"/>
                </a:solidFill>
                <a:latin typeface="Trebuchet MS"/>
                <a:cs typeface="Trebuchet MS"/>
                <a:hlinkClick r:id="rId49"/>
              </a:rPr>
              <a:t>.eccouncil.org</a:t>
            </a:r>
            <a:r>
              <a:rPr dirty="0" sz="900" spc="-215" i="1">
                <a:solidFill>
                  <a:srgbClr val="2B2D30"/>
                </a:solidFill>
                <a:latin typeface="Trebuchet MS"/>
                <a:cs typeface="Trebuchet MS"/>
                <a:hlinkClick r:id="rId49"/>
              </a:rPr>
              <a:t>/</a:t>
            </a:r>
            <a:r>
              <a:rPr dirty="0" sz="900" spc="-20" i="1">
                <a:solidFill>
                  <a:srgbClr val="2B2D30"/>
                </a:solidFill>
                <a:latin typeface="Trebuchet MS"/>
                <a:cs typeface="Trebuchet MS"/>
                <a:hlinkClick r:id="rId49"/>
              </a:rPr>
              <a:t>ceh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1" name="object 8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76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690"/>
              </a:spcBef>
            </a:pPr>
            <a:r>
              <a:rPr dirty="0" spc="-15"/>
              <a:t>13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6363" y="1615376"/>
            <a:ext cx="6120130" cy="8115300"/>
          </a:xfrm>
          <a:custGeom>
            <a:avLst/>
            <a:gdLst/>
            <a:ahLst/>
            <a:cxnLst/>
            <a:rect l="l" t="t" r="r" b="b"/>
            <a:pathLst>
              <a:path w="6120130" h="8115300">
                <a:moveTo>
                  <a:pt x="132600" y="1628673"/>
                </a:moveTo>
                <a:lnTo>
                  <a:pt x="10934" y="1754035"/>
                </a:lnTo>
                <a:lnTo>
                  <a:pt x="8356" y="3948493"/>
                </a:lnTo>
                <a:lnTo>
                  <a:pt x="132600" y="3820477"/>
                </a:lnTo>
                <a:lnTo>
                  <a:pt x="132600" y="1628673"/>
                </a:lnTo>
                <a:close/>
              </a:path>
              <a:path w="6120130" h="8115300">
                <a:moveTo>
                  <a:pt x="637120" y="160121"/>
                </a:moveTo>
                <a:lnTo>
                  <a:pt x="484555" y="160121"/>
                </a:lnTo>
                <a:lnTo>
                  <a:pt x="316191" y="333590"/>
                </a:lnTo>
                <a:lnTo>
                  <a:pt x="316191" y="490791"/>
                </a:lnTo>
                <a:lnTo>
                  <a:pt x="332917" y="490791"/>
                </a:lnTo>
                <a:lnTo>
                  <a:pt x="332917" y="343255"/>
                </a:lnTo>
                <a:lnTo>
                  <a:pt x="332917" y="340741"/>
                </a:lnTo>
                <a:lnTo>
                  <a:pt x="336384" y="337159"/>
                </a:lnTo>
                <a:lnTo>
                  <a:pt x="491477" y="177342"/>
                </a:lnTo>
                <a:lnTo>
                  <a:pt x="637120" y="177342"/>
                </a:lnTo>
                <a:lnTo>
                  <a:pt x="637120" y="168732"/>
                </a:lnTo>
                <a:lnTo>
                  <a:pt x="637120" y="160121"/>
                </a:lnTo>
                <a:close/>
              </a:path>
              <a:path w="6120130" h="8115300">
                <a:moveTo>
                  <a:pt x="5829236" y="7628725"/>
                </a:moveTo>
                <a:lnTo>
                  <a:pt x="5812523" y="7628725"/>
                </a:lnTo>
                <a:lnTo>
                  <a:pt x="5812523" y="7778788"/>
                </a:lnTo>
                <a:lnTo>
                  <a:pt x="5653951" y="7942173"/>
                </a:lnTo>
                <a:lnTo>
                  <a:pt x="5508320" y="7942173"/>
                </a:lnTo>
                <a:lnTo>
                  <a:pt x="5508320" y="7959395"/>
                </a:lnTo>
                <a:lnTo>
                  <a:pt x="5660885" y="7959395"/>
                </a:lnTo>
                <a:lnTo>
                  <a:pt x="5669229" y="7950784"/>
                </a:lnTo>
                <a:lnTo>
                  <a:pt x="5677586" y="7942173"/>
                </a:lnTo>
                <a:lnTo>
                  <a:pt x="5829236" y="7785925"/>
                </a:lnTo>
                <a:lnTo>
                  <a:pt x="5829236" y="7782357"/>
                </a:lnTo>
                <a:lnTo>
                  <a:pt x="5829236" y="7776261"/>
                </a:lnTo>
                <a:lnTo>
                  <a:pt x="5829236" y="7628725"/>
                </a:lnTo>
                <a:close/>
              </a:path>
              <a:path w="6120130" h="8115300">
                <a:moveTo>
                  <a:pt x="6111646" y="5220868"/>
                </a:moveTo>
                <a:lnTo>
                  <a:pt x="6028067" y="5306987"/>
                </a:lnTo>
                <a:lnTo>
                  <a:pt x="6028067" y="7113689"/>
                </a:lnTo>
                <a:lnTo>
                  <a:pt x="6110795" y="7028459"/>
                </a:lnTo>
                <a:lnTo>
                  <a:pt x="6111646" y="5220868"/>
                </a:lnTo>
                <a:close/>
              </a:path>
              <a:path w="6120130" h="8115300">
                <a:moveTo>
                  <a:pt x="6120003" y="1186027"/>
                </a:moveTo>
                <a:lnTo>
                  <a:pt x="6103290" y="1168806"/>
                </a:lnTo>
                <a:lnTo>
                  <a:pt x="6103290" y="1193165"/>
                </a:lnTo>
                <a:lnTo>
                  <a:pt x="6103290" y="5109299"/>
                </a:lnTo>
                <a:lnTo>
                  <a:pt x="5966587" y="5250154"/>
                </a:lnTo>
                <a:lnTo>
                  <a:pt x="5966587" y="7923581"/>
                </a:lnTo>
                <a:lnTo>
                  <a:pt x="5797499" y="8097799"/>
                </a:lnTo>
                <a:lnTo>
                  <a:pt x="354799" y="8097799"/>
                </a:lnTo>
                <a:lnTo>
                  <a:pt x="152793" y="7869555"/>
                </a:lnTo>
                <a:lnTo>
                  <a:pt x="149847" y="7866227"/>
                </a:lnTo>
                <a:lnTo>
                  <a:pt x="149847" y="7863751"/>
                </a:lnTo>
                <a:lnTo>
                  <a:pt x="149847" y="7282866"/>
                </a:lnTo>
                <a:lnTo>
                  <a:pt x="16725" y="7145693"/>
                </a:lnTo>
                <a:lnTo>
                  <a:pt x="16725" y="4032796"/>
                </a:lnTo>
                <a:lnTo>
                  <a:pt x="194919" y="3849179"/>
                </a:lnTo>
                <a:lnTo>
                  <a:pt x="194919" y="247548"/>
                </a:lnTo>
                <a:lnTo>
                  <a:pt x="418439" y="17233"/>
                </a:lnTo>
                <a:lnTo>
                  <a:pt x="5909195" y="17233"/>
                </a:lnTo>
                <a:lnTo>
                  <a:pt x="6028156" y="139814"/>
                </a:lnTo>
                <a:lnTo>
                  <a:pt x="6028156" y="1115758"/>
                </a:lnTo>
                <a:lnTo>
                  <a:pt x="6103290" y="1193165"/>
                </a:lnTo>
                <a:lnTo>
                  <a:pt x="6103290" y="1168806"/>
                </a:lnTo>
                <a:lnTo>
                  <a:pt x="6044882" y="1108621"/>
                </a:lnTo>
                <a:lnTo>
                  <a:pt x="6044882" y="132676"/>
                </a:lnTo>
                <a:lnTo>
                  <a:pt x="5932856" y="17233"/>
                </a:lnTo>
                <a:lnTo>
                  <a:pt x="5916130" y="0"/>
                </a:lnTo>
                <a:lnTo>
                  <a:pt x="411518" y="0"/>
                </a:lnTo>
                <a:lnTo>
                  <a:pt x="178193" y="240411"/>
                </a:lnTo>
                <a:lnTo>
                  <a:pt x="178193" y="3842054"/>
                </a:lnTo>
                <a:lnTo>
                  <a:pt x="0" y="4025658"/>
                </a:lnTo>
                <a:lnTo>
                  <a:pt x="0" y="7152830"/>
                </a:lnTo>
                <a:lnTo>
                  <a:pt x="133134" y="7290003"/>
                </a:lnTo>
                <a:lnTo>
                  <a:pt x="133134" y="7872895"/>
                </a:lnTo>
                <a:lnTo>
                  <a:pt x="135318" y="7875359"/>
                </a:lnTo>
                <a:lnTo>
                  <a:pt x="347408" y="8115033"/>
                </a:lnTo>
                <a:lnTo>
                  <a:pt x="5804420" y="8115033"/>
                </a:lnTo>
                <a:lnTo>
                  <a:pt x="5821146" y="8097799"/>
                </a:lnTo>
                <a:lnTo>
                  <a:pt x="5983300" y="7930718"/>
                </a:lnTo>
                <a:lnTo>
                  <a:pt x="5983300" y="5257304"/>
                </a:lnTo>
                <a:lnTo>
                  <a:pt x="6120003" y="5116436"/>
                </a:lnTo>
                <a:lnTo>
                  <a:pt x="6120003" y="1186027"/>
                </a:lnTo>
                <a:close/>
              </a:path>
            </a:pathLst>
          </a:custGeom>
          <a:solidFill>
            <a:srgbClr val="ED312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9876" y="1145527"/>
            <a:ext cx="1197660" cy="16215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963864" y="1087577"/>
            <a:ext cx="6908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70" b="1">
                <a:solidFill>
                  <a:srgbClr val="2B2D30"/>
                </a:solidFill>
                <a:latin typeface="Trebuchet MS"/>
                <a:cs typeface="Trebuchet MS"/>
              </a:rPr>
              <a:t>CEH</a:t>
            </a:r>
            <a:r>
              <a:rPr dirty="0" sz="1400" spc="215" b="1">
                <a:solidFill>
                  <a:srgbClr val="2B2D30"/>
                </a:solidFill>
                <a:latin typeface="Trebuchet MS"/>
                <a:cs typeface="Trebuchet MS"/>
              </a:rPr>
              <a:t> </a:t>
            </a:r>
            <a:r>
              <a:rPr dirty="0" sz="1400" spc="-90" b="1">
                <a:solidFill>
                  <a:srgbClr val="2B2D30"/>
                </a:solidFill>
                <a:latin typeface="Trebuchet MS"/>
                <a:cs typeface="Trebuchet MS"/>
              </a:rPr>
              <a:t>v12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9492" y="2181656"/>
            <a:ext cx="618058" cy="11140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3772" y="2465476"/>
            <a:ext cx="4424972" cy="14005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66291" y="2700540"/>
            <a:ext cx="4566843" cy="14005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66609" y="2935605"/>
            <a:ext cx="2931680" cy="13837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1414" y="3170682"/>
            <a:ext cx="3986682" cy="13997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6596" y="3405746"/>
            <a:ext cx="1656664" cy="14005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66596" y="3641877"/>
            <a:ext cx="1129969" cy="13898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145672" y="3823030"/>
            <a:ext cx="9048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5">
                <a:solidFill>
                  <a:srgbClr val="2B2D30"/>
                </a:solidFill>
                <a:latin typeface="Trebuchet MS"/>
                <a:cs typeface="Trebuchet MS"/>
              </a:rPr>
              <a:t>7.</a:t>
            </a:r>
            <a:r>
              <a:rPr dirty="0" sz="1200" spc="-110">
                <a:solidFill>
                  <a:srgbClr val="2B2D30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B2D30"/>
                </a:solidFill>
                <a:latin typeface="Trebuchet MS"/>
                <a:cs typeface="Trebuchet MS"/>
              </a:rPr>
              <a:t>Global</a:t>
            </a:r>
            <a:r>
              <a:rPr dirty="0" sz="1200" spc="110">
                <a:solidFill>
                  <a:srgbClr val="2B2D30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B2D30"/>
                </a:solidFill>
                <a:latin typeface="Trebuchet MS"/>
                <a:cs typeface="Trebuchet MS"/>
              </a:rPr>
              <a:t>CEH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415" y="3876954"/>
            <a:ext cx="1639138" cy="13731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65682" y="4110952"/>
            <a:ext cx="953719" cy="11346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69644" y="4346016"/>
            <a:ext cx="2197074" cy="14005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73759" y="4575149"/>
            <a:ext cx="5208823" cy="14599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73772" y="4810214"/>
            <a:ext cx="4941932" cy="14599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73759" y="5053050"/>
            <a:ext cx="187071" cy="11155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410144" y="5045278"/>
            <a:ext cx="4755210" cy="144322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407998" y="5280355"/>
            <a:ext cx="2154740" cy="144322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73759" y="5515419"/>
            <a:ext cx="4871270" cy="14599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173759" y="5756427"/>
            <a:ext cx="3760863" cy="14005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173759" y="5991504"/>
            <a:ext cx="4131729" cy="138379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173759" y="6226568"/>
            <a:ext cx="3955161" cy="14005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173759" y="6461633"/>
            <a:ext cx="3006623" cy="13837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160513" y="7216584"/>
            <a:ext cx="1641081" cy="164198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173772" y="7495527"/>
            <a:ext cx="1991842" cy="113461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1145672" y="7650962"/>
            <a:ext cx="25063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5">
                <a:solidFill>
                  <a:srgbClr val="221F1F"/>
                </a:solidFill>
                <a:latin typeface="Trebuchet MS"/>
                <a:cs typeface="Trebuchet MS"/>
              </a:rPr>
              <a:t>2.</a:t>
            </a:r>
            <a:r>
              <a:rPr dirty="0" sz="1200" spc="-11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221F1F"/>
                </a:solidFill>
                <a:latin typeface="Trebuchet MS"/>
                <a:cs typeface="Trebuchet MS"/>
              </a:rPr>
              <a:t>Diamond</a:t>
            </a:r>
            <a:r>
              <a:rPr dirty="0" sz="1200" spc="-11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21F1F"/>
                </a:solidFill>
                <a:latin typeface="Trebuchet MS"/>
                <a:cs typeface="Trebuchet MS"/>
              </a:rPr>
              <a:t>Model</a:t>
            </a:r>
            <a:r>
              <a:rPr dirty="0" sz="1200" spc="-11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21F1F"/>
                </a:solidFill>
                <a:latin typeface="Trebuchet MS"/>
                <a:cs typeface="Trebuchet MS"/>
              </a:rPr>
              <a:t>of</a:t>
            </a:r>
            <a:r>
              <a:rPr dirty="0" sz="1200" spc="-11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21F1F"/>
                </a:solidFill>
                <a:latin typeface="Trebuchet MS"/>
                <a:cs typeface="Trebuchet MS"/>
              </a:rPr>
              <a:t>Intrusion</a:t>
            </a:r>
            <a:r>
              <a:rPr dirty="0" sz="1200" spc="-11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221F1F"/>
                </a:solidFill>
                <a:latin typeface="Trebuchet MS"/>
                <a:cs typeface="Trebuchet MS"/>
              </a:rPr>
              <a:t>Analysis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29" name="object 2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166596" y="7912087"/>
            <a:ext cx="2751175" cy="140055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161427" y="8120367"/>
            <a:ext cx="2521127" cy="140055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166596" y="8329714"/>
            <a:ext cx="1153972" cy="138988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166596" y="8536927"/>
            <a:ext cx="1241907" cy="140055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166749" y="8745207"/>
            <a:ext cx="1207770" cy="140055"/>
          </a:xfrm>
          <a:prstGeom prst="rect">
            <a:avLst/>
          </a:prstGeom>
        </p:spPr>
      </p:pic>
      <p:sp>
        <p:nvSpPr>
          <p:cNvPr id="34" name="object 34"/>
          <p:cNvSpPr/>
          <p:nvPr/>
        </p:nvSpPr>
        <p:spPr>
          <a:xfrm>
            <a:off x="6370" y="10206590"/>
            <a:ext cx="7553959" cy="6350"/>
          </a:xfrm>
          <a:custGeom>
            <a:avLst/>
            <a:gdLst/>
            <a:ahLst/>
            <a:cxnLst/>
            <a:rect l="l" t="t" r="r" b="b"/>
            <a:pathLst>
              <a:path w="7553959" h="6350">
                <a:moveTo>
                  <a:pt x="0" y="6349"/>
                </a:moveTo>
                <a:lnTo>
                  <a:pt x="7553634" y="6349"/>
                </a:lnTo>
                <a:lnTo>
                  <a:pt x="7553634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2B2D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362" y="744499"/>
            <a:ext cx="534035" cy="534035"/>
          </a:xfrm>
          <a:custGeom>
            <a:avLst/>
            <a:gdLst/>
            <a:ahLst/>
            <a:cxnLst/>
            <a:rect l="l" t="t" r="r" b="b"/>
            <a:pathLst>
              <a:path w="534035" h="534035">
                <a:moveTo>
                  <a:pt x="153784" y="0"/>
                </a:moveTo>
                <a:lnTo>
                  <a:pt x="76885" y="0"/>
                </a:lnTo>
                <a:lnTo>
                  <a:pt x="0" y="0"/>
                </a:lnTo>
                <a:lnTo>
                  <a:pt x="0" y="76885"/>
                </a:lnTo>
                <a:lnTo>
                  <a:pt x="0" y="153784"/>
                </a:lnTo>
                <a:lnTo>
                  <a:pt x="153784" y="0"/>
                </a:lnTo>
                <a:close/>
              </a:path>
              <a:path w="534035" h="534035">
                <a:moveTo>
                  <a:pt x="384263" y="0"/>
                </a:moveTo>
                <a:lnTo>
                  <a:pt x="221919" y="0"/>
                </a:lnTo>
                <a:lnTo>
                  <a:pt x="0" y="221919"/>
                </a:lnTo>
                <a:lnTo>
                  <a:pt x="0" y="384263"/>
                </a:lnTo>
                <a:lnTo>
                  <a:pt x="384263" y="0"/>
                </a:lnTo>
                <a:close/>
              </a:path>
              <a:path w="534035" h="534035">
                <a:moveTo>
                  <a:pt x="533577" y="149313"/>
                </a:moveTo>
                <a:lnTo>
                  <a:pt x="149313" y="533577"/>
                </a:lnTo>
                <a:lnTo>
                  <a:pt x="311658" y="533577"/>
                </a:lnTo>
                <a:lnTo>
                  <a:pt x="533577" y="311658"/>
                </a:lnTo>
                <a:lnTo>
                  <a:pt x="533577" y="149313"/>
                </a:lnTo>
                <a:close/>
              </a:path>
              <a:path w="534035" h="534035">
                <a:moveTo>
                  <a:pt x="533577" y="0"/>
                </a:moveTo>
                <a:lnTo>
                  <a:pt x="452412" y="0"/>
                </a:lnTo>
                <a:lnTo>
                  <a:pt x="0" y="452412"/>
                </a:lnTo>
                <a:lnTo>
                  <a:pt x="0" y="533577"/>
                </a:lnTo>
                <a:lnTo>
                  <a:pt x="81165" y="533577"/>
                </a:lnTo>
                <a:lnTo>
                  <a:pt x="533577" y="81165"/>
                </a:lnTo>
                <a:lnTo>
                  <a:pt x="533577" y="0"/>
                </a:lnTo>
                <a:close/>
              </a:path>
              <a:path w="534035" h="534035">
                <a:moveTo>
                  <a:pt x="533590" y="456692"/>
                </a:moveTo>
                <a:lnTo>
                  <a:pt x="533577" y="379806"/>
                </a:lnTo>
                <a:lnTo>
                  <a:pt x="379793" y="533590"/>
                </a:lnTo>
                <a:lnTo>
                  <a:pt x="533577" y="533590"/>
                </a:lnTo>
                <a:lnTo>
                  <a:pt x="533590" y="456692"/>
                </a:lnTo>
                <a:close/>
              </a:path>
            </a:pathLst>
          </a:custGeom>
          <a:solidFill>
            <a:srgbClr val="92949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158372" y="6874447"/>
            <a:ext cx="5403215" cy="0"/>
          </a:xfrm>
          <a:custGeom>
            <a:avLst/>
            <a:gdLst/>
            <a:ahLst/>
            <a:cxnLst/>
            <a:rect l="l" t="t" r="r" b="b"/>
            <a:pathLst>
              <a:path w="5403215" h="0">
                <a:moveTo>
                  <a:pt x="0" y="0"/>
                </a:moveTo>
                <a:lnTo>
                  <a:pt x="5403176" y="0"/>
                </a:lnTo>
              </a:path>
            </a:pathLst>
          </a:custGeom>
          <a:ln w="6350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7" name="object 3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555802" y="366382"/>
            <a:ext cx="726325" cy="256971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5829007" y="226975"/>
            <a:ext cx="1421091" cy="557719"/>
          </a:xfrm>
          <a:prstGeom prst="rect">
            <a:avLst/>
          </a:prstGeom>
        </p:spPr>
      </p:pic>
      <p:sp>
        <p:nvSpPr>
          <p:cNvPr id="39" name="object 3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-20"/>
              <a:t>CEH</a:t>
            </a:r>
            <a:r>
              <a:rPr dirty="0" spc="-85"/>
              <a:t> </a:t>
            </a:r>
            <a:r>
              <a:rPr dirty="0" spc="-10"/>
              <a:t>v12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3189744" y="10374941"/>
            <a:ext cx="1143635" cy="16319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900" spc="-10" i="1">
                <a:solidFill>
                  <a:srgbClr val="2B2D30"/>
                </a:solidFill>
                <a:latin typeface="Trebuchet MS"/>
                <a:cs typeface="Trebuchet MS"/>
                <a:hlinkClick r:id="rId32"/>
              </a:rPr>
              <a:t>ww</a:t>
            </a:r>
            <a:r>
              <a:rPr dirty="0" sz="900" spc="-50" i="1">
                <a:solidFill>
                  <a:srgbClr val="2B2D30"/>
                </a:solidFill>
                <a:latin typeface="Trebuchet MS"/>
                <a:cs typeface="Trebuchet MS"/>
                <a:hlinkClick r:id="rId32"/>
              </a:rPr>
              <a:t>w</a:t>
            </a:r>
            <a:r>
              <a:rPr dirty="0" sz="900" spc="-40" i="1">
                <a:solidFill>
                  <a:srgbClr val="2B2D30"/>
                </a:solidFill>
                <a:latin typeface="Trebuchet MS"/>
                <a:cs typeface="Trebuchet MS"/>
                <a:hlinkClick r:id="rId32"/>
              </a:rPr>
              <a:t>.eccouncil.org</a:t>
            </a:r>
            <a:r>
              <a:rPr dirty="0" sz="900" spc="-215" i="1">
                <a:solidFill>
                  <a:srgbClr val="2B2D30"/>
                </a:solidFill>
                <a:latin typeface="Trebuchet MS"/>
                <a:cs typeface="Trebuchet MS"/>
                <a:hlinkClick r:id="rId32"/>
              </a:rPr>
              <a:t>/</a:t>
            </a:r>
            <a:r>
              <a:rPr dirty="0" sz="900" spc="-20" i="1">
                <a:solidFill>
                  <a:srgbClr val="2B2D30"/>
                </a:solidFill>
                <a:latin typeface="Trebuchet MS"/>
                <a:cs typeface="Trebuchet MS"/>
                <a:hlinkClick r:id="rId32"/>
              </a:rPr>
              <a:t>ceh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76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690"/>
              </a:spcBef>
            </a:pPr>
            <a:r>
              <a:rPr dirty="0" spc="-15"/>
              <a:t>14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054" y="5796978"/>
            <a:ext cx="7081520" cy="2039620"/>
          </a:xfrm>
          <a:custGeom>
            <a:avLst/>
            <a:gdLst/>
            <a:ahLst/>
            <a:cxnLst/>
            <a:rect l="l" t="t" r="r" b="b"/>
            <a:pathLst>
              <a:path w="7081520" h="2039620">
                <a:moveTo>
                  <a:pt x="77800" y="190969"/>
                </a:moveTo>
                <a:lnTo>
                  <a:pt x="6413" y="255612"/>
                </a:lnTo>
                <a:lnTo>
                  <a:pt x="4902" y="1191818"/>
                </a:lnTo>
                <a:lnTo>
                  <a:pt x="77800" y="1125778"/>
                </a:lnTo>
                <a:lnTo>
                  <a:pt x="77800" y="190969"/>
                </a:lnTo>
                <a:close/>
              </a:path>
              <a:path w="7081520" h="2039620">
                <a:moveTo>
                  <a:pt x="6632308" y="973607"/>
                </a:moveTo>
                <a:lnTo>
                  <a:pt x="6589941" y="1011986"/>
                </a:lnTo>
                <a:lnTo>
                  <a:pt x="6589941" y="1848497"/>
                </a:lnTo>
                <a:lnTo>
                  <a:pt x="6631876" y="1810524"/>
                </a:lnTo>
                <a:lnTo>
                  <a:pt x="6632308" y="973607"/>
                </a:lnTo>
                <a:close/>
              </a:path>
              <a:path w="7081520" h="2039620">
                <a:moveTo>
                  <a:pt x="7080986" y="473290"/>
                </a:moveTo>
                <a:lnTo>
                  <a:pt x="7071169" y="464400"/>
                </a:lnTo>
                <a:lnTo>
                  <a:pt x="7071169" y="476973"/>
                </a:lnTo>
                <a:lnTo>
                  <a:pt x="7071169" y="650074"/>
                </a:lnTo>
                <a:lnTo>
                  <a:pt x="6990969" y="722744"/>
                </a:lnTo>
                <a:lnTo>
                  <a:pt x="6990969" y="1940293"/>
                </a:lnTo>
                <a:lnTo>
                  <a:pt x="6891744" y="2030158"/>
                </a:lnTo>
                <a:lnTo>
                  <a:pt x="208178" y="2030158"/>
                </a:lnTo>
                <a:lnTo>
                  <a:pt x="89662" y="1912416"/>
                </a:lnTo>
                <a:lnTo>
                  <a:pt x="87934" y="1910702"/>
                </a:lnTo>
                <a:lnTo>
                  <a:pt x="87934" y="1909419"/>
                </a:lnTo>
                <a:lnTo>
                  <a:pt x="87934" y="1807616"/>
                </a:lnTo>
                <a:lnTo>
                  <a:pt x="9804" y="1736864"/>
                </a:lnTo>
                <a:lnTo>
                  <a:pt x="9804" y="1235303"/>
                </a:lnTo>
                <a:lnTo>
                  <a:pt x="114363" y="1140599"/>
                </a:lnTo>
                <a:lnTo>
                  <a:pt x="114363" y="127685"/>
                </a:lnTo>
                <a:lnTo>
                  <a:pt x="245516" y="8890"/>
                </a:lnTo>
                <a:lnTo>
                  <a:pt x="6957301" y="8890"/>
                </a:lnTo>
                <a:lnTo>
                  <a:pt x="7027100" y="72123"/>
                </a:lnTo>
                <a:lnTo>
                  <a:pt x="7027100" y="437057"/>
                </a:lnTo>
                <a:lnTo>
                  <a:pt x="7071169" y="476973"/>
                </a:lnTo>
                <a:lnTo>
                  <a:pt x="7071169" y="464400"/>
                </a:lnTo>
                <a:lnTo>
                  <a:pt x="7036905" y="433362"/>
                </a:lnTo>
                <a:lnTo>
                  <a:pt x="7036905" y="68427"/>
                </a:lnTo>
                <a:lnTo>
                  <a:pt x="6971170" y="8890"/>
                </a:lnTo>
                <a:lnTo>
                  <a:pt x="6961352" y="0"/>
                </a:lnTo>
                <a:lnTo>
                  <a:pt x="241465" y="0"/>
                </a:lnTo>
                <a:lnTo>
                  <a:pt x="104559" y="124015"/>
                </a:lnTo>
                <a:lnTo>
                  <a:pt x="104559" y="1136929"/>
                </a:lnTo>
                <a:lnTo>
                  <a:pt x="0" y="1231620"/>
                </a:lnTo>
                <a:lnTo>
                  <a:pt x="0" y="1740535"/>
                </a:lnTo>
                <a:lnTo>
                  <a:pt x="78105" y="1811286"/>
                </a:lnTo>
                <a:lnTo>
                  <a:pt x="78105" y="1914131"/>
                </a:lnTo>
                <a:lnTo>
                  <a:pt x="79387" y="1915414"/>
                </a:lnTo>
                <a:lnTo>
                  <a:pt x="203847" y="2039035"/>
                </a:lnTo>
                <a:lnTo>
                  <a:pt x="6895820" y="2039035"/>
                </a:lnTo>
                <a:lnTo>
                  <a:pt x="6905612" y="2030158"/>
                </a:lnTo>
                <a:lnTo>
                  <a:pt x="7000773" y="1943963"/>
                </a:lnTo>
                <a:lnTo>
                  <a:pt x="7000773" y="726427"/>
                </a:lnTo>
                <a:lnTo>
                  <a:pt x="7080986" y="653770"/>
                </a:lnTo>
                <a:lnTo>
                  <a:pt x="7080986" y="473290"/>
                </a:lnTo>
                <a:close/>
              </a:path>
            </a:pathLst>
          </a:custGeom>
          <a:solidFill>
            <a:srgbClr val="ED312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639" y="2386584"/>
            <a:ext cx="1101902" cy="18770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3344" y="5442598"/>
            <a:ext cx="1649056" cy="17382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886002" y="5865558"/>
            <a:ext cx="5884545" cy="628650"/>
            <a:chOff x="886002" y="5865558"/>
            <a:chExt cx="5884545" cy="628650"/>
          </a:xfrm>
        </p:grpSpPr>
        <p:sp>
          <p:nvSpPr>
            <p:cNvPr id="6" name="object 6"/>
            <p:cNvSpPr/>
            <p:nvPr/>
          </p:nvSpPr>
          <p:spPr>
            <a:xfrm>
              <a:off x="3686568" y="5865558"/>
              <a:ext cx="0" cy="621665"/>
            </a:xfrm>
            <a:custGeom>
              <a:avLst/>
              <a:gdLst/>
              <a:ahLst/>
              <a:cxnLst/>
              <a:rect l="l" t="t" r="r" b="b"/>
              <a:pathLst>
                <a:path w="0" h="621664">
                  <a:moveTo>
                    <a:pt x="0" y="62139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86002" y="6490639"/>
              <a:ext cx="2800985" cy="0"/>
            </a:xfrm>
            <a:custGeom>
              <a:avLst/>
              <a:gdLst/>
              <a:ahLst/>
              <a:cxnLst/>
              <a:rect l="l" t="t" r="r" b="b"/>
              <a:pathLst>
                <a:path w="2800985" h="0">
                  <a:moveTo>
                    <a:pt x="0" y="0"/>
                  </a:moveTo>
                  <a:lnTo>
                    <a:pt x="2800565" y="0"/>
                  </a:lnTo>
                </a:path>
              </a:pathLst>
            </a:custGeom>
            <a:ln w="635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686568" y="6490639"/>
              <a:ext cx="3084195" cy="0"/>
            </a:xfrm>
            <a:custGeom>
              <a:avLst/>
              <a:gdLst/>
              <a:ahLst/>
              <a:cxnLst/>
              <a:rect l="l" t="t" r="r" b="b"/>
              <a:pathLst>
                <a:path w="3084195" h="0">
                  <a:moveTo>
                    <a:pt x="0" y="0"/>
                  </a:moveTo>
                  <a:lnTo>
                    <a:pt x="3083687" y="0"/>
                  </a:lnTo>
                </a:path>
              </a:pathLst>
            </a:custGeom>
            <a:ln w="635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886002" y="6494297"/>
            <a:ext cx="5884545" cy="624840"/>
            <a:chOff x="886002" y="6494297"/>
            <a:chExt cx="5884545" cy="624840"/>
          </a:xfrm>
        </p:grpSpPr>
        <p:sp>
          <p:nvSpPr>
            <p:cNvPr id="10" name="object 10"/>
            <p:cNvSpPr/>
            <p:nvPr/>
          </p:nvSpPr>
          <p:spPr>
            <a:xfrm>
              <a:off x="3686568" y="6494297"/>
              <a:ext cx="0" cy="617855"/>
            </a:xfrm>
            <a:custGeom>
              <a:avLst/>
              <a:gdLst/>
              <a:ahLst/>
              <a:cxnLst/>
              <a:rect l="l" t="t" r="r" b="b"/>
              <a:pathLst>
                <a:path w="0" h="617854">
                  <a:moveTo>
                    <a:pt x="0" y="61772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86002" y="7115708"/>
              <a:ext cx="2800985" cy="0"/>
            </a:xfrm>
            <a:custGeom>
              <a:avLst/>
              <a:gdLst/>
              <a:ahLst/>
              <a:cxnLst/>
              <a:rect l="l" t="t" r="r" b="b"/>
              <a:pathLst>
                <a:path w="2800985" h="0">
                  <a:moveTo>
                    <a:pt x="0" y="0"/>
                  </a:moveTo>
                  <a:lnTo>
                    <a:pt x="2800565" y="0"/>
                  </a:lnTo>
                </a:path>
              </a:pathLst>
            </a:custGeom>
            <a:ln w="635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686568" y="7115708"/>
              <a:ext cx="3084195" cy="0"/>
            </a:xfrm>
            <a:custGeom>
              <a:avLst/>
              <a:gdLst/>
              <a:ahLst/>
              <a:cxnLst/>
              <a:rect l="l" t="t" r="r" b="b"/>
              <a:pathLst>
                <a:path w="3084195" h="0">
                  <a:moveTo>
                    <a:pt x="0" y="0"/>
                  </a:moveTo>
                  <a:lnTo>
                    <a:pt x="3083687" y="0"/>
                  </a:lnTo>
                </a:path>
              </a:pathLst>
            </a:custGeom>
            <a:ln w="635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/>
          <p:nvPr/>
        </p:nvSpPr>
        <p:spPr>
          <a:xfrm>
            <a:off x="3686568" y="7119378"/>
            <a:ext cx="0" cy="621665"/>
          </a:xfrm>
          <a:custGeom>
            <a:avLst/>
            <a:gdLst/>
            <a:ahLst/>
            <a:cxnLst/>
            <a:rect l="l" t="t" r="r" b="b"/>
            <a:pathLst>
              <a:path w="0" h="621665">
                <a:moveTo>
                  <a:pt x="0" y="621398"/>
                </a:moveTo>
                <a:lnTo>
                  <a:pt x="0" y="0"/>
                </a:lnTo>
              </a:path>
            </a:pathLst>
          </a:custGeom>
          <a:ln w="6350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1998751" y="5975329"/>
          <a:ext cx="3921125" cy="1737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7830"/>
                <a:gridCol w="2232660"/>
              </a:tblGrid>
              <a:tr h="515310">
                <a:tc>
                  <a:txBody>
                    <a:bodyPr/>
                    <a:lstStyle/>
                    <a:p>
                      <a:pPr algn="ctr" marR="1149350">
                        <a:lnSpc>
                          <a:spcPts val="1590"/>
                        </a:lnSpc>
                      </a:pPr>
                      <a:r>
                        <a:rPr dirty="0" sz="1350" spc="-60" b="1">
                          <a:solidFill>
                            <a:srgbClr val="221F1F"/>
                          </a:solidFill>
                          <a:latin typeface="Trebuchet MS"/>
                          <a:cs typeface="Trebuchet MS"/>
                        </a:rPr>
                        <a:t>3000+</a:t>
                      </a:r>
                      <a:endParaRPr sz="1350">
                        <a:latin typeface="Trebuchet MS"/>
                        <a:cs typeface="Trebuchet M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05815">
                        <a:lnSpc>
                          <a:spcPts val="1590"/>
                        </a:lnSpc>
                      </a:pPr>
                      <a:r>
                        <a:rPr dirty="0" sz="1350" spc="-60" b="1">
                          <a:solidFill>
                            <a:srgbClr val="221F1F"/>
                          </a:solidFill>
                          <a:latin typeface="Trebuchet MS"/>
                          <a:cs typeface="Trebuchet MS"/>
                        </a:rPr>
                        <a:t>1900+</a:t>
                      </a:r>
                      <a:endParaRPr sz="1350">
                        <a:latin typeface="Trebuchet MS"/>
                        <a:cs typeface="Trebuchet MS"/>
                      </a:endParaRPr>
                    </a:p>
                  </a:txBody>
                  <a:tcPr marL="0" marR="0" marB="0" marT="0"/>
                </a:tc>
              </a:tr>
              <a:tr h="625068">
                <a:tc>
                  <a:txBody>
                    <a:bodyPr/>
                    <a:lstStyle/>
                    <a:p>
                      <a:pPr algn="ctr" marR="114935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1350" spc="-60" b="1">
                          <a:solidFill>
                            <a:srgbClr val="221F1F"/>
                          </a:solidFill>
                          <a:latin typeface="Trebuchet MS"/>
                          <a:cs typeface="Trebuchet MS"/>
                        </a:rPr>
                        <a:t>3500+</a:t>
                      </a:r>
                      <a:endParaRPr sz="1350">
                        <a:latin typeface="Trebuchet MS"/>
                        <a:cs typeface="Trebuchet MS"/>
                      </a:endParaRPr>
                    </a:p>
                  </a:txBody>
                  <a:tcPr marL="0" marR="0" marB="0" marT="106045"/>
                </a:tc>
                <a:tc>
                  <a:txBody>
                    <a:bodyPr/>
                    <a:lstStyle/>
                    <a:p>
                      <a:pPr algn="ctr" marL="81534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1350" spc="-80" b="1">
                          <a:solidFill>
                            <a:srgbClr val="221F1F"/>
                          </a:solidFill>
                          <a:latin typeface="Trebuchet MS"/>
                          <a:cs typeface="Trebuchet MS"/>
                        </a:rPr>
                        <a:t>220</a:t>
                      </a:r>
                      <a:endParaRPr sz="1350">
                        <a:latin typeface="Trebuchet MS"/>
                        <a:cs typeface="Trebuchet MS"/>
                      </a:endParaRPr>
                    </a:p>
                  </a:txBody>
                  <a:tcPr marL="0" marR="0" marB="0" marT="106045"/>
                </a:tc>
              </a:tr>
              <a:tr h="596989">
                <a:tc>
                  <a:txBody>
                    <a:bodyPr/>
                    <a:lstStyle/>
                    <a:p>
                      <a:pPr algn="ctr" marR="114046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1350" spc="-80" b="1">
                          <a:solidFill>
                            <a:srgbClr val="221F1F"/>
                          </a:solidFill>
                          <a:latin typeface="Trebuchet MS"/>
                          <a:cs typeface="Trebuchet MS"/>
                        </a:rPr>
                        <a:t>519</a:t>
                      </a:r>
                      <a:endParaRPr sz="1350">
                        <a:latin typeface="Trebuchet MS"/>
                        <a:cs typeface="Trebuchet MS"/>
                      </a:endParaRPr>
                    </a:p>
                  </a:txBody>
                  <a:tcPr marL="0" marR="0" marB="0" marT="106045"/>
                </a:tc>
                <a:tc>
                  <a:txBody>
                    <a:bodyPr/>
                    <a:lstStyle/>
                    <a:p>
                      <a:pPr marL="143891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1350" spc="-80" b="1">
                          <a:solidFill>
                            <a:srgbClr val="221F1F"/>
                          </a:solidFill>
                          <a:latin typeface="Trebuchet MS"/>
                          <a:cs typeface="Trebuchet MS"/>
                        </a:rPr>
                        <a:t>20</a:t>
                      </a:r>
                      <a:endParaRPr sz="1350">
                        <a:latin typeface="Trebuchet MS"/>
                        <a:cs typeface="Trebuchet MS"/>
                      </a:endParaRPr>
                    </a:p>
                    <a:p>
                      <a:pPr marL="7918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350">
                          <a:solidFill>
                            <a:srgbClr val="221F1F"/>
                          </a:solidFill>
                          <a:latin typeface="Trebuchet MS"/>
                          <a:cs typeface="Trebuchet MS"/>
                        </a:rPr>
                        <a:t>Refreshed</a:t>
                      </a:r>
                      <a:r>
                        <a:rPr dirty="0" sz="1350" spc="-114">
                          <a:solidFill>
                            <a:srgbClr val="22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350">
                          <a:solidFill>
                            <a:srgbClr val="221F1F"/>
                          </a:solidFill>
                          <a:latin typeface="Trebuchet MS"/>
                          <a:cs typeface="Trebuchet MS"/>
                        </a:rPr>
                        <a:t>Modules</a:t>
                      </a:r>
                      <a:endParaRPr sz="1350">
                        <a:latin typeface="Trebuchet MS"/>
                        <a:cs typeface="Trebuchet MS"/>
                      </a:endParaRPr>
                    </a:p>
                  </a:txBody>
                  <a:tcPr marL="0" marR="0" marB="0" marT="106045"/>
                </a:tc>
              </a:tr>
            </a:tbl>
          </a:graphicData>
        </a:graphic>
      </p:graphicFrame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33969" y="6225019"/>
            <a:ext cx="1702244" cy="16212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53127" y="6225019"/>
            <a:ext cx="1358417" cy="16212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51940" y="6850088"/>
            <a:ext cx="1876526" cy="16212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96371" y="6850088"/>
            <a:ext cx="1871941" cy="131343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78533" y="7475156"/>
            <a:ext cx="1408874" cy="160185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249849" y="2721089"/>
            <a:ext cx="7081520" cy="1806575"/>
            <a:chOff x="249849" y="2721089"/>
            <a:chExt cx="7081520" cy="1806575"/>
          </a:xfrm>
        </p:grpSpPr>
        <p:sp>
          <p:nvSpPr>
            <p:cNvPr id="21" name="object 21"/>
            <p:cNvSpPr/>
            <p:nvPr/>
          </p:nvSpPr>
          <p:spPr>
            <a:xfrm>
              <a:off x="249847" y="2721089"/>
              <a:ext cx="7081520" cy="1806575"/>
            </a:xfrm>
            <a:custGeom>
              <a:avLst/>
              <a:gdLst/>
              <a:ahLst/>
              <a:cxnLst/>
              <a:rect l="l" t="t" r="r" b="b"/>
              <a:pathLst>
                <a:path w="7081520" h="1806575">
                  <a:moveTo>
                    <a:pt x="77800" y="201142"/>
                  </a:moveTo>
                  <a:lnTo>
                    <a:pt x="6413" y="269252"/>
                  </a:lnTo>
                  <a:lnTo>
                    <a:pt x="4902" y="630237"/>
                  </a:lnTo>
                  <a:lnTo>
                    <a:pt x="77800" y="560692"/>
                  </a:lnTo>
                  <a:lnTo>
                    <a:pt x="77800" y="201142"/>
                  </a:lnTo>
                  <a:close/>
                </a:path>
                <a:path w="7081520" h="1806575">
                  <a:moveTo>
                    <a:pt x="7080986" y="498500"/>
                  </a:moveTo>
                  <a:lnTo>
                    <a:pt x="7071169" y="489140"/>
                  </a:lnTo>
                  <a:lnTo>
                    <a:pt x="7071169" y="502386"/>
                  </a:lnTo>
                  <a:lnTo>
                    <a:pt x="7071169" y="684695"/>
                  </a:lnTo>
                  <a:lnTo>
                    <a:pt x="6990969" y="761238"/>
                  </a:lnTo>
                  <a:lnTo>
                    <a:pt x="6990969" y="1418539"/>
                  </a:lnTo>
                  <a:lnTo>
                    <a:pt x="6891744" y="1513205"/>
                  </a:lnTo>
                  <a:lnTo>
                    <a:pt x="6637121" y="1513205"/>
                  </a:lnTo>
                  <a:lnTo>
                    <a:pt x="6637236" y="1424787"/>
                  </a:lnTo>
                  <a:lnTo>
                    <a:pt x="6594869" y="1465211"/>
                  </a:lnTo>
                  <a:lnTo>
                    <a:pt x="6594869" y="1513205"/>
                  </a:lnTo>
                  <a:lnTo>
                    <a:pt x="208178" y="1513205"/>
                  </a:lnTo>
                  <a:lnTo>
                    <a:pt x="89662" y="1389202"/>
                  </a:lnTo>
                  <a:lnTo>
                    <a:pt x="87934" y="1387398"/>
                  </a:lnTo>
                  <a:lnTo>
                    <a:pt x="87934" y="1386052"/>
                  </a:lnTo>
                  <a:lnTo>
                    <a:pt x="87934" y="1278813"/>
                  </a:lnTo>
                  <a:lnTo>
                    <a:pt x="9804" y="1204302"/>
                  </a:lnTo>
                  <a:lnTo>
                    <a:pt x="9804" y="676021"/>
                  </a:lnTo>
                  <a:lnTo>
                    <a:pt x="114363" y="576287"/>
                  </a:lnTo>
                  <a:lnTo>
                    <a:pt x="114363" y="134493"/>
                  </a:lnTo>
                  <a:lnTo>
                    <a:pt x="245516" y="9359"/>
                  </a:lnTo>
                  <a:lnTo>
                    <a:pt x="6957301" y="9359"/>
                  </a:lnTo>
                  <a:lnTo>
                    <a:pt x="7027100" y="75958"/>
                  </a:lnTo>
                  <a:lnTo>
                    <a:pt x="7027100" y="460324"/>
                  </a:lnTo>
                  <a:lnTo>
                    <a:pt x="7071169" y="502386"/>
                  </a:lnTo>
                  <a:lnTo>
                    <a:pt x="7071169" y="489140"/>
                  </a:lnTo>
                  <a:lnTo>
                    <a:pt x="7036905" y="456438"/>
                  </a:lnTo>
                  <a:lnTo>
                    <a:pt x="7036905" y="72072"/>
                  </a:lnTo>
                  <a:lnTo>
                    <a:pt x="6971157" y="9359"/>
                  </a:lnTo>
                  <a:lnTo>
                    <a:pt x="6961352" y="0"/>
                  </a:lnTo>
                  <a:lnTo>
                    <a:pt x="241465" y="0"/>
                  </a:lnTo>
                  <a:lnTo>
                    <a:pt x="104559" y="130619"/>
                  </a:lnTo>
                  <a:lnTo>
                    <a:pt x="104559" y="572401"/>
                  </a:lnTo>
                  <a:lnTo>
                    <a:pt x="0" y="672147"/>
                  </a:lnTo>
                  <a:lnTo>
                    <a:pt x="0" y="1208176"/>
                  </a:lnTo>
                  <a:lnTo>
                    <a:pt x="78105" y="1282700"/>
                  </a:lnTo>
                  <a:lnTo>
                    <a:pt x="78105" y="1391005"/>
                  </a:lnTo>
                  <a:lnTo>
                    <a:pt x="79387" y="1392351"/>
                  </a:lnTo>
                  <a:lnTo>
                    <a:pt x="203847" y="1522564"/>
                  </a:lnTo>
                  <a:lnTo>
                    <a:pt x="6594869" y="1522564"/>
                  </a:lnTo>
                  <a:lnTo>
                    <a:pt x="6594869" y="1806282"/>
                  </a:lnTo>
                  <a:lnTo>
                    <a:pt x="6636804" y="1766277"/>
                  </a:lnTo>
                  <a:lnTo>
                    <a:pt x="6637109" y="1522564"/>
                  </a:lnTo>
                  <a:lnTo>
                    <a:pt x="6895820" y="1522564"/>
                  </a:lnTo>
                  <a:lnTo>
                    <a:pt x="6905625" y="1513205"/>
                  </a:lnTo>
                  <a:lnTo>
                    <a:pt x="7000773" y="1422425"/>
                  </a:lnTo>
                  <a:lnTo>
                    <a:pt x="7000773" y="765111"/>
                  </a:lnTo>
                  <a:lnTo>
                    <a:pt x="7080986" y="688581"/>
                  </a:lnTo>
                  <a:lnTo>
                    <a:pt x="7080986" y="498500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653015" y="2853639"/>
              <a:ext cx="0" cy="413384"/>
            </a:xfrm>
            <a:custGeom>
              <a:avLst/>
              <a:gdLst/>
              <a:ahLst/>
              <a:cxnLst/>
              <a:rect l="l" t="t" r="r" b="b"/>
              <a:pathLst>
                <a:path w="0" h="413385">
                  <a:moveTo>
                    <a:pt x="0" y="41302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15210" y="3270339"/>
              <a:ext cx="3037840" cy="0"/>
            </a:xfrm>
            <a:custGeom>
              <a:avLst/>
              <a:gdLst/>
              <a:ahLst/>
              <a:cxnLst/>
              <a:rect l="l" t="t" r="r" b="b"/>
              <a:pathLst>
                <a:path w="3037840" h="0">
                  <a:moveTo>
                    <a:pt x="0" y="0"/>
                  </a:moveTo>
                  <a:lnTo>
                    <a:pt x="3037801" y="0"/>
                  </a:lnTo>
                </a:path>
              </a:pathLst>
            </a:custGeom>
            <a:ln w="635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653015" y="3270339"/>
              <a:ext cx="3510915" cy="0"/>
            </a:xfrm>
            <a:custGeom>
              <a:avLst/>
              <a:gdLst/>
              <a:ahLst/>
              <a:cxnLst/>
              <a:rect l="l" t="t" r="r" b="b"/>
              <a:pathLst>
                <a:path w="3510915" h="0">
                  <a:moveTo>
                    <a:pt x="0" y="0"/>
                  </a:moveTo>
                  <a:lnTo>
                    <a:pt x="3510356" y="0"/>
                  </a:lnTo>
                </a:path>
              </a:pathLst>
            </a:custGeom>
            <a:ln w="635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653015" y="3274022"/>
              <a:ext cx="0" cy="409575"/>
            </a:xfrm>
            <a:custGeom>
              <a:avLst/>
              <a:gdLst/>
              <a:ahLst/>
              <a:cxnLst/>
              <a:rect l="l" t="t" r="r" b="b"/>
              <a:pathLst>
                <a:path w="0" h="409575">
                  <a:moveTo>
                    <a:pt x="0" y="40935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15210" y="3687051"/>
              <a:ext cx="3037840" cy="0"/>
            </a:xfrm>
            <a:custGeom>
              <a:avLst/>
              <a:gdLst/>
              <a:ahLst/>
              <a:cxnLst/>
              <a:rect l="l" t="t" r="r" b="b"/>
              <a:pathLst>
                <a:path w="3037840" h="0">
                  <a:moveTo>
                    <a:pt x="0" y="0"/>
                  </a:moveTo>
                  <a:lnTo>
                    <a:pt x="3037801" y="0"/>
                  </a:lnTo>
                </a:path>
              </a:pathLst>
            </a:custGeom>
            <a:ln w="635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653015" y="3687051"/>
              <a:ext cx="3510915" cy="0"/>
            </a:xfrm>
            <a:custGeom>
              <a:avLst/>
              <a:gdLst/>
              <a:ahLst/>
              <a:cxnLst/>
              <a:rect l="l" t="t" r="r" b="b"/>
              <a:pathLst>
                <a:path w="3510915" h="0">
                  <a:moveTo>
                    <a:pt x="0" y="0"/>
                  </a:moveTo>
                  <a:lnTo>
                    <a:pt x="3510356" y="0"/>
                  </a:lnTo>
                </a:path>
              </a:pathLst>
            </a:custGeom>
            <a:ln w="635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653015" y="3690747"/>
              <a:ext cx="0" cy="413384"/>
            </a:xfrm>
            <a:custGeom>
              <a:avLst/>
              <a:gdLst/>
              <a:ahLst/>
              <a:cxnLst/>
              <a:rect l="l" t="t" r="r" b="b"/>
              <a:pathLst>
                <a:path w="0" h="413385">
                  <a:moveTo>
                    <a:pt x="0" y="41302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1626997" y="2943892"/>
            <a:ext cx="1023619" cy="2374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350" spc="-50" b="1">
                <a:solidFill>
                  <a:srgbClr val="221F1F"/>
                </a:solidFill>
                <a:latin typeface="Tahoma"/>
                <a:cs typeface="Tahoma"/>
              </a:rPr>
              <a:t>Windows</a:t>
            </a:r>
            <a:r>
              <a:rPr dirty="0" sz="1350" spc="-6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350" spc="-55" b="1">
                <a:solidFill>
                  <a:srgbClr val="221F1F"/>
                </a:solidFill>
                <a:latin typeface="Tahoma"/>
                <a:cs typeface="Tahoma"/>
              </a:rPr>
              <a:t>11</a:t>
            </a:r>
            <a:endParaRPr sz="1350">
              <a:latin typeface="Tahoma"/>
              <a:cs typeface="Tahom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547520" y="3001911"/>
            <a:ext cx="4728845" cy="966469"/>
            <a:chOff x="1547520" y="3001911"/>
            <a:chExt cx="4728845" cy="966469"/>
          </a:xfrm>
        </p:grpSpPr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36223" y="3001911"/>
              <a:ext cx="1737423" cy="13248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47520" y="3418903"/>
              <a:ext cx="1185100" cy="16035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36211" y="3418637"/>
              <a:ext cx="1739860" cy="132486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886070" y="3835336"/>
              <a:ext cx="1053465" cy="132715"/>
            </a:xfrm>
            <a:custGeom>
              <a:avLst/>
              <a:gdLst/>
              <a:ahLst/>
              <a:cxnLst/>
              <a:rect l="l" t="t" r="r" b="b"/>
              <a:pathLst>
                <a:path w="1053464" h="132714">
                  <a:moveTo>
                    <a:pt x="985850" y="40576"/>
                  </a:moveTo>
                  <a:lnTo>
                    <a:pt x="963269" y="40576"/>
                  </a:lnTo>
                  <a:lnTo>
                    <a:pt x="993000" y="84416"/>
                  </a:lnTo>
                  <a:lnTo>
                    <a:pt x="962037" y="131076"/>
                  </a:lnTo>
                  <a:lnTo>
                    <a:pt x="982941" y="131076"/>
                  </a:lnTo>
                  <a:lnTo>
                    <a:pt x="984122" y="130657"/>
                  </a:lnTo>
                  <a:lnTo>
                    <a:pt x="986002" y="128943"/>
                  </a:lnTo>
                  <a:lnTo>
                    <a:pt x="986789" y="128016"/>
                  </a:lnTo>
                  <a:lnTo>
                    <a:pt x="1004379" y="100825"/>
                  </a:lnTo>
                  <a:lnTo>
                    <a:pt x="1005319" y="99415"/>
                  </a:lnTo>
                  <a:lnTo>
                    <a:pt x="1006055" y="97650"/>
                  </a:lnTo>
                  <a:lnTo>
                    <a:pt x="1006589" y="95529"/>
                  </a:lnTo>
                  <a:lnTo>
                    <a:pt x="1029894" y="95529"/>
                  </a:lnTo>
                  <a:lnTo>
                    <a:pt x="1022019" y="83451"/>
                  </a:lnTo>
                  <a:lnTo>
                    <a:pt x="1028829" y="73660"/>
                  </a:lnTo>
                  <a:lnTo>
                    <a:pt x="1008786" y="73660"/>
                  </a:lnTo>
                  <a:lnTo>
                    <a:pt x="989825" y="43408"/>
                  </a:lnTo>
                  <a:lnTo>
                    <a:pt x="989241" y="42405"/>
                  </a:lnTo>
                  <a:lnTo>
                    <a:pt x="988555" y="41681"/>
                  </a:lnTo>
                  <a:lnTo>
                    <a:pt x="987031" y="40805"/>
                  </a:lnTo>
                  <a:lnTo>
                    <a:pt x="985850" y="40576"/>
                  </a:lnTo>
                  <a:close/>
                </a:path>
                <a:path w="1053464" h="132714">
                  <a:moveTo>
                    <a:pt x="1029894" y="95529"/>
                  </a:moveTo>
                  <a:lnTo>
                    <a:pt x="1006589" y="95529"/>
                  </a:lnTo>
                  <a:lnTo>
                    <a:pt x="1026464" y="128079"/>
                  </a:lnTo>
                  <a:lnTo>
                    <a:pt x="1027264" y="129019"/>
                  </a:lnTo>
                  <a:lnTo>
                    <a:pt x="1029207" y="130670"/>
                  </a:lnTo>
                  <a:lnTo>
                    <a:pt x="1030490" y="131076"/>
                  </a:lnTo>
                  <a:lnTo>
                    <a:pt x="1053071" y="131076"/>
                  </a:lnTo>
                  <a:lnTo>
                    <a:pt x="1029894" y="95529"/>
                  </a:lnTo>
                  <a:close/>
                </a:path>
                <a:path w="1053464" h="132714">
                  <a:moveTo>
                    <a:pt x="1051839" y="40576"/>
                  </a:moveTo>
                  <a:lnTo>
                    <a:pt x="1030693" y="40576"/>
                  </a:lnTo>
                  <a:lnTo>
                    <a:pt x="1029754" y="40843"/>
                  </a:lnTo>
                  <a:lnTo>
                    <a:pt x="1008786" y="73660"/>
                  </a:lnTo>
                  <a:lnTo>
                    <a:pt x="1028829" y="73660"/>
                  </a:lnTo>
                  <a:lnTo>
                    <a:pt x="1051839" y="40576"/>
                  </a:lnTo>
                  <a:close/>
                </a:path>
                <a:path w="1053464" h="132714">
                  <a:moveTo>
                    <a:pt x="891298" y="40576"/>
                  </a:moveTo>
                  <a:lnTo>
                    <a:pt x="869518" y="40576"/>
                  </a:lnTo>
                  <a:lnTo>
                    <a:pt x="869585" y="103619"/>
                  </a:lnTo>
                  <a:lnTo>
                    <a:pt x="870178" y="107772"/>
                  </a:lnTo>
                  <a:lnTo>
                    <a:pt x="895095" y="132486"/>
                  </a:lnTo>
                  <a:lnTo>
                    <a:pt x="903033" y="132486"/>
                  </a:lnTo>
                  <a:lnTo>
                    <a:pt x="928001" y="119875"/>
                  </a:lnTo>
                  <a:lnTo>
                    <a:pt x="948372" y="119875"/>
                  </a:lnTo>
                  <a:lnTo>
                    <a:pt x="948372" y="115468"/>
                  </a:lnTo>
                  <a:lnTo>
                    <a:pt x="901534" y="115468"/>
                  </a:lnTo>
                  <a:lnTo>
                    <a:pt x="897699" y="113957"/>
                  </a:lnTo>
                  <a:lnTo>
                    <a:pt x="892581" y="107899"/>
                  </a:lnTo>
                  <a:lnTo>
                    <a:pt x="891298" y="103619"/>
                  </a:lnTo>
                  <a:lnTo>
                    <a:pt x="891298" y="40576"/>
                  </a:lnTo>
                  <a:close/>
                </a:path>
                <a:path w="1053464" h="132714">
                  <a:moveTo>
                    <a:pt x="948372" y="119875"/>
                  </a:moveTo>
                  <a:lnTo>
                    <a:pt x="928001" y="119875"/>
                  </a:lnTo>
                  <a:lnTo>
                    <a:pt x="929500" y="127114"/>
                  </a:lnTo>
                  <a:lnTo>
                    <a:pt x="930376" y="129755"/>
                  </a:lnTo>
                  <a:lnTo>
                    <a:pt x="932230" y="131076"/>
                  </a:lnTo>
                  <a:lnTo>
                    <a:pt x="948372" y="131076"/>
                  </a:lnTo>
                  <a:lnTo>
                    <a:pt x="948372" y="119875"/>
                  </a:lnTo>
                  <a:close/>
                </a:path>
                <a:path w="1053464" h="132714">
                  <a:moveTo>
                    <a:pt x="948372" y="40576"/>
                  </a:moveTo>
                  <a:lnTo>
                    <a:pt x="926579" y="40576"/>
                  </a:lnTo>
                  <a:lnTo>
                    <a:pt x="926579" y="106032"/>
                  </a:lnTo>
                  <a:lnTo>
                    <a:pt x="923645" y="108966"/>
                  </a:lnTo>
                  <a:lnTo>
                    <a:pt x="920521" y="111277"/>
                  </a:lnTo>
                  <a:lnTo>
                    <a:pt x="913942" y="114630"/>
                  </a:lnTo>
                  <a:lnTo>
                    <a:pt x="910412" y="115468"/>
                  </a:lnTo>
                  <a:lnTo>
                    <a:pt x="948372" y="115468"/>
                  </a:lnTo>
                  <a:lnTo>
                    <a:pt x="948372" y="40576"/>
                  </a:lnTo>
                  <a:close/>
                </a:path>
                <a:path w="1053464" h="132714">
                  <a:moveTo>
                    <a:pt x="787311" y="40576"/>
                  </a:moveTo>
                  <a:lnTo>
                    <a:pt x="771169" y="40576"/>
                  </a:lnTo>
                  <a:lnTo>
                    <a:pt x="771169" y="131076"/>
                  </a:lnTo>
                  <a:lnTo>
                    <a:pt x="792949" y="131076"/>
                  </a:lnTo>
                  <a:lnTo>
                    <a:pt x="792949" y="65633"/>
                  </a:lnTo>
                  <a:lnTo>
                    <a:pt x="795896" y="62687"/>
                  </a:lnTo>
                  <a:lnTo>
                    <a:pt x="799007" y="60363"/>
                  </a:lnTo>
                  <a:lnTo>
                    <a:pt x="805599" y="56959"/>
                  </a:lnTo>
                  <a:lnTo>
                    <a:pt x="809129" y="56108"/>
                  </a:lnTo>
                  <a:lnTo>
                    <a:pt x="846949" y="56108"/>
                  </a:lnTo>
                  <a:lnTo>
                    <a:pt x="846721" y="55384"/>
                  </a:lnTo>
                  <a:lnTo>
                    <a:pt x="844778" y="51765"/>
                  </a:lnTo>
                  <a:lnTo>
                    <a:pt x="791540" y="51689"/>
                  </a:lnTo>
                  <a:lnTo>
                    <a:pt x="790041" y="44551"/>
                  </a:lnTo>
                  <a:lnTo>
                    <a:pt x="789165" y="41897"/>
                  </a:lnTo>
                  <a:lnTo>
                    <a:pt x="787311" y="40576"/>
                  </a:lnTo>
                  <a:close/>
                </a:path>
                <a:path w="1053464" h="132714">
                  <a:moveTo>
                    <a:pt x="846949" y="56108"/>
                  </a:moveTo>
                  <a:lnTo>
                    <a:pt x="818006" y="56108"/>
                  </a:lnTo>
                  <a:lnTo>
                    <a:pt x="821842" y="57619"/>
                  </a:lnTo>
                  <a:lnTo>
                    <a:pt x="826960" y="63677"/>
                  </a:lnTo>
                  <a:lnTo>
                    <a:pt x="828243" y="67957"/>
                  </a:lnTo>
                  <a:lnTo>
                    <a:pt x="828243" y="131076"/>
                  </a:lnTo>
                  <a:lnTo>
                    <a:pt x="850023" y="131076"/>
                  </a:lnTo>
                  <a:lnTo>
                    <a:pt x="849956" y="67957"/>
                  </a:lnTo>
                  <a:lnTo>
                    <a:pt x="849363" y="63792"/>
                  </a:lnTo>
                  <a:lnTo>
                    <a:pt x="846949" y="56108"/>
                  </a:lnTo>
                  <a:close/>
                </a:path>
                <a:path w="1053464" h="132714">
                  <a:moveTo>
                    <a:pt x="824445" y="39166"/>
                  </a:moveTo>
                  <a:lnTo>
                    <a:pt x="816444" y="39166"/>
                  </a:lnTo>
                  <a:lnTo>
                    <a:pt x="813625" y="39458"/>
                  </a:lnTo>
                  <a:lnTo>
                    <a:pt x="791540" y="51689"/>
                  </a:lnTo>
                  <a:lnTo>
                    <a:pt x="844714" y="51689"/>
                  </a:lnTo>
                  <a:lnTo>
                    <a:pt x="839660" y="45707"/>
                  </a:lnTo>
                  <a:lnTo>
                    <a:pt x="836472" y="43357"/>
                  </a:lnTo>
                  <a:lnTo>
                    <a:pt x="828827" y="40005"/>
                  </a:lnTo>
                  <a:lnTo>
                    <a:pt x="824445" y="39166"/>
                  </a:lnTo>
                  <a:close/>
                </a:path>
                <a:path w="1053464" h="132714">
                  <a:moveTo>
                    <a:pt x="746556" y="40576"/>
                  </a:moveTo>
                  <a:lnTo>
                    <a:pt x="724776" y="40576"/>
                  </a:lnTo>
                  <a:lnTo>
                    <a:pt x="724776" y="131076"/>
                  </a:lnTo>
                  <a:lnTo>
                    <a:pt x="746556" y="131076"/>
                  </a:lnTo>
                  <a:lnTo>
                    <a:pt x="746556" y="40576"/>
                  </a:lnTo>
                  <a:close/>
                </a:path>
                <a:path w="1053464" h="132714">
                  <a:moveTo>
                    <a:pt x="737654" y="266"/>
                  </a:moveTo>
                  <a:lnTo>
                    <a:pt x="733831" y="266"/>
                  </a:lnTo>
                  <a:lnTo>
                    <a:pt x="732053" y="635"/>
                  </a:lnTo>
                  <a:lnTo>
                    <a:pt x="721956" y="12268"/>
                  </a:lnTo>
                  <a:lnTo>
                    <a:pt x="721956" y="16090"/>
                  </a:lnTo>
                  <a:lnTo>
                    <a:pt x="733831" y="27876"/>
                  </a:lnTo>
                  <a:lnTo>
                    <a:pt x="737654" y="27876"/>
                  </a:lnTo>
                  <a:lnTo>
                    <a:pt x="749820" y="16090"/>
                  </a:lnTo>
                  <a:lnTo>
                    <a:pt x="749820" y="12268"/>
                  </a:lnTo>
                  <a:lnTo>
                    <a:pt x="737654" y="266"/>
                  </a:lnTo>
                  <a:close/>
                </a:path>
                <a:path w="1053464" h="132714">
                  <a:moveTo>
                    <a:pt x="657123" y="3530"/>
                  </a:moveTo>
                  <a:lnTo>
                    <a:pt x="633399" y="3530"/>
                  </a:lnTo>
                  <a:lnTo>
                    <a:pt x="633399" y="131076"/>
                  </a:lnTo>
                  <a:lnTo>
                    <a:pt x="708190" y="131076"/>
                  </a:lnTo>
                  <a:lnTo>
                    <a:pt x="708190" y="111493"/>
                  </a:lnTo>
                  <a:lnTo>
                    <a:pt x="657123" y="111493"/>
                  </a:lnTo>
                  <a:lnTo>
                    <a:pt x="657123" y="3530"/>
                  </a:lnTo>
                  <a:close/>
                </a:path>
                <a:path w="1053464" h="132714">
                  <a:moveTo>
                    <a:pt x="517855" y="40576"/>
                  </a:moveTo>
                  <a:lnTo>
                    <a:pt x="496061" y="40576"/>
                  </a:lnTo>
                  <a:lnTo>
                    <a:pt x="496129" y="103619"/>
                  </a:lnTo>
                  <a:lnTo>
                    <a:pt x="496722" y="107772"/>
                  </a:lnTo>
                  <a:lnTo>
                    <a:pt x="521639" y="132486"/>
                  </a:lnTo>
                  <a:lnTo>
                    <a:pt x="529577" y="132486"/>
                  </a:lnTo>
                  <a:lnTo>
                    <a:pt x="554545" y="119875"/>
                  </a:lnTo>
                  <a:lnTo>
                    <a:pt x="574916" y="119875"/>
                  </a:lnTo>
                  <a:lnTo>
                    <a:pt x="574916" y="115468"/>
                  </a:lnTo>
                  <a:lnTo>
                    <a:pt x="528078" y="115468"/>
                  </a:lnTo>
                  <a:lnTo>
                    <a:pt x="524243" y="113957"/>
                  </a:lnTo>
                  <a:lnTo>
                    <a:pt x="519125" y="107899"/>
                  </a:lnTo>
                  <a:lnTo>
                    <a:pt x="517855" y="103619"/>
                  </a:lnTo>
                  <a:lnTo>
                    <a:pt x="517855" y="40576"/>
                  </a:lnTo>
                  <a:close/>
                </a:path>
                <a:path w="1053464" h="132714">
                  <a:moveTo>
                    <a:pt x="574916" y="119875"/>
                  </a:moveTo>
                  <a:lnTo>
                    <a:pt x="554545" y="119875"/>
                  </a:lnTo>
                  <a:lnTo>
                    <a:pt x="556044" y="127114"/>
                  </a:lnTo>
                  <a:lnTo>
                    <a:pt x="556920" y="129755"/>
                  </a:lnTo>
                  <a:lnTo>
                    <a:pt x="558774" y="131076"/>
                  </a:lnTo>
                  <a:lnTo>
                    <a:pt x="574916" y="131076"/>
                  </a:lnTo>
                  <a:lnTo>
                    <a:pt x="574916" y="119875"/>
                  </a:lnTo>
                  <a:close/>
                </a:path>
                <a:path w="1053464" h="132714">
                  <a:moveTo>
                    <a:pt x="574916" y="40576"/>
                  </a:moveTo>
                  <a:lnTo>
                    <a:pt x="553135" y="40576"/>
                  </a:lnTo>
                  <a:lnTo>
                    <a:pt x="553135" y="106032"/>
                  </a:lnTo>
                  <a:lnTo>
                    <a:pt x="550189" y="108966"/>
                  </a:lnTo>
                  <a:lnTo>
                    <a:pt x="547077" y="111277"/>
                  </a:lnTo>
                  <a:lnTo>
                    <a:pt x="540486" y="114630"/>
                  </a:lnTo>
                  <a:lnTo>
                    <a:pt x="536955" y="115468"/>
                  </a:lnTo>
                  <a:lnTo>
                    <a:pt x="574916" y="115468"/>
                  </a:lnTo>
                  <a:lnTo>
                    <a:pt x="574916" y="40576"/>
                  </a:lnTo>
                  <a:close/>
                </a:path>
                <a:path w="1053464" h="132714">
                  <a:moveTo>
                    <a:pt x="456730" y="56896"/>
                  </a:moveTo>
                  <a:lnTo>
                    <a:pt x="434936" y="56896"/>
                  </a:lnTo>
                  <a:lnTo>
                    <a:pt x="434936" y="115265"/>
                  </a:lnTo>
                  <a:lnTo>
                    <a:pt x="437057" y="121386"/>
                  </a:lnTo>
                  <a:lnTo>
                    <a:pt x="445528" y="130263"/>
                  </a:lnTo>
                  <a:lnTo>
                    <a:pt x="451548" y="132486"/>
                  </a:lnTo>
                  <a:lnTo>
                    <a:pt x="463778" y="132486"/>
                  </a:lnTo>
                  <a:lnTo>
                    <a:pt x="468045" y="131813"/>
                  </a:lnTo>
                  <a:lnTo>
                    <a:pt x="476275" y="129108"/>
                  </a:lnTo>
                  <a:lnTo>
                    <a:pt x="479920" y="127114"/>
                  </a:lnTo>
                  <a:lnTo>
                    <a:pt x="483095" y="124460"/>
                  </a:lnTo>
                  <a:lnTo>
                    <a:pt x="477217" y="114935"/>
                  </a:lnTo>
                  <a:lnTo>
                    <a:pt x="462140" y="114935"/>
                  </a:lnTo>
                  <a:lnTo>
                    <a:pt x="460247" y="114147"/>
                  </a:lnTo>
                  <a:lnTo>
                    <a:pt x="457428" y="110972"/>
                  </a:lnTo>
                  <a:lnTo>
                    <a:pt x="456730" y="108762"/>
                  </a:lnTo>
                  <a:lnTo>
                    <a:pt x="456730" y="56896"/>
                  </a:lnTo>
                  <a:close/>
                </a:path>
                <a:path w="1053464" h="132714">
                  <a:moveTo>
                    <a:pt x="474306" y="111937"/>
                  </a:moveTo>
                  <a:lnTo>
                    <a:pt x="473125" y="111937"/>
                  </a:lnTo>
                  <a:lnTo>
                    <a:pt x="472605" y="112102"/>
                  </a:lnTo>
                  <a:lnTo>
                    <a:pt x="471538" y="112750"/>
                  </a:lnTo>
                  <a:lnTo>
                    <a:pt x="469582" y="113792"/>
                  </a:lnTo>
                  <a:lnTo>
                    <a:pt x="468723" y="114147"/>
                  </a:lnTo>
                  <a:lnTo>
                    <a:pt x="466966" y="114769"/>
                  </a:lnTo>
                  <a:lnTo>
                    <a:pt x="465835" y="114935"/>
                  </a:lnTo>
                  <a:lnTo>
                    <a:pt x="477217" y="114935"/>
                  </a:lnTo>
                  <a:lnTo>
                    <a:pt x="476503" y="113792"/>
                  </a:lnTo>
                  <a:lnTo>
                    <a:pt x="476097" y="113233"/>
                  </a:lnTo>
                  <a:lnTo>
                    <a:pt x="475653" y="112750"/>
                  </a:lnTo>
                  <a:lnTo>
                    <a:pt x="474840" y="112102"/>
                  </a:lnTo>
                  <a:lnTo>
                    <a:pt x="474306" y="111937"/>
                  </a:lnTo>
                  <a:close/>
                </a:path>
                <a:path w="1053464" h="132714">
                  <a:moveTo>
                    <a:pt x="456730" y="12877"/>
                  </a:moveTo>
                  <a:lnTo>
                    <a:pt x="444144" y="12877"/>
                  </a:lnTo>
                  <a:lnTo>
                    <a:pt x="443064" y="13208"/>
                  </a:lnTo>
                  <a:lnTo>
                    <a:pt x="441363" y="14503"/>
                  </a:lnTo>
                  <a:lnTo>
                    <a:pt x="440816" y="15417"/>
                  </a:lnTo>
                  <a:lnTo>
                    <a:pt x="435990" y="41287"/>
                  </a:lnTo>
                  <a:lnTo>
                    <a:pt x="421449" y="43662"/>
                  </a:lnTo>
                  <a:lnTo>
                    <a:pt x="421449" y="53835"/>
                  </a:lnTo>
                  <a:lnTo>
                    <a:pt x="421868" y="54991"/>
                  </a:lnTo>
                  <a:lnTo>
                    <a:pt x="423570" y="56515"/>
                  </a:lnTo>
                  <a:lnTo>
                    <a:pt x="424586" y="56896"/>
                  </a:lnTo>
                  <a:lnTo>
                    <a:pt x="480542" y="56896"/>
                  </a:lnTo>
                  <a:lnTo>
                    <a:pt x="480542" y="41376"/>
                  </a:lnTo>
                  <a:lnTo>
                    <a:pt x="456730" y="41376"/>
                  </a:lnTo>
                  <a:lnTo>
                    <a:pt x="456730" y="12877"/>
                  </a:lnTo>
                  <a:close/>
                </a:path>
                <a:path w="1053464" h="132714">
                  <a:moveTo>
                    <a:pt x="345592" y="40576"/>
                  </a:moveTo>
                  <a:lnTo>
                    <a:pt x="329450" y="40576"/>
                  </a:lnTo>
                  <a:lnTo>
                    <a:pt x="329450" y="131076"/>
                  </a:lnTo>
                  <a:lnTo>
                    <a:pt x="351231" y="131076"/>
                  </a:lnTo>
                  <a:lnTo>
                    <a:pt x="351231" y="65633"/>
                  </a:lnTo>
                  <a:lnTo>
                    <a:pt x="354177" y="62687"/>
                  </a:lnTo>
                  <a:lnTo>
                    <a:pt x="357289" y="60363"/>
                  </a:lnTo>
                  <a:lnTo>
                    <a:pt x="363880" y="56959"/>
                  </a:lnTo>
                  <a:lnTo>
                    <a:pt x="367398" y="56108"/>
                  </a:lnTo>
                  <a:lnTo>
                    <a:pt x="405218" y="56108"/>
                  </a:lnTo>
                  <a:lnTo>
                    <a:pt x="404990" y="55384"/>
                  </a:lnTo>
                  <a:lnTo>
                    <a:pt x="403059" y="51765"/>
                  </a:lnTo>
                  <a:lnTo>
                    <a:pt x="349821" y="51689"/>
                  </a:lnTo>
                  <a:lnTo>
                    <a:pt x="348322" y="44551"/>
                  </a:lnTo>
                  <a:lnTo>
                    <a:pt x="347446" y="41897"/>
                  </a:lnTo>
                  <a:lnTo>
                    <a:pt x="345592" y="40576"/>
                  </a:lnTo>
                  <a:close/>
                </a:path>
                <a:path w="1053464" h="132714">
                  <a:moveTo>
                    <a:pt x="405218" y="56108"/>
                  </a:moveTo>
                  <a:lnTo>
                    <a:pt x="376288" y="56108"/>
                  </a:lnTo>
                  <a:lnTo>
                    <a:pt x="380123" y="57619"/>
                  </a:lnTo>
                  <a:lnTo>
                    <a:pt x="385241" y="63677"/>
                  </a:lnTo>
                  <a:lnTo>
                    <a:pt x="386511" y="67957"/>
                  </a:lnTo>
                  <a:lnTo>
                    <a:pt x="386511" y="131076"/>
                  </a:lnTo>
                  <a:lnTo>
                    <a:pt x="408304" y="131076"/>
                  </a:lnTo>
                  <a:lnTo>
                    <a:pt x="408238" y="67957"/>
                  </a:lnTo>
                  <a:lnTo>
                    <a:pt x="407644" y="63792"/>
                  </a:lnTo>
                  <a:lnTo>
                    <a:pt x="405218" y="56108"/>
                  </a:lnTo>
                  <a:close/>
                </a:path>
                <a:path w="1053464" h="132714">
                  <a:moveTo>
                    <a:pt x="382727" y="39166"/>
                  </a:moveTo>
                  <a:lnTo>
                    <a:pt x="374726" y="39166"/>
                  </a:lnTo>
                  <a:lnTo>
                    <a:pt x="371906" y="39458"/>
                  </a:lnTo>
                  <a:lnTo>
                    <a:pt x="349821" y="51689"/>
                  </a:lnTo>
                  <a:lnTo>
                    <a:pt x="402995" y="51689"/>
                  </a:lnTo>
                  <a:lnTo>
                    <a:pt x="397941" y="45707"/>
                  </a:lnTo>
                  <a:lnTo>
                    <a:pt x="394741" y="43357"/>
                  </a:lnTo>
                  <a:lnTo>
                    <a:pt x="387108" y="40005"/>
                  </a:lnTo>
                  <a:lnTo>
                    <a:pt x="382727" y="39166"/>
                  </a:lnTo>
                  <a:close/>
                </a:path>
                <a:path w="1053464" h="132714">
                  <a:moveTo>
                    <a:pt x="249186" y="40576"/>
                  </a:moveTo>
                  <a:lnTo>
                    <a:pt x="227393" y="40576"/>
                  </a:lnTo>
                  <a:lnTo>
                    <a:pt x="227460" y="103619"/>
                  </a:lnTo>
                  <a:lnTo>
                    <a:pt x="228053" y="107772"/>
                  </a:lnTo>
                  <a:lnTo>
                    <a:pt x="252971" y="132486"/>
                  </a:lnTo>
                  <a:lnTo>
                    <a:pt x="260908" y="132486"/>
                  </a:lnTo>
                  <a:lnTo>
                    <a:pt x="285876" y="119875"/>
                  </a:lnTo>
                  <a:lnTo>
                    <a:pt x="306247" y="119875"/>
                  </a:lnTo>
                  <a:lnTo>
                    <a:pt x="306247" y="115468"/>
                  </a:lnTo>
                  <a:lnTo>
                    <a:pt x="259410" y="115468"/>
                  </a:lnTo>
                  <a:lnTo>
                    <a:pt x="255574" y="113957"/>
                  </a:lnTo>
                  <a:lnTo>
                    <a:pt x="250456" y="107899"/>
                  </a:lnTo>
                  <a:lnTo>
                    <a:pt x="249186" y="103619"/>
                  </a:lnTo>
                  <a:lnTo>
                    <a:pt x="249186" y="40576"/>
                  </a:lnTo>
                  <a:close/>
                </a:path>
                <a:path w="1053464" h="132714">
                  <a:moveTo>
                    <a:pt x="306247" y="119875"/>
                  </a:moveTo>
                  <a:lnTo>
                    <a:pt x="285876" y="119875"/>
                  </a:lnTo>
                  <a:lnTo>
                    <a:pt x="287375" y="127114"/>
                  </a:lnTo>
                  <a:lnTo>
                    <a:pt x="288251" y="129755"/>
                  </a:lnTo>
                  <a:lnTo>
                    <a:pt x="290106" y="131076"/>
                  </a:lnTo>
                  <a:lnTo>
                    <a:pt x="306247" y="131076"/>
                  </a:lnTo>
                  <a:lnTo>
                    <a:pt x="306247" y="119875"/>
                  </a:lnTo>
                  <a:close/>
                </a:path>
                <a:path w="1053464" h="132714">
                  <a:moveTo>
                    <a:pt x="306247" y="40576"/>
                  </a:moveTo>
                  <a:lnTo>
                    <a:pt x="284467" y="40576"/>
                  </a:lnTo>
                  <a:lnTo>
                    <a:pt x="284467" y="106032"/>
                  </a:lnTo>
                  <a:lnTo>
                    <a:pt x="281520" y="108966"/>
                  </a:lnTo>
                  <a:lnTo>
                    <a:pt x="278409" y="111277"/>
                  </a:lnTo>
                  <a:lnTo>
                    <a:pt x="271818" y="114630"/>
                  </a:lnTo>
                  <a:lnTo>
                    <a:pt x="268287" y="115468"/>
                  </a:lnTo>
                  <a:lnTo>
                    <a:pt x="306247" y="115468"/>
                  </a:lnTo>
                  <a:lnTo>
                    <a:pt x="306247" y="40576"/>
                  </a:lnTo>
                  <a:close/>
                </a:path>
                <a:path w="1053464" h="132714">
                  <a:moveTo>
                    <a:pt x="200205" y="120751"/>
                  </a:moveTo>
                  <a:lnTo>
                    <a:pt x="149593" y="120751"/>
                  </a:lnTo>
                  <a:lnTo>
                    <a:pt x="151066" y="122516"/>
                  </a:lnTo>
                  <a:lnTo>
                    <a:pt x="170560" y="132397"/>
                  </a:lnTo>
                  <a:lnTo>
                    <a:pt x="179260" y="132397"/>
                  </a:lnTo>
                  <a:lnTo>
                    <a:pt x="184632" y="131203"/>
                  </a:lnTo>
                  <a:lnTo>
                    <a:pt x="194221" y="126441"/>
                  </a:lnTo>
                  <a:lnTo>
                    <a:pt x="198297" y="123139"/>
                  </a:lnTo>
                  <a:lnTo>
                    <a:pt x="200205" y="120751"/>
                  </a:lnTo>
                  <a:close/>
                </a:path>
                <a:path w="1053464" h="132714">
                  <a:moveTo>
                    <a:pt x="150748" y="0"/>
                  </a:moveTo>
                  <a:lnTo>
                    <a:pt x="128955" y="0"/>
                  </a:lnTo>
                  <a:lnTo>
                    <a:pt x="128955" y="131076"/>
                  </a:lnTo>
                  <a:lnTo>
                    <a:pt x="144805" y="131076"/>
                  </a:lnTo>
                  <a:lnTo>
                    <a:pt x="145961" y="130759"/>
                  </a:lnTo>
                  <a:lnTo>
                    <a:pt x="147675" y="129463"/>
                  </a:lnTo>
                  <a:lnTo>
                    <a:pt x="148272" y="128371"/>
                  </a:lnTo>
                  <a:lnTo>
                    <a:pt x="148589" y="127012"/>
                  </a:lnTo>
                  <a:lnTo>
                    <a:pt x="149593" y="120751"/>
                  </a:lnTo>
                  <a:lnTo>
                    <a:pt x="200205" y="120751"/>
                  </a:lnTo>
                  <a:lnTo>
                    <a:pt x="204153" y="115811"/>
                  </a:lnTo>
                  <a:lnTo>
                    <a:pt x="164884" y="115811"/>
                  </a:lnTo>
                  <a:lnTo>
                    <a:pt x="161691" y="115201"/>
                  </a:lnTo>
                  <a:lnTo>
                    <a:pt x="155905" y="112801"/>
                  </a:lnTo>
                  <a:lnTo>
                    <a:pt x="153212" y="110667"/>
                  </a:lnTo>
                  <a:lnTo>
                    <a:pt x="150748" y="107619"/>
                  </a:lnTo>
                  <a:lnTo>
                    <a:pt x="150748" y="67043"/>
                  </a:lnTo>
                  <a:lnTo>
                    <a:pt x="153504" y="63576"/>
                  </a:lnTo>
                  <a:lnTo>
                    <a:pt x="156489" y="60883"/>
                  </a:lnTo>
                  <a:lnTo>
                    <a:pt x="162902" y="57061"/>
                  </a:lnTo>
                  <a:lnTo>
                    <a:pt x="166763" y="56108"/>
                  </a:lnTo>
                  <a:lnTo>
                    <a:pt x="206442" y="56108"/>
                  </a:lnTo>
                  <a:lnTo>
                    <a:pt x="205892" y="54952"/>
                  </a:lnTo>
                  <a:lnTo>
                    <a:pt x="203392" y="51689"/>
                  </a:lnTo>
                  <a:lnTo>
                    <a:pt x="150748" y="51689"/>
                  </a:lnTo>
                  <a:lnTo>
                    <a:pt x="150748" y="0"/>
                  </a:lnTo>
                  <a:close/>
                </a:path>
                <a:path w="1053464" h="132714">
                  <a:moveTo>
                    <a:pt x="206442" y="56108"/>
                  </a:moveTo>
                  <a:lnTo>
                    <a:pt x="174180" y="56108"/>
                  </a:lnTo>
                  <a:lnTo>
                    <a:pt x="176745" y="56629"/>
                  </a:lnTo>
                  <a:lnTo>
                    <a:pt x="181279" y="58750"/>
                  </a:lnTo>
                  <a:lnTo>
                    <a:pt x="189725" y="79832"/>
                  </a:lnTo>
                  <a:lnTo>
                    <a:pt x="189725" y="90360"/>
                  </a:lnTo>
                  <a:lnTo>
                    <a:pt x="171589" y="115811"/>
                  </a:lnTo>
                  <a:lnTo>
                    <a:pt x="204153" y="115811"/>
                  </a:lnTo>
                  <a:lnTo>
                    <a:pt x="205066" y="114668"/>
                  </a:lnTo>
                  <a:lnTo>
                    <a:pt x="207670" y="109677"/>
                  </a:lnTo>
                  <a:lnTo>
                    <a:pt x="211315" y="98145"/>
                  </a:lnTo>
                  <a:lnTo>
                    <a:pt x="212229" y="91884"/>
                  </a:lnTo>
                  <a:lnTo>
                    <a:pt x="212229" y="77711"/>
                  </a:lnTo>
                  <a:lnTo>
                    <a:pt x="211416" y="71158"/>
                  </a:lnTo>
                  <a:lnTo>
                    <a:pt x="208178" y="59753"/>
                  </a:lnTo>
                  <a:lnTo>
                    <a:pt x="206442" y="56108"/>
                  </a:lnTo>
                  <a:close/>
                </a:path>
                <a:path w="1053464" h="132714">
                  <a:moveTo>
                    <a:pt x="183730" y="39166"/>
                  </a:moveTo>
                  <a:lnTo>
                    <a:pt x="172732" y="39166"/>
                  </a:lnTo>
                  <a:lnTo>
                    <a:pt x="167449" y="40297"/>
                  </a:lnTo>
                  <a:lnTo>
                    <a:pt x="158394" y="44831"/>
                  </a:lnTo>
                  <a:lnTo>
                    <a:pt x="154330" y="47866"/>
                  </a:lnTo>
                  <a:lnTo>
                    <a:pt x="150748" y="51689"/>
                  </a:lnTo>
                  <a:lnTo>
                    <a:pt x="203392" y="51689"/>
                  </a:lnTo>
                  <a:lnTo>
                    <a:pt x="199948" y="47193"/>
                  </a:lnTo>
                  <a:lnTo>
                    <a:pt x="196418" y="44234"/>
                  </a:lnTo>
                  <a:lnTo>
                    <a:pt x="188239" y="40182"/>
                  </a:lnTo>
                  <a:lnTo>
                    <a:pt x="183730" y="39166"/>
                  </a:lnTo>
                  <a:close/>
                </a:path>
                <a:path w="1053464" h="132714">
                  <a:moveTo>
                    <a:pt x="23736" y="3530"/>
                  </a:moveTo>
                  <a:lnTo>
                    <a:pt x="0" y="3530"/>
                  </a:lnTo>
                  <a:lnTo>
                    <a:pt x="0" y="87503"/>
                  </a:lnTo>
                  <a:lnTo>
                    <a:pt x="18719" y="122301"/>
                  </a:lnTo>
                  <a:lnTo>
                    <a:pt x="44665" y="132486"/>
                  </a:lnTo>
                  <a:lnTo>
                    <a:pt x="61010" y="132486"/>
                  </a:lnTo>
                  <a:lnTo>
                    <a:pt x="96151" y="112953"/>
                  </a:lnTo>
                  <a:lnTo>
                    <a:pt x="96791" y="111937"/>
                  </a:lnTo>
                  <a:lnTo>
                    <a:pt x="48247" y="111937"/>
                  </a:lnTo>
                  <a:lnTo>
                    <a:pt x="44145" y="111175"/>
                  </a:lnTo>
                  <a:lnTo>
                    <a:pt x="23749" y="84797"/>
                  </a:lnTo>
                  <a:lnTo>
                    <a:pt x="23736" y="3530"/>
                  </a:lnTo>
                  <a:close/>
                </a:path>
                <a:path w="1053464" h="132714">
                  <a:moveTo>
                    <a:pt x="105765" y="3530"/>
                  </a:moveTo>
                  <a:lnTo>
                    <a:pt x="82029" y="3530"/>
                  </a:lnTo>
                  <a:lnTo>
                    <a:pt x="82029" y="84797"/>
                  </a:lnTo>
                  <a:lnTo>
                    <a:pt x="81368" y="89204"/>
                  </a:lnTo>
                  <a:lnTo>
                    <a:pt x="57429" y="111937"/>
                  </a:lnTo>
                  <a:lnTo>
                    <a:pt x="96791" y="111937"/>
                  </a:lnTo>
                  <a:lnTo>
                    <a:pt x="99656" y="107391"/>
                  </a:lnTo>
                  <a:lnTo>
                    <a:pt x="104546" y="94513"/>
                  </a:lnTo>
                  <a:lnTo>
                    <a:pt x="105765" y="87503"/>
                  </a:lnTo>
                  <a:lnTo>
                    <a:pt x="105765" y="353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1798015" y="3777317"/>
            <a:ext cx="659130" cy="2374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350" spc="-55" b="1">
                <a:solidFill>
                  <a:srgbClr val="221F1F"/>
                </a:solidFill>
                <a:latin typeface="Tahoma"/>
                <a:cs typeface="Tahoma"/>
              </a:rPr>
              <a:t>Android</a:t>
            </a:r>
            <a:endParaRPr sz="1350">
              <a:latin typeface="Tahoma"/>
              <a:cs typeface="Tahom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83683" y="8496490"/>
            <a:ext cx="7089140" cy="72390"/>
            <a:chOff x="283683" y="8496490"/>
            <a:chExt cx="7089140" cy="72390"/>
          </a:xfrm>
        </p:grpSpPr>
        <p:sp>
          <p:nvSpPr>
            <p:cNvPr id="37" name="object 37"/>
            <p:cNvSpPr/>
            <p:nvPr/>
          </p:nvSpPr>
          <p:spPr>
            <a:xfrm>
              <a:off x="286058" y="8498865"/>
              <a:ext cx="4118610" cy="67945"/>
            </a:xfrm>
            <a:custGeom>
              <a:avLst/>
              <a:gdLst/>
              <a:ahLst/>
              <a:cxnLst/>
              <a:rect l="l" t="t" r="r" b="b"/>
              <a:pathLst>
                <a:path w="4118610" h="67945">
                  <a:moveTo>
                    <a:pt x="0" y="28701"/>
                  </a:moveTo>
                  <a:lnTo>
                    <a:pt x="1021626" y="28701"/>
                  </a:lnTo>
                  <a:lnTo>
                    <a:pt x="1060335" y="67424"/>
                  </a:lnTo>
                  <a:lnTo>
                    <a:pt x="2421636" y="67424"/>
                  </a:lnTo>
                  <a:lnTo>
                    <a:pt x="2452649" y="36410"/>
                  </a:lnTo>
                  <a:lnTo>
                    <a:pt x="4118114" y="36410"/>
                  </a:lnTo>
                </a:path>
                <a:path w="4118610" h="67945">
                  <a:moveTo>
                    <a:pt x="0" y="56235"/>
                  </a:moveTo>
                  <a:lnTo>
                    <a:pt x="478624" y="56235"/>
                  </a:lnTo>
                  <a:lnTo>
                    <a:pt x="534860" y="0"/>
                  </a:lnTo>
                  <a:lnTo>
                    <a:pt x="1876425" y="0"/>
                  </a:lnTo>
                  <a:lnTo>
                    <a:pt x="1921484" y="45059"/>
                  </a:lnTo>
                  <a:lnTo>
                    <a:pt x="2390952" y="45059"/>
                  </a:lnTo>
                  <a:lnTo>
                    <a:pt x="2425484" y="10528"/>
                  </a:lnTo>
                  <a:lnTo>
                    <a:pt x="3131642" y="10528"/>
                  </a:lnTo>
                  <a:lnTo>
                    <a:pt x="3180295" y="59194"/>
                  </a:lnTo>
                  <a:lnTo>
                    <a:pt x="4118114" y="59194"/>
                  </a:lnTo>
                </a:path>
              </a:pathLst>
            </a:custGeom>
            <a:ln w="4749">
              <a:solidFill>
                <a:srgbClr val="ED31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136815" y="8507780"/>
              <a:ext cx="2314575" cy="53340"/>
            </a:xfrm>
            <a:custGeom>
              <a:avLst/>
              <a:gdLst/>
              <a:ahLst/>
              <a:cxnLst/>
              <a:rect l="l" t="t" r="r" b="b"/>
              <a:pathLst>
                <a:path w="2314575" h="53340">
                  <a:moveTo>
                    <a:pt x="53162" y="50266"/>
                  </a:moveTo>
                  <a:lnTo>
                    <a:pt x="35902" y="32994"/>
                  </a:lnTo>
                  <a:lnTo>
                    <a:pt x="0" y="33337"/>
                  </a:lnTo>
                  <a:lnTo>
                    <a:pt x="16929" y="50266"/>
                  </a:lnTo>
                  <a:lnTo>
                    <a:pt x="53162" y="50266"/>
                  </a:lnTo>
                  <a:close/>
                </a:path>
                <a:path w="2314575" h="53340">
                  <a:moveTo>
                    <a:pt x="116725" y="50266"/>
                  </a:moveTo>
                  <a:lnTo>
                    <a:pt x="99466" y="32994"/>
                  </a:lnTo>
                  <a:lnTo>
                    <a:pt x="63563" y="33337"/>
                  </a:lnTo>
                  <a:lnTo>
                    <a:pt x="80492" y="50266"/>
                  </a:lnTo>
                  <a:lnTo>
                    <a:pt x="116725" y="50266"/>
                  </a:lnTo>
                  <a:close/>
                </a:path>
                <a:path w="2314575" h="53340">
                  <a:moveTo>
                    <a:pt x="180289" y="50266"/>
                  </a:moveTo>
                  <a:lnTo>
                    <a:pt x="163029" y="32994"/>
                  </a:lnTo>
                  <a:lnTo>
                    <a:pt x="127127" y="33337"/>
                  </a:lnTo>
                  <a:lnTo>
                    <a:pt x="144056" y="50266"/>
                  </a:lnTo>
                  <a:lnTo>
                    <a:pt x="180289" y="50266"/>
                  </a:lnTo>
                  <a:close/>
                </a:path>
                <a:path w="2314575" h="53340">
                  <a:moveTo>
                    <a:pt x="1118793" y="17272"/>
                  </a:moveTo>
                  <a:lnTo>
                    <a:pt x="1101534" y="0"/>
                  </a:lnTo>
                  <a:lnTo>
                    <a:pt x="1065631" y="342"/>
                  </a:lnTo>
                  <a:lnTo>
                    <a:pt x="1082560" y="17272"/>
                  </a:lnTo>
                  <a:lnTo>
                    <a:pt x="1118793" y="17272"/>
                  </a:lnTo>
                  <a:close/>
                </a:path>
                <a:path w="2314575" h="53340">
                  <a:moveTo>
                    <a:pt x="1182357" y="17272"/>
                  </a:moveTo>
                  <a:lnTo>
                    <a:pt x="1165098" y="0"/>
                  </a:lnTo>
                  <a:lnTo>
                    <a:pt x="1129195" y="342"/>
                  </a:lnTo>
                  <a:lnTo>
                    <a:pt x="1146124" y="17272"/>
                  </a:lnTo>
                  <a:lnTo>
                    <a:pt x="1182357" y="17272"/>
                  </a:lnTo>
                  <a:close/>
                </a:path>
                <a:path w="2314575" h="53340">
                  <a:moveTo>
                    <a:pt x="1245920" y="17272"/>
                  </a:moveTo>
                  <a:lnTo>
                    <a:pt x="1228661" y="0"/>
                  </a:lnTo>
                  <a:lnTo>
                    <a:pt x="1192758" y="342"/>
                  </a:lnTo>
                  <a:lnTo>
                    <a:pt x="1209687" y="17272"/>
                  </a:lnTo>
                  <a:lnTo>
                    <a:pt x="1245920" y="17272"/>
                  </a:lnTo>
                  <a:close/>
                </a:path>
                <a:path w="2314575" h="53340">
                  <a:moveTo>
                    <a:pt x="2187321" y="53263"/>
                  </a:moveTo>
                  <a:lnTo>
                    <a:pt x="2170061" y="35991"/>
                  </a:lnTo>
                  <a:lnTo>
                    <a:pt x="2134158" y="36334"/>
                  </a:lnTo>
                  <a:lnTo>
                    <a:pt x="2151088" y="53263"/>
                  </a:lnTo>
                  <a:lnTo>
                    <a:pt x="2187321" y="53263"/>
                  </a:lnTo>
                  <a:close/>
                </a:path>
                <a:path w="2314575" h="53340">
                  <a:moveTo>
                    <a:pt x="2250884" y="53263"/>
                  </a:moveTo>
                  <a:lnTo>
                    <a:pt x="2233625" y="35991"/>
                  </a:lnTo>
                  <a:lnTo>
                    <a:pt x="2197722" y="36334"/>
                  </a:lnTo>
                  <a:lnTo>
                    <a:pt x="2214651" y="53263"/>
                  </a:lnTo>
                  <a:lnTo>
                    <a:pt x="2250884" y="53263"/>
                  </a:lnTo>
                  <a:close/>
                </a:path>
                <a:path w="2314575" h="53340">
                  <a:moveTo>
                    <a:pt x="2314448" y="53263"/>
                  </a:moveTo>
                  <a:lnTo>
                    <a:pt x="2297188" y="35991"/>
                  </a:lnTo>
                  <a:lnTo>
                    <a:pt x="2261285" y="36334"/>
                  </a:lnTo>
                  <a:lnTo>
                    <a:pt x="2278215" y="53263"/>
                  </a:lnTo>
                  <a:lnTo>
                    <a:pt x="2314448" y="53263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4394326" y="8498865"/>
              <a:ext cx="2976245" cy="67945"/>
            </a:xfrm>
            <a:custGeom>
              <a:avLst/>
              <a:gdLst/>
              <a:ahLst/>
              <a:cxnLst/>
              <a:rect l="l" t="t" r="r" b="b"/>
              <a:pathLst>
                <a:path w="2976245" h="67945">
                  <a:moveTo>
                    <a:pt x="0" y="28701"/>
                  </a:moveTo>
                  <a:lnTo>
                    <a:pt x="738251" y="28701"/>
                  </a:lnTo>
                  <a:lnTo>
                    <a:pt x="766229" y="67424"/>
                  </a:lnTo>
                  <a:lnTo>
                    <a:pt x="1749945" y="67424"/>
                  </a:lnTo>
                  <a:lnTo>
                    <a:pt x="1772361" y="36410"/>
                  </a:lnTo>
                  <a:lnTo>
                    <a:pt x="2975864" y="36410"/>
                  </a:lnTo>
                </a:path>
                <a:path w="2976245" h="67945">
                  <a:moveTo>
                    <a:pt x="0" y="56235"/>
                  </a:moveTo>
                  <a:lnTo>
                    <a:pt x="345859" y="56235"/>
                  </a:lnTo>
                  <a:lnTo>
                    <a:pt x="386499" y="0"/>
                  </a:lnTo>
                  <a:lnTo>
                    <a:pt x="1355966" y="0"/>
                  </a:lnTo>
                  <a:lnTo>
                    <a:pt x="1388529" y="45059"/>
                  </a:lnTo>
                  <a:lnTo>
                    <a:pt x="1727771" y="45059"/>
                  </a:lnTo>
                  <a:lnTo>
                    <a:pt x="1752727" y="10528"/>
                  </a:lnTo>
                  <a:lnTo>
                    <a:pt x="2263000" y="10528"/>
                  </a:lnTo>
                  <a:lnTo>
                    <a:pt x="2298166" y="59194"/>
                  </a:lnTo>
                  <a:lnTo>
                    <a:pt x="2975864" y="59194"/>
                  </a:lnTo>
                </a:path>
              </a:pathLst>
            </a:custGeom>
            <a:ln w="4749">
              <a:solidFill>
                <a:srgbClr val="ED31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5009108" y="8507780"/>
              <a:ext cx="1672589" cy="53340"/>
            </a:xfrm>
            <a:custGeom>
              <a:avLst/>
              <a:gdLst/>
              <a:ahLst/>
              <a:cxnLst/>
              <a:rect l="l" t="t" r="r" b="b"/>
              <a:pathLst>
                <a:path w="1672590" h="53340">
                  <a:moveTo>
                    <a:pt x="38417" y="50266"/>
                  </a:moveTo>
                  <a:lnTo>
                    <a:pt x="25933" y="32994"/>
                  </a:lnTo>
                  <a:lnTo>
                    <a:pt x="0" y="33337"/>
                  </a:lnTo>
                  <a:lnTo>
                    <a:pt x="12230" y="50266"/>
                  </a:lnTo>
                  <a:lnTo>
                    <a:pt x="38417" y="50266"/>
                  </a:lnTo>
                  <a:close/>
                </a:path>
                <a:path w="1672590" h="53340">
                  <a:moveTo>
                    <a:pt x="84353" y="50266"/>
                  </a:moveTo>
                  <a:lnTo>
                    <a:pt x="71869" y="32994"/>
                  </a:lnTo>
                  <a:lnTo>
                    <a:pt x="45935" y="33337"/>
                  </a:lnTo>
                  <a:lnTo>
                    <a:pt x="58166" y="50266"/>
                  </a:lnTo>
                  <a:lnTo>
                    <a:pt x="84353" y="50266"/>
                  </a:lnTo>
                  <a:close/>
                </a:path>
                <a:path w="1672590" h="53340">
                  <a:moveTo>
                    <a:pt x="130276" y="50266"/>
                  </a:moveTo>
                  <a:lnTo>
                    <a:pt x="117792" y="32994"/>
                  </a:lnTo>
                  <a:lnTo>
                    <a:pt x="91859" y="33337"/>
                  </a:lnTo>
                  <a:lnTo>
                    <a:pt x="104089" y="50266"/>
                  </a:lnTo>
                  <a:lnTo>
                    <a:pt x="130276" y="50266"/>
                  </a:lnTo>
                  <a:close/>
                </a:path>
                <a:path w="1672590" h="53340">
                  <a:moveTo>
                    <a:pt x="808469" y="17272"/>
                  </a:moveTo>
                  <a:lnTo>
                    <a:pt x="795985" y="0"/>
                  </a:lnTo>
                  <a:lnTo>
                    <a:pt x="770051" y="342"/>
                  </a:lnTo>
                  <a:lnTo>
                    <a:pt x="782281" y="17272"/>
                  </a:lnTo>
                  <a:lnTo>
                    <a:pt x="808469" y="17272"/>
                  </a:lnTo>
                  <a:close/>
                </a:path>
                <a:path w="1672590" h="53340">
                  <a:moveTo>
                    <a:pt x="854405" y="17272"/>
                  </a:moveTo>
                  <a:lnTo>
                    <a:pt x="841921" y="0"/>
                  </a:lnTo>
                  <a:lnTo>
                    <a:pt x="815987" y="342"/>
                  </a:lnTo>
                  <a:lnTo>
                    <a:pt x="828217" y="17272"/>
                  </a:lnTo>
                  <a:lnTo>
                    <a:pt x="854405" y="17272"/>
                  </a:lnTo>
                  <a:close/>
                </a:path>
                <a:path w="1672590" h="53340">
                  <a:moveTo>
                    <a:pt x="900328" y="17272"/>
                  </a:moveTo>
                  <a:lnTo>
                    <a:pt x="887844" y="0"/>
                  </a:lnTo>
                  <a:lnTo>
                    <a:pt x="861910" y="342"/>
                  </a:lnTo>
                  <a:lnTo>
                    <a:pt x="874141" y="17272"/>
                  </a:lnTo>
                  <a:lnTo>
                    <a:pt x="900328" y="17272"/>
                  </a:lnTo>
                  <a:close/>
                </a:path>
                <a:path w="1672590" h="53340">
                  <a:moveTo>
                    <a:pt x="1580616" y="53263"/>
                  </a:moveTo>
                  <a:lnTo>
                    <a:pt x="1568132" y="35991"/>
                  </a:lnTo>
                  <a:lnTo>
                    <a:pt x="1542199" y="36334"/>
                  </a:lnTo>
                  <a:lnTo>
                    <a:pt x="1554429" y="53263"/>
                  </a:lnTo>
                  <a:lnTo>
                    <a:pt x="1580616" y="53263"/>
                  </a:lnTo>
                  <a:close/>
                </a:path>
                <a:path w="1672590" h="53340">
                  <a:moveTo>
                    <a:pt x="1626539" y="53263"/>
                  </a:moveTo>
                  <a:lnTo>
                    <a:pt x="1614055" y="35991"/>
                  </a:lnTo>
                  <a:lnTo>
                    <a:pt x="1588122" y="36334"/>
                  </a:lnTo>
                  <a:lnTo>
                    <a:pt x="1600352" y="53263"/>
                  </a:lnTo>
                  <a:lnTo>
                    <a:pt x="1626539" y="53263"/>
                  </a:lnTo>
                  <a:close/>
                </a:path>
                <a:path w="1672590" h="53340">
                  <a:moveTo>
                    <a:pt x="1672475" y="53263"/>
                  </a:moveTo>
                  <a:lnTo>
                    <a:pt x="1659978" y="35991"/>
                  </a:lnTo>
                  <a:lnTo>
                    <a:pt x="1634045" y="36334"/>
                  </a:lnTo>
                  <a:lnTo>
                    <a:pt x="1646275" y="53263"/>
                  </a:lnTo>
                  <a:lnTo>
                    <a:pt x="1672475" y="53263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1" name="object 4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19153" y="546256"/>
            <a:ext cx="726335" cy="255050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913869" y="214009"/>
            <a:ext cx="1421079" cy="557719"/>
          </a:xfrm>
          <a:prstGeom prst="rect">
            <a:avLst/>
          </a:prstGeom>
        </p:spPr>
      </p:pic>
      <p:sp>
        <p:nvSpPr>
          <p:cNvPr id="43" name="object 4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-20"/>
              <a:t>CEH</a:t>
            </a:r>
            <a:r>
              <a:rPr dirty="0" spc="-85"/>
              <a:t> </a:t>
            </a:r>
            <a:r>
              <a:rPr dirty="0" spc="-10"/>
              <a:t>v12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3189744" y="10374941"/>
            <a:ext cx="1143635" cy="16319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900" spc="-10" i="1">
                <a:solidFill>
                  <a:srgbClr val="2B2D30"/>
                </a:solidFill>
                <a:latin typeface="Trebuchet MS"/>
                <a:cs typeface="Trebuchet MS"/>
                <a:hlinkClick r:id="rId14"/>
              </a:rPr>
              <a:t>ww</a:t>
            </a:r>
            <a:r>
              <a:rPr dirty="0" sz="900" spc="-50" i="1">
                <a:solidFill>
                  <a:srgbClr val="2B2D30"/>
                </a:solidFill>
                <a:latin typeface="Trebuchet MS"/>
                <a:cs typeface="Trebuchet MS"/>
                <a:hlinkClick r:id="rId14"/>
              </a:rPr>
              <a:t>w</a:t>
            </a:r>
            <a:r>
              <a:rPr dirty="0" sz="900" spc="-40" i="1">
                <a:solidFill>
                  <a:srgbClr val="2B2D30"/>
                </a:solidFill>
                <a:latin typeface="Trebuchet MS"/>
                <a:cs typeface="Trebuchet MS"/>
                <a:hlinkClick r:id="rId14"/>
              </a:rPr>
              <a:t>.eccouncil.org</a:t>
            </a:r>
            <a:r>
              <a:rPr dirty="0" sz="900" spc="-215" i="1">
                <a:solidFill>
                  <a:srgbClr val="2B2D30"/>
                </a:solidFill>
                <a:latin typeface="Trebuchet MS"/>
                <a:cs typeface="Trebuchet MS"/>
                <a:hlinkClick r:id="rId14"/>
              </a:rPr>
              <a:t>/</a:t>
            </a:r>
            <a:r>
              <a:rPr dirty="0" sz="900" spc="-20" i="1">
                <a:solidFill>
                  <a:srgbClr val="2B2D30"/>
                </a:solidFill>
                <a:latin typeface="Trebuchet MS"/>
                <a:cs typeface="Trebuchet MS"/>
                <a:hlinkClick r:id="rId14"/>
              </a:rPr>
              <a:t>ceh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76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690"/>
              </a:spcBef>
            </a:pPr>
            <a:r>
              <a:rPr dirty="0" spc="-15"/>
              <a:t>15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7560309" cy="10692130"/>
            <a:chOff x="0" y="12"/>
            <a:chExt cx="7560309" cy="106921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250"/>
              <a:ext cx="7560005" cy="106867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8601" y="12"/>
              <a:ext cx="6349987" cy="59673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795" y="814654"/>
            <a:ext cx="5086121" cy="3836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31992" y="670706"/>
            <a:ext cx="906144" cy="6388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0" spc="-175" b="1" i="0">
                <a:solidFill>
                  <a:srgbClr val="221F1F"/>
                </a:solidFill>
                <a:latin typeface="Trebuchet MS"/>
                <a:cs typeface="Trebuchet MS"/>
              </a:rPr>
              <a:t>CEH</a:t>
            </a:r>
            <a:endParaRPr sz="40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4620" y="2020138"/>
            <a:ext cx="4809337" cy="25045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4633" y="2774061"/>
            <a:ext cx="2865564" cy="25045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4620" y="3151022"/>
            <a:ext cx="3157943" cy="25045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13240" y="2311724"/>
            <a:ext cx="3840479" cy="186436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43510" indent="-131445">
              <a:lnSpc>
                <a:spcPct val="100000"/>
              </a:lnSpc>
              <a:spcBef>
                <a:spcPts val="120"/>
              </a:spcBef>
              <a:buChar char="•"/>
              <a:tabLst>
                <a:tab pos="144145" algn="l"/>
              </a:tabLst>
            </a:pPr>
            <a:r>
              <a:rPr dirty="0" sz="2150" spc="-55">
                <a:solidFill>
                  <a:srgbClr val="221F1F"/>
                </a:solidFill>
                <a:latin typeface="Trebuchet MS"/>
                <a:cs typeface="Trebuchet MS"/>
              </a:rPr>
              <a:t>C</a:t>
            </a:r>
            <a:r>
              <a:rPr dirty="0" sz="2150" spc="-75">
                <a:solidFill>
                  <a:srgbClr val="221F1F"/>
                </a:solidFill>
                <a:latin typeface="Trebuchet MS"/>
                <a:cs typeface="Trebuchet MS"/>
              </a:rPr>
              <a:t>yberse</a:t>
            </a:r>
            <a:r>
              <a:rPr dirty="0" sz="2150" spc="-100">
                <a:solidFill>
                  <a:srgbClr val="221F1F"/>
                </a:solidFill>
                <a:latin typeface="Trebuchet MS"/>
                <a:cs typeface="Trebuchet MS"/>
              </a:rPr>
              <a:t>curi</a:t>
            </a:r>
            <a:r>
              <a:rPr dirty="0" sz="2150" spc="-100">
                <a:solidFill>
                  <a:srgbClr val="221F1F"/>
                </a:solidFill>
                <a:latin typeface="Trebuchet MS"/>
                <a:cs typeface="Trebuchet MS"/>
              </a:rPr>
              <a:t>t</a:t>
            </a:r>
            <a:r>
              <a:rPr dirty="0" sz="2150" spc="-95">
                <a:solidFill>
                  <a:srgbClr val="221F1F"/>
                </a:solidFill>
                <a:latin typeface="Trebuchet MS"/>
                <a:cs typeface="Trebuchet MS"/>
              </a:rPr>
              <a:t>y</a:t>
            </a:r>
            <a:r>
              <a:rPr dirty="0" sz="2150" spc="-229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2150" spc="15">
                <a:solidFill>
                  <a:srgbClr val="221F1F"/>
                </a:solidFill>
                <a:latin typeface="Trebuchet MS"/>
                <a:cs typeface="Trebuchet MS"/>
              </a:rPr>
              <a:t>Au</a:t>
            </a:r>
            <a:r>
              <a:rPr dirty="0" sz="2150" spc="-95">
                <a:solidFill>
                  <a:srgbClr val="221F1F"/>
                </a:solidFill>
                <a:latin typeface="Trebuchet MS"/>
                <a:cs typeface="Trebuchet MS"/>
              </a:rPr>
              <a:t>dit</a:t>
            </a:r>
            <a:r>
              <a:rPr dirty="0" sz="2150" spc="10">
                <a:solidFill>
                  <a:srgbClr val="221F1F"/>
                </a:solidFill>
                <a:latin typeface="Trebuchet MS"/>
                <a:cs typeface="Trebuchet MS"/>
              </a:rPr>
              <a:t>o</a:t>
            </a:r>
            <a:r>
              <a:rPr dirty="0" sz="2150" spc="-130">
                <a:solidFill>
                  <a:srgbClr val="221F1F"/>
                </a:solidFill>
                <a:latin typeface="Trebuchet MS"/>
                <a:cs typeface="Trebuchet MS"/>
              </a:rPr>
              <a:t>r</a:t>
            </a:r>
            <a:endParaRPr sz="21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221F1F"/>
              </a:buClr>
              <a:buFont typeface="Trebuchet MS"/>
              <a:buChar char="•"/>
            </a:pPr>
            <a:endParaRPr sz="2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221F1F"/>
              </a:buClr>
              <a:buFont typeface="Trebuchet MS"/>
              <a:buChar char="•"/>
            </a:pPr>
            <a:endParaRPr sz="2800">
              <a:latin typeface="Trebuchet MS"/>
              <a:cs typeface="Trebuchet MS"/>
            </a:endParaRPr>
          </a:p>
          <a:p>
            <a:pPr marL="143510" indent="-131445">
              <a:lnSpc>
                <a:spcPct val="100000"/>
              </a:lnSpc>
              <a:buChar char="•"/>
              <a:tabLst>
                <a:tab pos="144145" algn="l"/>
              </a:tabLst>
            </a:pPr>
            <a:r>
              <a:rPr dirty="0" sz="2150" spc="-55">
                <a:solidFill>
                  <a:srgbClr val="221F1F"/>
                </a:solidFill>
                <a:latin typeface="Trebuchet MS"/>
                <a:cs typeface="Trebuchet MS"/>
              </a:rPr>
              <a:t>C</a:t>
            </a:r>
            <a:r>
              <a:rPr dirty="0" sz="2150" spc="-80">
                <a:solidFill>
                  <a:srgbClr val="221F1F"/>
                </a:solidFill>
                <a:latin typeface="Trebuchet MS"/>
                <a:cs typeface="Trebuchet MS"/>
              </a:rPr>
              <a:t>ybe</a:t>
            </a:r>
            <a:r>
              <a:rPr dirty="0" sz="2150" spc="-45">
                <a:solidFill>
                  <a:srgbClr val="221F1F"/>
                </a:solidFill>
                <a:latin typeface="Trebuchet MS"/>
                <a:cs typeface="Trebuchet MS"/>
              </a:rPr>
              <a:t>r</a:t>
            </a:r>
            <a:r>
              <a:rPr dirty="0" sz="2150" spc="-229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2150" spc="-75">
                <a:solidFill>
                  <a:srgbClr val="221F1F"/>
                </a:solidFill>
                <a:latin typeface="Trebuchet MS"/>
                <a:cs typeface="Trebuchet MS"/>
              </a:rPr>
              <a:t>Defe</a:t>
            </a:r>
            <a:r>
              <a:rPr dirty="0" sz="2150" spc="5">
                <a:solidFill>
                  <a:srgbClr val="221F1F"/>
                </a:solidFill>
                <a:latin typeface="Trebuchet MS"/>
                <a:cs typeface="Trebuchet MS"/>
              </a:rPr>
              <a:t>n</a:t>
            </a:r>
            <a:r>
              <a:rPr dirty="0" sz="2150" spc="-65">
                <a:solidFill>
                  <a:srgbClr val="221F1F"/>
                </a:solidFill>
                <a:latin typeface="Trebuchet MS"/>
                <a:cs typeface="Trebuchet MS"/>
              </a:rPr>
              <a:t>s</a:t>
            </a:r>
            <a:r>
              <a:rPr dirty="0" sz="2150" spc="-55">
                <a:solidFill>
                  <a:srgbClr val="221F1F"/>
                </a:solidFill>
                <a:latin typeface="Trebuchet MS"/>
                <a:cs typeface="Trebuchet MS"/>
              </a:rPr>
              <a:t>e</a:t>
            </a:r>
            <a:r>
              <a:rPr dirty="0" sz="2150" spc="-229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2150" spc="20">
                <a:solidFill>
                  <a:srgbClr val="221F1F"/>
                </a:solidFill>
                <a:latin typeface="Trebuchet MS"/>
                <a:cs typeface="Trebuchet MS"/>
              </a:rPr>
              <a:t>An</a:t>
            </a:r>
            <a:r>
              <a:rPr dirty="0" sz="2150" spc="-125">
                <a:solidFill>
                  <a:srgbClr val="221F1F"/>
                </a:solidFill>
                <a:latin typeface="Trebuchet MS"/>
                <a:cs typeface="Trebuchet MS"/>
              </a:rPr>
              <a:t>al</a:t>
            </a:r>
            <a:r>
              <a:rPr dirty="0" sz="2150" spc="-65">
                <a:solidFill>
                  <a:srgbClr val="221F1F"/>
                </a:solidFill>
                <a:latin typeface="Trebuchet MS"/>
                <a:cs typeface="Trebuchet MS"/>
              </a:rPr>
              <a:t>y</a:t>
            </a:r>
            <a:r>
              <a:rPr dirty="0" sz="2150" spc="-35">
                <a:solidFill>
                  <a:srgbClr val="221F1F"/>
                </a:solidFill>
                <a:latin typeface="Trebuchet MS"/>
                <a:cs typeface="Trebuchet MS"/>
              </a:rPr>
              <a:t>s</a:t>
            </a:r>
            <a:r>
              <a:rPr dirty="0" sz="2150" spc="-135">
                <a:solidFill>
                  <a:srgbClr val="221F1F"/>
                </a:solidFill>
                <a:latin typeface="Trebuchet MS"/>
                <a:cs typeface="Trebuchet MS"/>
              </a:rPr>
              <a:t>t</a:t>
            </a:r>
            <a:endParaRPr sz="2150">
              <a:latin typeface="Trebuchet MS"/>
              <a:cs typeface="Trebuchet MS"/>
            </a:endParaRPr>
          </a:p>
          <a:p>
            <a:pPr marL="143510" indent="-131445">
              <a:lnSpc>
                <a:spcPct val="100000"/>
              </a:lnSpc>
              <a:spcBef>
                <a:spcPts val="390"/>
              </a:spcBef>
              <a:buChar char="•"/>
              <a:tabLst>
                <a:tab pos="144145" algn="l"/>
              </a:tabLst>
            </a:pPr>
            <a:r>
              <a:rPr dirty="0" sz="2150" spc="-175">
                <a:solidFill>
                  <a:srgbClr val="221F1F"/>
                </a:solidFill>
                <a:latin typeface="Trebuchet MS"/>
                <a:cs typeface="Trebuchet MS"/>
              </a:rPr>
              <a:t>V</a:t>
            </a:r>
            <a:r>
              <a:rPr dirty="0" sz="2150">
                <a:solidFill>
                  <a:srgbClr val="221F1F"/>
                </a:solidFill>
                <a:latin typeface="Trebuchet MS"/>
                <a:cs typeface="Trebuchet MS"/>
              </a:rPr>
              <a:t>u</a:t>
            </a:r>
            <a:r>
              <a:rPr dirty="0" sz="2150" spc="-150">
                <a:solidFill>
                  <a:srgbClr val="221F1F"/>
                </a:solidFill>
                <a:latin typeface="Trebuchet MS"/>
                <a:cs typeface="Trebuchet MS"/>
              </a:rPr>
              <a:t>l</a:t>
            </a:r>
            <a:r>
              <a:rPr dirty="0" sz="2150" spc="-50">
                <a:solidFill>
                  <a:srgbClr val="221F1F"/>
                </a:solidFill>
                <a:latin typeface="Trebuchet MS"/>
                <a:cs typeface="Trebuchet MS"/>
              </a:rPr>
              <a:t>ne</a:t>
            </a:r>
            <a:r>
              <a:rPr dirty="0" sz="2150" spc="-195">
                <a:solidFill>
                  <a:srgbClr val="221F1F"/>
                </a:solidFill>
                <a:latin typeface="Trebuchet MS"/>
                <a:cs typeface="Trebuchet MS"/>
              </a:rPr>
              <a:t>r</a:t>
            </a:r>
            <a:r>
              <a:rPr dirty="0" sz="2150" spc="-45">
                <a:solidFill>
                  <a:srgbClr val="221F1F"/>
                </a:solidFill>
                <a:latin typeface="Trebuchet MS"/>
                <a:cs typeface="Trebuchet MS"/>
              </a:rPr>
              <a:t>ab</a:t>
            </a:r>
            <a:r>
              <a:rPr dirty="0" sz="2150" spc="-140">
                <a:solidFill>
                  <a:srgbClr val="221F1F"/>
                </a:solidFill>
                <a:latin typeface="Trebuchet MS"/>
                <a:cs typeface="Trebuchet MS"/>
              </a:rPr>
              <a:t>ili</a:t>
            </a:r>
            <a:r>
              <a:rPr dirty="0" sz="2150" spc="-155">
                <a:solidFill>
                  <a:srgbClr val="221F1F"/>
                </a:solidFill>
                <a:latin typeface="Trebuchet MS"/>
                <a:cs typeface="Trebuchet MS"/>
              </a:rPr>
              <a:t>t</a:t>
            </a:r>
            <a:r>
              <a:rPr dirty="0" sz="2150" spc="-40">
                <a:solidFill>
                  <a:srgbClr val="221F1F"/>
                </a:solidFill>
                <a:latin typeface="Trebuchet MS"/>
                <a:cs typeface="Trebuchet MS"/>
              </a:rPr>
              <a:t>y</a:t>
            </a:r>
            <a:r>
              <a:rPr dirty="0" sz="2150" spc="-235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2150" spc="-35">
                <a:solidFill>
                  <a:srgbClr val="221F1F"/>
                </a:solidFill>
                <a:latin typeface="Trebuchet MS"/>
                <a:cs typeface="Trebuchet MS"/>
              </a:rPr>
              <a:t>Assess</a:t>
            </a:r>
            <a:r>
              <a:rPr dirty="0" sz="2150">
                <a:solidFill>
                  <a:srgbClr val="221F1F"/>
                </a:solidFill>
                <a:latin typeface="Trebuchet MS"/>
                <a:cs typeface="Trebuchet MS"/>
              </a:rPr>
              <a:t>m</a:t>
            </a:r>
            <a:r>
              <a:rPr dirty="0" sz="2150" spc="-90">
                <a:solidFill>
                  <a:srgbClr val="221F1F"/>
                </a:solidFill>
                <a:latin typeface="Trebuchet MS"/>
                <a:cs typeface="Trebuchet MS"/>
              </a:rPr>
              <a:t>en</a:t>
            </a:r>
            <a:r>
              <a:rPr dirty="0" sz="2150" spc="-50">
                <a:solidFill>
                  <a:srgbClr val="221F1F"/>
                </a:solidFill>
                <a:latin typeface="Trebuchet MS"/>
                <a:cs typeface="Trebuchet MS"/>
              </a:rPr>
              <a:t>t</a:t>
            </a:r>
            <a:r>
              <a:rPr dirty="0" sz="2150" spc="-229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2150" spc="35">
                <a:solidFill>
                  <a:srgbClr val="221F1F"/>
                </a:solidFill>
                <a:latin typeface="Trebuchet MS"/>
                <a:cs typeface="Trebuchet MS"/>
              </a:rPr>
              <a:t>A</a:t>
            </a:r>
            <a:r>
              <a:rPr dirty="0" sz="2150" spc="-50">
                <a:solidFill>
                  <a:srgbClr val="221F1F"/>
                </a:solidFill>
                <a:latin typeface="Trebuchet MS"/>
                <a:cs typeface="Trebuchet MS"/>
              </a:rPr>
              <a:t>na</a:t>
            </a:r>
            <a:r>
              <a:rPr dirty="0" sz="2150" spc="-105">
                <a:solidFill>
                  <a:srgbClr val="221F1F"/>
                </a:solidFill>
                <a:latin typeface="Trebuchet MS"/>
                <a:cs typeface="Trebuchet MS"/>
              </a:rPr>
              <a:t>ly</a:t>
            </a:r>
            <a:r>
              <a:rPr dirty="0" sz="2150" spc="-35">
                <a:solidFill>
                  <a:srgbClr val="221F1F"/>
                </a:solidFill>
                <a:latin typeface="Trebuchet MS"/>
                <a:cs typeface="Trebuchet MS"/>
              </a:rPr>
              <a:t>s</a:t>
            </a:r>
            <a:r>
              <a:rPr dirty="0" sz="2150" spc="-135">
                <a:solidFill>
                  <a:srgbClr val="221F1F"/>
                </a:solidFill>
                <a:latin typeface="Trebuchet MS"/>
                <a:cs typeface="Trebuchet MS"/>
              </a:rPr>
              <a:t>t</a:t>
            </a:r>
            <a:endParaRPr sz="215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4620" y="4281906"/>
            <a:ext cx="2140432" cy="25349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4620" y="4658868"/>
            <a:ext cx="3760228" cy="25045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54633" y="5412790"/>
            <a:ext cx="3774147" cy="25045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54620" y="5035829"/>
            <a:ext cx="2437079" cy="25045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12583" y="5828093"/>
            <a:ext cx="5571451" cy="25045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12583" y="6582016"/>
            <a:ext cx="2695663" cy="25045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12583" y="6205067"/>
            <a:ext cx="3367024" cy="25349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12583" y="6958977"/>
            <a:ext cx="2098230" cy="25045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12583" y="7335939"/>
            <a:ext cx="2339847" cy="25349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12583" y="7712900"/>
            <a:ext cx="3326218" cy="25045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12583" y="8466823"/>
            <a:ext cx="2481630" cy="25045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12596" y="8091792"/>
            <a:ext cx="3729189" cy="25156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12583" y="8843784"/>
            <a:ext cx="2313101" cy="205358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871202" y="9135388"/>
            <a:ext cx="2990850" cy="3568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43510" indent="-131445">
              <a:lnSpc>
                <a:spcPct val="100000"/>
              </a:lnSpc>
              <a:spcBef>
                <a:spcPts val="120"/>
              </a:spcBef>
              <a:buChar char="•"/>
              <a:tabLst>
                <a:tab pos="144145" algn="l"/>
              </a:tabLst>
            </a:pPr>
            <a:r>
              <a:rPr dirty="0" sz="2150" spc="-55">
                <a:solidFill>
                  <a:srgbClr val="221F1F"/>
                </a:solidFill>
                <a:latin typeface="Trebuchet MS"/>
                <a:cs typeface="Trebuchet MS"/>
              </a:rPr>
              <a:t>C</a:t>
            </a:r>
            <a:r>
              <a:rPr dirty="0" sz="2150" spc="-75">
                <a:solidFill>
                  <a:srgbClr val="221F1F"/>
                </a:solidFill>
                <a:latin typeface="Trebuchet MS"/>
                <a:cs typeface="Trebuchet MS"/>
              </a:rPr>
              <a:t>yberse</a:t>
            </a:r>
            <a:r>
              <a:rPr dirty="0" sz="2150" spc="-120">
                <a:solidFill>
                  <a:srgbClr val="221F1F"/>
                </a:solidFill>
                <a:latin typeface="Trebuchet MS"/>
                <a:cs typeface="Trebuchet MS"/>
              </a:rPr>
              <a:t>c</a:t>
            </a:r>
            <a:r>
              <a:rPr dirty="0" sz="2150" spc="-75">
                <a:solidFill>
                  <a:srgbClr val="221F1F"/>
                </a:solidFill>
                <a:latin typeface="Trebuchet MS"/>
                <a:cs typeface="Trebuchet MS"/>
              </a:rPr>
              <a:t>ur</a:t>
            </a:r>
            <a:r>
              <a:rPr dirty="0" sz="2150" spc="-130">
                <a:solidFill>
                  <a:srgbClr val="221F1F"/>
                </a:solidFill>
                <a:latin typeface="Trebuchet MS"/>
                <a:cs typeface="Trebuchet MS"/>
              </a:rPr>
              <a:t>i</a:t>
            </a:r>
            <a:r>
              <a:rPr dirty="0" sz="2150" spc="-100">
                <a:solidFill>
                  <a:srgbClr val="221F1F"/>
                </a:solidFill>
                <a:latin typeface="Trebuchet MS"/>
                <a:cs typeface="Trebuchet MS"/>
              </a:rPr>
              <a:t>t</a:t>
            </a:r>
            <a:r>
              <a:rPr dirty="0" sz="2150" spc="-95">
                <a:solidFill>
                  <a:srgbClr val="221F1F"/>
                </a:solidFill>
                <a:latin typeface="Trebuchet MS"/>
                <a:cs typeface="Trebuchet MS"/>
              </a:rPr>
              <a:t>y</a:t>
            </a:r>
            <a:r>
              <a:rPr dirty="0" sz="2150" spc="-229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2150" spc="-50">
                <a:solidFill>
                  <a:srgbClr val="221F1F"/>
                </a:solidFill>
                <a:latin typeface="Trebuchet MS"/>
                <a:cs typeface="Trebuchet MS"/>
              </a:rPr>
              <a:t>C</a:t>
            </a:r>
            <a:r>
              <a:rPr dirty="0" sz="2150" spc="10">
                <a:solidFill>
                  <a:srgbClr val="221F1F"/>
                </a:solidFill>
                <a:latin typeface="Trebuchet MS"/>
                <a:cs typeface="Trebuchet MS"/>
              </a:rPr>
              <a:t>o</a:t>
            </a:r>
            <a:r>
              <a:rPr dirty="0" sz="2150" spc="-10">
                <a:solidFill>
                  <a:srgbClr val="221F1F"/>
                </a:solidFill>
                <a:latin typeface="Trebuchet MS"/>
                <a:cs typeface="Trebuchet MS"/>
              </a:rPr>
              <a:t>ns</a:t>
            </a:r>
            <a:r>
              <a:rPr dirty="0" sz="2150" spc="-5">
                <a:solidFill>
                  <a:srgbClr val="221F1F"/>
                </a:solidFill>
                <a:latin typeface="Trebuchet MS"/>
                <a:cs typeface="Trebuchet MS"/>
              </a:rPr>
              <a:t>u</a:t>
            </a:r>
            <a:r>
              <a:rPr dirty="0" sz="2150" spc="-100">
                <a:solidFill>
                  <a:srgbClr val="221F1F"/>
                </a:solidFill>
                <a:latin typeface="Trebuchet MS"/>
                <a:cs typeface="Trebuchet MS"/>
              </a:rPr>
              <a:t>ltan</a:t>
            </a:r>
            <a:r>
              <a:rPr dirty="0" sz="2150" spc="-135">
                <a:solidFill>
                  <a:srgbClr val="221F1F"/>
                </a:solidFill>
                <a:latin typeface="Trebuchet MS"/>
                <a:cs typeface="Trebuchet MS"/>
              </a:rPr>
              <a:t>t</a:t>
            </a:r>
            <a:endParaRPr sz="2150">
              <a:latin typeface="Trebuchet MS"/>
              <a:cs typeface="Trebuchet MS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985751" y="136183"/>
            <a:ext cx="1421079" cy="557719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727990" y="1367815"/>
            <a:ext cx="6109335" cy="0"/>
          </a:xfrm>
          <a:custGeom>
            <a:avLst/>
            <a:gdLst/>
            <a:ahLst/>
            <a:cxnLst/>
            <a:rect l="l" t="t" r="r" b="b"/>
            <a:pathLst>
              <a:path w="6109334" h="0">
                <a:moveTo>
                  <a:pt x="0" y="0"/>
                </a:moveTo>
                <a:lnTo>
                  <a:pt x="6108966" y="0"/>
                </a:lnTo>
              </a:path>
            </a:pathLst>
          </a:custGeom>
          <a:ln w="12700">
            <a:solidFill>
              <a:srgbClr val="9F000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-20"/>
              <a:t>CEH</a:t>
            </a:r>
            <a:r>
              <a:rPr dirty="0" spc="-85"/>
              <a:t> </a:t>
            </a:r>
            <a:r>
              <a:rPr dirty="0" spc="-10"/>
              <a:t>v12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189744" y="10374941"/>
            <a:ext cx="1143635" cy="16319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900" spc="-10" i="1">
                <a:solidFill>
                  <a:srgbClr val="2B2D30"/>
                </a:solidFill>
                <a:latin typeface="Trebuchet MS"/>
                <a:cs typeface="Trebuchet MS"/>
                <a:hlinkClick r:id="rId20"/>
              </a:rPr>
              <a:t>ww</a:t>
            </a:r>
            <a:r>
              <a:rPr dirty="0" sz="900" spc="-50" i="1">
                <a:solidFill>
                  <a:srgbClr val="2B2D30"/>
                </a:solidFill>
                <a:latin typeface="Trebuchet MS"/>
                <a:cs typeface="Trebuchet MS"/>
                <a:hlinkClick r:id="rId20"/>
              </a:rPr>
              <a:t>w</a:t>
            </a:r>
            <a:r>
              <a:rPr dirty="0" sz="900" spc="-40" i="1">
                <a:solidFill>
                  <a:srgbClr val="2B2D30"/>
                </a:solidFill>
                <a:latin typeface="Trebuchet MS"/>
                <a:cs typeface="Trebuchet MS"/>
                <a:hlinkClick r:id="rId20"/>
              </a:rPr>
              <a:t>.eccouncil.org</a:t>
            </a:r>
            <a:r>
              <a:rPr dirty="0" sz="900" spc="-215" i="1">
                <a:solidFill>
                  <a:srgbClr val="2B2D30"/>
                </a:solidFill>
                <a:latin typeface="Trebuchet MS"/>
                <a:cs typeface="Trebuchet MS"/>
                <a:hlinkClick r:id="rId20"/>
              </a:rPr>
              <a:t>/</a:t>
            </a:r>
            <a:r>
              <a:rPr dirty="0" sz="900" spc="-20" i="1">
                <a:solidFill>
                  <a:srgbClr val="2B2D30"/>
                </a:solidFill>
                <a:latin typeface="Trebuchet MS"/>
                <a:cs typeface="Trebuchet MS"/>
                <a:hlinkClick r:id="rId20"/>
              </a:rPr>
              <a:t>ceh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76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690"/>
              </a:spcBef>
            </a:pPr>
            <a:r>
              <a:rPr dirty="0" spc="-15"/>
              <a:t>16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3057" y="1394790"/>
            <a:ext cx="2003742" cy="1522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14946" y="7081608"/>
            <a:ext cx="3102610" cy="1315720"/>
          </a:xfrm>
          <a:custGeom>
            <a:avLst/>
            <a:gdLst/>
            <a:ahLst/>
            <a:cxnLst/>
            <a:rect l="l" t="t" r="r" b="b"/>
            <a:pathLst>
              <a:path w="3102610" h="1315720">
                <a:moveTo>
                  <a:pt x="67208" y="173748"/>
                </a:moveTo>
                <a:lnTo>
                  <a:pt x="5537" y="232587"/>
                </a:lnTo>
                <a:lnTo>
                  <a:pt x="4229" y="544449"/>
                </a:lnTo>
                <a:lnTo>
                  <a:pt x="67208" y="484365"/>
                </a:lnTo>
                <a:lnTo>
                  <a:pt x="67208" y="173748"/>
                </a:lnTo>
                <a:close/>
              </a:path>
              <a:path w="3102610" h="1315720">
                <a:moveTo>
                  <a:pt x="3098050" y="643877"/>
                </a:moveTo>
                <a:lnTo>
                  <a:pt x="3055683" y="684301"/>
                </a:lnTo>
                <a:lnTo>
                  <a:pt x="3055683" y="1025372"/>
                </a:lnTo>
                <a:lnTo>
                  <a:pt x="3097619" y="985367"/>
                </a:lnTo>
                <a:lnTo>
                  <a:pt x="3098050" y="643877"/>
                </a:lnTo>
                <a:close/>
              </a:path>
              <a:path w="3102610" h="1315720">
                <a:moveTo>
                  <a:pt x="3102279" y="430657"/>
                </a:moveTo>
                <a:lnTo>
                  <a:pt x="3093809" y="422579"/>
                </a:lnTo>
                <a:lnTo>
                  <a:pt x="3093809" y="434009"/>
                </a:lnTo>
                <a:lnTo>
                  <a:pt x="3093809" y="591515"/>
                </a:lnTo>
                <a:lnTo>
                  <a:pt x="3024517" y="657631"/>
                </a:lnTo>
                <a:lnTo>
                  <a:pt x="3024517" y="1225486"/>
                </a:lnTo>
                <a:lnTo>
                  <a:pt x="2938792" y="1307261"/>
                </a:lnTo>
                <a:lnTo>
                  <a:pt x="179844" y="1307261"/>
                </a:lnTo>
                <a:lnTo>
                  <a:pt x="77444" y="1200137"/>
                </a:lnTo>
                <a:lnTo>
                  <a:pt x="75958" y="1198587"/>
                </a:lnTo>
                <a:lnTo>
                  <a:pt x="75958" y="1197419"/>
                </a:lnTo>
                <a:lnTo>
                  <a:pt x="75958" y="1104773"/>
                </a:lnTo>
                <a:lnTo>
                  <a:pt x="8470" y="1040396"/>
                </a:lnTo>
                <a:lnTo>
                  <a:pt x="8470" y="584022"/>
                </a:lnTo>
                <a:lnTo>
                  <a:pt x="98793" y="497852"/>
                </a:lnTo>
                <a:lnTo>
                  <a:pt x="98793" y="116192"/>
                </a:lnTo>
                <a:lnTo>
                  <a:pt x="212102" y="8089"/>
                </a:lnTo>
                <a:lnTo>
                  <a:pt x="2995422" y="8089"/>
                </a:lnTo>
                <a:lnTo>
                  <a:pt x="3055721" y="65620"/>
                </a:lnTo>
                <a:lnTo>
                  <a:pt x="3055721" y="397675"/>
                </a:lnTo>
                <a:lnTo>
                  <a:pt x="3093809" y="434009"/>
                </a:lnTo>
                <a:lnTo>
                  <a:pt x="3093809" y="422579"/>
                </a:lnTo>
                <a:lnTo>
                  <a:pt x="3064192" y="394322"/>
                </a:lnTo>
                <a:lnTo>
                  <a:pt x="3064205" y="62268"/>
                </a:lnTo>
                <a:lnTo>
                  <a:pt x="3007398" y="8089"/>
                </a:lnTo>
                <a:lnTo>
                  <a:pt x="2998927" y="0"/>
                </a:lnTo>
                <a:lnTo>
                  <a:pt x="208597" y="0"/>
                </a:lnTo>
                <a:lnTo>
                  <a:pt x="90322" y="112839"/>
                </a:lnTo>
                <a:lnTo>
                  <a:pt x="90322" y="494499"/>
                </a:lnTo>
                <a:lnTo>
                  <a:pt x="0" y="580669"/>
                </a:lnTo>
                <a:lnTo>
                  <a:pt x="0" y="1043749"/>
                </a:lnTo>
                <a:lnTo>
                  <a:pt x="67475" y="1108125"/>
                </a:lnTo>
                <a:lnTo>
                  <a:pt x="67475" y="1201699"/>
                </a:lnTo>
                <a:lnTo>
                  <a:pt x="68580" y="1202855"/>
                </a:lnTo>
                <a:lnTo>
                  <a:pt x="176098" y="1315351"/>
                </a:lnTo>
                <a:lnTo>
                  <a:pt x="2942310" y="1315351"/>
                </a:lnTo>
                <a:lnTo>
                  <a:pt x="2950781" y="1307261"/>
                </a:lnTo>
                <a:lnTo>
                  <a:pt x="3032988" y="1228839"/>
                </a:lnTo>
                <a:lnTo>
                  <a:pt x="3032988" y="660984"/>
                </a:lnTo>
                <a:lnTo>
                  <a:pt x="3102279" y="594868"/>
                </a:lnTo>
                <a:lnTo>
                  <a:pt x="3102279" y="430657"/>
                </a:lnTo>
                <a:close/>
              </a:path>
            </a:pathLst>
          </a:custGeom>
          <a:solidFill>
            <a:srgbClr val="ED31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4946" y="8606358"/>
            <a:ext cx="3102610" cy="1315720"/>
          </a:xfrm>
          <a:custGeom>
            <a:avLst/>
            <a:gdLst/>
            <a:ahLst/>
            <a:cxnLst/>
            <a:rect l="l" t="t" r="r" b="b"/>
            <a:pathLst>
              <a:path w="3102610" h="1315720">
                <a:moveTo>
                  <a:pt x="67208" y="830986"/>
                </a:moveTo>
                <a:lnTo>
                  <a:pt x="4229" y="770902"/>
                </a:lnTo>
                <a:lnTo>
                  <a:pt x="5537" y="1082763"/>
                </a:lnTo>
                <a:lnTo>
                  <a:pt x="67208" y="1141603"/>
                </a:lnTo>
                <a:lnTo>
                  <a:pt x="67208" y="830986"/>
                </a:lnTo>
                <a:close/>
              </a:path>
              <a:path w="3102610" h="1315720">
                <a:moveTo>
                  <a:pt x="3098050" y="671474"/>
                </a:moveTo>
                <a:lnTo>
                  <a:pt x="3097619" y="329984"/>
                </a:lnTo>
                <a:lnTo>
                  <a:pt x="3055683" y="289979"/>
                </a:lnTo>
                <a:lnTo>
                  <a:pt x="3055683" y="631050"/>
                </a:lnTo>
                <a:lnTo>
                  <a:pt x="3098050" y="671474"/>
                </a:lnTo>
                <a:close/>
              </a:path>
              <a:path w="3102610" h="1315720">
                <a:moveTo>
                  <a:pt x="3102279" y="720483"/>
                </a:moveTo>
                <a:lnTo>
                  <a:pt x="3093809" y="712406"/>
                </a:lnTo>
                <a:lnTo>
                  <a:pt x="3093809" y="723836"/>
                </a:lnTo>
                <a:lnTo>
                  <a:pt x="3093809" y="881341"/>
                </a:lnTo>
                <a:lnTo>
                  <a:pt x="3055721" y="917676"/>
                </a:lnTo>
                <a:lnTo>
                  <a:pt x="3055721" y="1249730"/>
                </a:lnTo>
                <a:lnTo>
                  <a:pt x="2995422" y="1307261"/>
                </a:lnTo>
                <a:lnTo>
                  <a:pt x="212102" y="1307261"/>
                </a:lnTo>
                <a:lnTo>
                  <a:pt x="98793" y="1199159"/>
                </a:lnTo>
                <a:lnTo>
                  <a:pt x="98793" y="817499"/>
                </a:lnTo>
                <a:lnTo>
                  <a:pt x="8470" y="731329"/>
                </a:lnTo>
                <a:lnTo>
                  <a:pt x="8470" y="274955"/>
                </a:lnTo>
                <a:lnTo>
                  <a:pt x="75958" y="210578"/>
                </a:lnTo>
                <a:lnTo>
                  <a:pt x="75958" y="117932"/>
                </a:lnTo>
                <a:lnTo>
                  <a:pt x="75958" y="116776"/>
                </a:lnTo>
                <a:lnTo>
                  <a:pt x="77444" y="115214"/>
                </a:lnTo>
                <a:lnTo>
                  <a:pt x="179844" y="8089"/>
                </a:lnTo>
                <a:lnTo>
                  <a:pt x="2938792" y="8089"/>
                </a:lnTo>
                <a:lnTo>
                  <a:pt x="3024517" y="89865"/>
                </a:lnTo>
                <a:lnTo>
                  <a:pt x="3024517" y="657720"/>
                </a:lnTo>
                <a:lnTo>
                  <a:pt x="3093809" y="723836"/>
                </a:lnTo>
                <a:lnTo>
                  <a:pt x="3093809" y="712406"/>
                </a:lnTo>
                <a:lnTo>
                  <a:pt x="3032988" y="654367"/>
                </a:lnTo>
                <a:lnTo>
                  <a:pt x="3032988" y="86512"/>
                </a:lnTo>
                <a:lnTo>
                  <a:pt x="2950781" y="8089"/>
                </a:lnTo>
                <a:lnTo>
                  <a:pt x="2942310" y="0"/>
                </a:lnTo>
                <a:lnTo>
                  <a:pt x="176098" y="0"/>
                </a:lnTo>
                <a:lnTo>
                  <a:pt x="68580" y="112496"/>
                </a:lnTo>
                <a:lnTo>
                  <a:pt x="67475" y="113652"/>
                </a:lnTo>
                <a:lnTo>
                  <a:pt x="67475" y="207225"/>
                </a:lnTo>
                <a:lnTo>
                  <a:pt x="0" y="271602"/>
                </a:lnTo>
                <a:lnTo>
                  <a:pt x="0" y="734682"/>
                </a:lnTo>
                <a:lnTo>
                  <a:pt x="90322" y="820851"/>
                </a:lnTo>
                <a:lnTo>
                  <a:pt x="90322" y="1202512"/>
                </a:lnTo>
                <a:lnTo>
                  <a:pt x="208597" y="1315351"/>
                </a:lnTo>
                <a:lnTo>
                  <a:pt x="2998927" y="1315351"/>
                </a:lnTo>
                <a:lnTo>
                  <a:pt x="3007398" y="1307261"/>
                </a:lnTo>
                <a:lnTo>
                  <a:pt x="3064205" y="1253083"/>
                </a:lnTo>
                <a:lnTo>
                  <a:pt x="3064192" y="921029"/>
                </a:lnTo>
                <a:lnTo>
                  <a:pt x="3102279" y="884694"/>
                </a:lnTo>
                <a:lnTo>
                  <a:pt x="3102279" y="720483"/>
                </a:lnTo>
                <a:close/>
              </a:path>
            </a:pathLst>
          </a:custGeom>
          <a:solidFill>
            <a:srgbClr val="ED312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1973" y="7081608"/>
            <a:ext cx="3192284" cy="131535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402295" y="7260590"/>
            <a:ext cx="14992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221F1F"/>
                </a:solidFill>
                <a:latin typeface="Tahoma"/>
                <a:cs typeface="Tahoma"/>
              </a:rPr>
              <a:t>i</a:t>
            </a:r>
            <a:r>
              <a:rPr dirty="0" sz="1400" spc="-100" b="1">
                <a:solidFill>
                  <a:srgbClr val="221F1F"/>
                </a:solidFill>
                <a:latin typeface="Tahoma"/>
                <a:cs typeface="Tahoma"/>
              </a:rPr>
              <a:t>L</a:t>
            </a:r>
            <a:r>
              <a:rPr dirty="0" sz="1400" spc="-95" b="1">
                <a:solidFill>
                  <a:srgbClr val="221F1F"/>
                </a:solidFill>
                <a:latin typeface="Tahoma"/>
                <a:cs typeface="Tahoma"/>
              </a:rPr>
              <a:t>earn</a:t>
            </a:r>
            <a:r>
              <a:rPr dirty="0" sz="1400" spc="-9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400" spc="-105" b="1">
                <a:solidFill>
                  <a:srgbClr val="221F1F"/>
                </a:solidFill>
                <a:latin typeface="Tahoma"/>
                <a:cs typeface="Tahoma"/>
              </a:rPr>
              <a:t>(Self-Study)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18722" y="7571905"/>
            <a:ext cx="2688590" cy="638810"/>
            <a:chOff x="818722" y="7571905"/>
            <a:chExt cx="2688590" cy="63881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2141" y="7704594"/>
              <a:ext cx="2156554" cy="1383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6292" y="7887474"/>
              <a:ext cx="2191956" cy="1383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0243" y="8071421"/>
              <a:ext cx="1146048" cy="13898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18722" y="7575080"/>
              <a:ext cx="2688590" cy="0"/>
            </a:xfrm>
            <a:custGeom>
              <a:avLst/>
              <a:gdLst/>
              <a:ahLst/>
              <a:cxnLst/>
              <a:rect l="l" t="t" r="r" b="b"/>
              <a:pathLst>
                <a:path w="2688590" h="0">
                  <a:moveTo>
                    <a:pt x="0" y="0"/>
                  </a:moveTo>
                  <a:lnTo>
                    <a:pt x="2688005" y="0"/>
                  </a:lnTo>
                </a:path>
              </a:pathLst>
            </a:custGeom>
            <a:ln w="635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51973" y="8606358"/>
            <a:ext cx="3192284" cy="131535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631835" y="8743404"/>
            <a:ext cx="10534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5" b="1">
                <a:solidFill>
                  <a:srgbClr val="221F1F"/>
                </a:solidFill>
                <a:latin typeface="Tahoma"/>
                <a:cs typeface="Tahoma"/>
              </a:rPr>
              <a:t>Master</a:t>
            </a:r>
            <a:r>
              <a:rPr dirty="0" sz="1400" spc="-9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400" spc="-85" b="1">
                <a:solidFill>
                  <a:srgbClr val="221F1F"/>
                </a:solidFill>
                <a:latin typeface="Tahoma"/>
                <a:cs typeface="Tahoma"/>
              </a:rPr>
              <a:t>Class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1171" y="9187421"/>
            <a:ext cx="2437638" cy="13837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915677" y="9317451"/>
            <a:ext cx="23723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5">
                <a:solidFill>
                  <a:srgbClr val="221F1F"/>
                </a:solidFill>
                <a:latin typeface="Trebuchet MS"/>
                <a:cs typeface="Trebuchet MS"/>
              </a:rPr>
              <a:t>class</a:t>
            </a:r>
            <a:r>
              <a:rPr dirty="0" sz="1200" spc="-11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21F1F"/>
                </a:solidFill>
                <a:latin typeface="Trebuchet MS"/>
                <a:cs typeface="Trebuchet MS"/>
              </a:rPr>
              <a:t>instructors</a:t>
            </a:r>
            <a:r>
              <a:rPr dirty="0" sz="1200" spc="-11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221F1F"/>
                </a:solidFill>
                <a:latin typeface="Trebuchet MS"/>
                <a:cs typeface="Trebuchet MS"/>
              </a:rPr>
              <a:t>and</a:t>
            </a:r>
            <a:r>
              <a:rPr dirty="0" sz="1200" spc="-11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21F1F"/>
                </a:solidFill>
                <a:latin typeface="Trebuchet MS"/>
                <a:cs typeface="Trebuchet MS"/>
              </a:rPr>
              <a:t>collabo</a:t>
            </a:r>
            <a:r>
              <a:rPr dirty="0" sz="1200" spc="-100">
                <a:solidFill>
                  <a:srgbClr val="221F1F"/>
                </a:solidFill>
                <a:latin typeface="Trebuchet MS"/>
                <a:cs typeface="Trebuchet MS"/>
              </a:rPr>
              <a:t>r</a:t>
            </a:r>
            <a:r>
              <a:rPr dirty="0" sz="1200" spc="-65">
                <a:solidFill>
                  <a:srgbClr val="221F1F"/>
                </a:solidFill>
                <a:latin typeface="Trebuchet MS"/>
                <a:cs typeface="Trebuchet MS"/>
              </a:rPr>
              <a:t>ate</a:t>
            </a:r>
            <a:r>
              <a:rPr dirty="0" sz="1200" spc="-11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21F1F"/>
                </a:solidFill>
                <a:latin typeface="Trebuchet MS"/>
                <a:cs typeface="Trebuchet MS"/>
              </a:rPr>
              <a:t>with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154722" y="9086557"/>
            <a:ext cx="2016125" cy="605155"/>
            <a:chOff x="1154722" y="9086557"/>
            <a:chExt cx="2016125" cy="605155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62913" y="9553181"/>
              <a:ext cx="1996363" cy="13837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154722" y="9089732"/>
              <a:ext cx="2016125" cy="0"/>
            </a:xfrm>
            <a:custGeom>
              <a:avLst/>
              <a:gdLst/>
              <a:ahLst/>
              <a:cxnLst/>
              <a:rect l="l" t="t" r="r" b="b"/>
              <a:pathLst>
                <a:path w="2016125" h="0">
                  <a:moveTo>
                    <a:pt x="0" y="0"/>
                  </a:moveTo>
                  <a:lnTo>
                    <a:pt x="2015998" y="0"/>
                  </a:lnTo>
                </a:path>
              </a:pathLst>
            </a:custGeom>
            <a:ln w="635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4315028" y="8653412"/>
            <a:ext cx="22104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20" b="1">
                <a:solidFill>
                  <a:srgbClr val="221F1F"/>
                </a:solidFill>
                <a:latin typeface="Tahoma"/>
                <a:cs typeface="Tahoma"/>
              </a:rPr>
              <a:t>T</a:t>
            </a:r>
            <a:r>
              <a:rPr dirty="0" sz="1400" spc="-90" b="1">
                <a:solidFill>
                  <a:srgbClr val="221F1F"/>
                </a:solidFill>
                <a:latin typeface="Tahoma"/>
                <a:cs typeface="Tahoma"/>
              </a:rPr>
              <a:t>r</a:t>
            </a:r>
            <a:r>
              <a:rPr dirty="0" sz="1400" spc="-95" b="1">
                <a:solidFill>
                  <a:srgbClr val="221F1F"/>
                </a:solidFill>
                <a:latin typeface="Tahoma"/>
                <a:cs typeface="Tahoma"/>
              </a:rPr>
              <a:t>ainin</a:t>
            </a:r>
            <a:r>
              <a:rPr dirty="0" sz="1400" spc="-110" b="1">
                <a:solidFill>
                  <a:srgbClr val="221F1F"/>
                </a:solidFill>
                <a:latin typeface="Tahoma"/>
                <a:cs typeface="Tahoma"/>
              </a:rPr>
              <a:t>g</a:t>
            </a:r>
            <a:r>
              <a:rPr dirty="0" sz="1400" spc="-9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400" spc="-60" b="1">
                <a:solidFill>
                  <a:srgbClr val="221F1F"/>
                </a:solidFill>
                <a:latin typeface="Tahoma"/>
                <a:cs typeface="Tahoma"/>
              </a:rPr>
              <a:t>P</a:t>
            </a:r>
            <a:r>
              <a:rPr dirty="0" sz="1400" spc="-90" b="1">
                <a:solidFill>
                  <a:srgbClr val="221F1F"/>
                </a:solidFill>
                <a:latin typeface="Tahoma"/>
                <a:cs typeface="Tahoma"/>
              </a:rPr>
              <a:t>artne</a:t>
            </a:r>
            <a:r>
              <a:rPr dirty="0" sz="1400" spc="-70" b="1">
                <a:solidFill>
                  <a:srgbClr val="221F1F"/>
                </a:solidFill>
                <a:latin typeface="Tahoma"/>
                <a:cs typeface="Tahoma"/>
              </a:rPr>
              <a:t>r</a:t>
            </a:r>
            <a:r>
              <a:rPr dirty="0" sz="1400" spc="-9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400" spc="-195" b="1">
                <a:solidFill>
                  <a:srgbClr val="221F1F"/>
                </a:solidFill>
                <a:latin typeface="Tahoma"/>
                <a:cs typeface="Tahoma"/>
              </a:rPr>
              <a:t>(In</a:t>
            </a:r>
            <a:r>
              <a:rPr dirty="0" sz="1400" spc="-9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400" spc="-45" b="1">
                <a:solidFill>
                  <a:srgbClr val="221F1F"/>
                </a:solidFill>
                <a:latin typeface="Tahoma"/>
                <a:cs typeface="Tahoma"/>
              </a:rPr>
              <a:t>P</a:t>
            </a:r>
            <a:r>
              <a:rPr dirty="0" sz="1400" spc="-110" b="1">
                <a:solidFill>
                  <a:srgbClr val="221F1F"/>
                </a:solidFill>
                <a:latin typeface="Tahoma"/>
                <a:cs typeface="Tahoma"/>
              </a:rPr>
              <a:t>erson)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02746" y="7260590"/>
            <a:ext cx="15938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221F1F"/>
                </a:solidFill>
                <a:latin typeface="Tahoma"/>
                <a:cs typeface="Tahoma"/>
              </a:rPr>
              <a:t>i</a:t>
            </a:r>
            <a:r>
              <a:rPr dirty="0" sz="1400" spc="15" b="1">
                <a:solidFill>
                  <a:srgbClr val="221F1F"/>
                </a:solidFill>
                <a:latin typeface="Tahoma"/>
                <a:cs typeface="Tahoma"/>
              </a:rPr>
              <a:t>W</a:t>
            </a:r>
            <a:r>
              <a:rPr dirty="0" sz="1400" spc="-75" b="1">
                <a:solidFill>
                  <a:srgbClr val="221F1F"/>
                </a:solidFill>
                <a:latin typeface="Tahoma"/>
                <a:cs typeface="Tahoma"/>
              </a:rPr>
              <a:t>eek</a:t>
            </a:r>
            <a:r>
              <a:rPr dirty="0" sz="1400" spc="-9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400" spc="-120" b="1">
                <a:solidFill>
                  <a:srgbClr val="221F1F"/>
                </a:solidFill>
                <a:latin typeface="Tahoma"/>
                <a:cs typeface="Tahoma"/>
              </a:rPr>
              <a:t>(Li</a:t>
            </a:r>
            <a:r>
              <a:rPr dirty="0" sz="1400" spc="-90" b="1">
                <a:solidFill>
                  <a:srgbClr val="221F1F"/>
                </a:solidFill>
                <a:latin typeface="Tahoma"/>
                <a:cs typeface="Tahoma"/>
              </a:rPr>
              <a:t>v</a:t>
            </a:r>
            <a:r>
              <a:rPr dirty="0" sz="1400" spc="-80" b="1">
                <a:solidFill>
                  <a:srgbClr val="221F1F"/>
                </a:solidFill>
                <a:latin typeface="Tahoma"/>
                <a:cs typeface="Tahoma"/>
              </a:rPr>
              <a:t>e</a:t>
            </a:r>
            <a:r>
              <a:rPr dirty="0" sz="1400" spc="-9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400" spc="-55" b="1">
                <a:solidFill>
                  <a:srgbClr val="221F1F"/>
                </a:solidFill>
                <a:latin typeface="Tahoma"/>
                <a:cs typeface="Tahoma"/>
              </a:rPr>
              <a:t>Onlin</a:t>
            </a:r>
            <a:r>
              <a:rPr dirty="0" sz="1400" spc="-105" b="1">
                <a:solidFill>
                  <a:srgbClr val="221F1F"/>
                </a:solidFill>
                <a:latin typeface="Tahoma"/>
                <a:cs typeface="Tahoma"/>
              </a:rPr>
              <a:t>e</a:t>
            </a:r>
            <a:r>
              <a:rPr dirty="0" sz="1400" spc="-245" b="1">
                <a:solidFill>
                  <a:srgbClr val="221F1F"/>
                </a:solidFill>
                <a:latin typeface="Tahoma"/>
                <a:cs typeface="Tahoma"/>
              </a:rPr>
              <a:t>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32071" y="7575080"/>
            <a:ext cx="1752600" cy="0"/>
          </a:xfrm>
          <a:custGeom>
            <a:avLst/>
            <a:gdLst/>
            <a:ahLst/>
            <a:cxnLst/>
            <a:rect l="l" t="t" r="r" b="b"/>
            <a:pathLst>
              <a:path w="1752600" h="0">
                <a:moveTo>
                  <a:pt x="0" y="0"/>
                </a:moveTo>
                <a:lnTo>
                  <a:pt x="1752003" y="0"/>
                </a:lnTo>
              </a:path>
            </a:pathLst>
          </a:custGeom>
          <a:ln w="6350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334065" y="8999715"/>
            <a:ext cx="2016125" cy="0"/>
          </a:xfrm>
          <a:custGeom>
            <a:avLst/>
            <a:gdLst/>
            <a:ahLst/>
            <a:cxnLst/>
            <a:rect l="l" t="t" r="r" b="b"/>
            <a:pathLst>
              <a:path w="2016125" h="0">
                <a:moveTo>
                  <a:pt x="0" y="0"/>
                </a:moveTo>
                <a:lnTo>
                  <a:pt x="2015998" y="0"/>
                </a:lnTo>
              </a:path>
            </a:pathLst>
          </a:custGeom>
          <a:ln w="6350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756902" y="6485293"/>
            <a:ext cx="15265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50" b="1">
                <a:solidFill>
                  <a:srgbClr val="221F1F"/>
                </a:solidFill>
                <a:latin typeface="Tahoma"/>
                <a:cs typeface="Tahoma"/>
              </a:rPr>
              <a:t>T</a:t>
            </a:r>
            <a:r>
              <a:rPr dirty="0" sz="1600" spc="-125" b="1">
                <a:solidFill>
                  <a:srgbClr val="221F1F"/>
                </a:solidFill>
                <a:latin typeface="Tahoma"/>
                <a:cs typeface="Tahoma"/>
              </a:rPr>
              <a:t>r</a:t>
            </a:r>
            <a:r>
              <a:rPr dirty="0" sz="1600" spc="-120" b="1">
                <a:solidFill>
                  <a:srgbClr val="221F1F"/>
                </a:solidFill>
                <a:latin typeface="Tahoma"/>
                <a:cs typeface="Tahoma"/>
              </a:rPr>
              <a:t>ainin</a:t>
            </a:r>
            <a:r>
              <a:rPr dirty="0" sz="1600" spc="-145" b="1">
                <a:solidFill>
                  <a:srgbClr val="221F1F"/>
                </a:solidFill>
                <a:latin typeface="Tahoma"/>
                <a:cs typeface="Tahoma"/>
              </a:rPr>
              <a:t>g</a:t>
            </a:r>
            <a:r>
              <a:rPr dirty="0" sz="1600" spc="-8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600" spc="-70" b="1">
                <a:solidFill>
                  <a:srgbClr val="221F1F"/>
                </a:solidFill>
                <a:latin typeface="Tahoma"/>
                <a:cs typeface="Tahoma"/>
              </a:rPr>
              <a:t>Options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272245" y="1897900"/>
            <a:ext cx="3088640" cy="3733800"/>
          </a:xfrm>
          <a:custGeom>
            <a:avLst/>
            <a:gdLst/>
            <a:ahLst/>
            <a:cxnLst/>
            <a:rect l="l" t="t" r="r" b="b"/>
            <a:pathLst>
              <a:path w="3088640" h="3733800">
                <a:moveTo>
                  <a:pt x="3088475" y="494017"/>
                </a:moveTo>
                <a:lnTo>
                  <a:pt x="3066491" y="515810"/>
                </a:lnTo>
                <a:lnTo>
                  <a:pt x="3066491" y="447535"/>
                </a:lnTo>
                <a:lnTo>
                  <a:pt x="3062236" y="439140"/>
                </a:lnTo>
                <a:lnTo>
                  <a:pt x="3062236" y="451027"/>
                </a:lnTo>
                <a:lnTo>
                  <a:pt x="3062236" y="520039"/>
                </a:lnTo>
                <a:lnTo>
                  <a:pt x="3046107" y="536016"/>
                </a:lnTo>
                <a:lnTo>
                  <a:pt x="3046107" y="646569"/>
                </a:lnTo>
                <a:lnTo>
                  <a:pt x="3027451" y="683412"/>
                </a:lnTo>
                <a:lnTo>
                  <a:pt x="3027451" y="3639820"/>
                </a:lnTo>
                <a:lnTo>
                  <a:pt x="2984423" y="3724795"/>
                </a:lnTo>
                <a:lnTo>
                  <a:pt x="90284" y="3724795"/>
                </a:lnTo>
                <a:lnTo>
                  <a:pt x="38874" y="3613467"/>
                </a:lnTo>
                <a:lnTo>
                  <a:pt x="38138" y="3611854"/>
                </a:lnTo>
                <a:lnTo>
                  <a:pt x="38138" y="3610635"/>
                </a:lnTo>
                <a:lnTo>
                  <a:pt x="38138" y="3514369"/>
                </a:lnTo>
                <a:lnTo>
                  <a:pt x="4254" y="3447465"/>
                </a:lnTo>
                <a:lnTo>
                  <a:pt x="4254" y="2009851"/>
                </a:lnTo>
                <a:lnTo>
                  <a:pt x="46050" y="1927275"/>
                </a:lnTo>
                <a:lnTo>
                  <a:pt x="67221" y="1906295"/>
                </a:lnTo>
                <a:lnTo>
                  <a:pt x="67221" y="180568"/>
                </a:lnTo>
                <a:lnTo>
                  <a:pt x="49593" y="198043"/>
                </a:lnTo>
                <a:lnTo>
                  <a:pt x="49593" y="120738"/>
                </a:lnTo>
                <a:lnTo>
                  <a:pt x="106476" y="8407"/>
                </a:lnTo>
                <a:lnTo>
                  <a:pt x="3012846" y="8407"/>
                </a:lnTo>
                <a:lnTo>
                  <a:pt x="3043123" y="68186"/>
                </a:lnTo>
                <a:lnTo>
                  <a:pt x="3043123" y="413270"/>
                </a:lnTo>
                <a:lnTo>
                  <a:pt x="3062236" y="451027"/>
                </a:lnTo>
                <a:lnTo>
                  <a:pt x="3062236" y="439140"/>
                </a:lnTo>
                <a:lnTo>
                  <a:pt x="3047377" y="409778"/>
                </a:lnTo>
                <a:lnTo>
                  <a:pt x="3047377" y="64706"/>
                </a:lnTo>
                <a:lnTo>
                  <a:pt x="3018866" y="8407"/>
                </a:lnTo>
                <a:lnTo>
                  <a:pt x="3014611" y="0"/>
                </a:lnTo>
                <a:lnTo>
                  <a:pt x="104724" y="0"/>
                </a:lnTo>
                <a:lnTo>
                  <a:pt x="45339" y="117259"/>
                </a:lnTo>
                <a:lnTo>
                  <a:pt x="45339" y="202272"/>
                </a:lnTo>
                <a:lnTo>
                  <a:pt x="5549" y="241706"/>
                </a:lnTo>
                <a:lnTo>
                  <a:pt x="4241" y="1968728"/>
                </a:lnTo>
                <a:lnTo>
                  <a:pt x="33972" y="1939251"/>
                </a:lnTo>
                <a:lnTo>
                  <a:pt x="0" y="2006371"/>
                </a:lnTo>
                <a:lnTo>
                  <a:pt x="0" y="3450945"/>
                </a:lnTo>
                <a:lnTo>
                  <a:pt x="33870" y="3517849"/>
                </a:lnTo>
                <a:lnTo>
                  <a:pt x="33870" y="3615093"/>
                </a:lnTo>
                <a:lnTo>
                  <a:pt x="34429" y="3616299"/>
                </a:lnTo>
                <a:lnTo>
                  <a:pt x="88404" y="3733203"/>
                </a:lnTo>
                <a:lnTo>
                  <a:pt x="2986189" y="3733203"/>
                </a:lnTo>
                <a:lnTo>
                  <a:pt x="2990443" y="3724795"/>
                </a:lnTo>
                <a:lnTo>
                  <a:pt x="3031706" y="3643299"/>
                </a:lnTo>
                <a:lnTo>
                  <a:pt x="3031706" y="686892"/>
                </a:lnTo>
                <a:lnTo>
                  <a:pt x="3046107" y="658456"/>
                </a:lnTo>
                <a:lnTo>
                  <a:pt x="3046107" y="3256750"/>
                </a:lnTo>
                <a:lnTo>
                  <a:pt x="3088043" y="3215170"/>
                </a:lnTo>
                <a:lnTo>
                  <a:pt x="3088475" y="494017"/>
                </a:lnTo>
                <a:close/>
              </a:path>
            </a:pathLst>
          </a:custGeom>
          <a:solidFill>
            <a:srgbClr val="ED31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2253691" y="1329576"/>
            <a:ext cx="1339850" cy="1298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75" b="1">
                <a:solidFill>
                  <a:srgbClr val="221F1F"/>
                </a:solidFill>
                <a:latin typeface="Trebuchet MS"/>
                <a:cs typeface="Trebuchet MS"/>
              </a:rPr>
              <a:t>CEH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900">
              <a:latin typeface="Trebuchet MS"/>
              <a:cs typeface="Trebuchet MS"/>
            </a:endParaRPr>
          </a:p>
          <a:p>
            <a:pPr marL="558165">
              <a:lnSpc>
                <a:spcPct val="100000"/>
              </a:lnSpc>
              <a:spcBef>
                <a:spcPts val="1510"/>
              </a:spcBef>
            </a:pPr>
            <a:r>
              <a:rPr dirty="0" sz="1600" spc="-75" b="1">
                <a:solidFill>
                  <a:srgbClr val="221F1F"/>
                </a:solidFill>
                <a:latin typeface="Trebuchet MS"/>
                <a:cs typeface="Trebuchet MS"/>
              </a:rPr>
              <a:t>CEH</a:t>
            </a:r>
            <a:endParaRPr sz="1600">
              <a:latin typeface="Trebuchet MS"/>
              <a:cs typeface="Trebuchet MS"/>
            </a:endParaRPr>
          </a:p>
          <a:p>
            <a:pPr marL="558165">
              <a:lnSpc>
                <a:spcPct val="100000"/>
              </a:lnSpc>
              <a:spcBef>
                <a:spcPts val="1025"/>
              </a:spcBef>
            </a:pPr>
            <a:r>
              <a:rPr dirty="0" sz="1200" spc="-90" b="1">
                <a:solidFill>
                  <a:srgbClr val="221F1F"/>
                </a:solidFill>
                <a:latin typeface="Tahoma"/>
                <a:cs typeface="Tahoma"/>
              </a:rPr>
              <a:t>Exam</a:t>
            </a:r>
            <a:r>
              <a:rPr dirty="0" sz="1200" spc="-7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200" spc="-55" b="1">
                <a:solidFill>
                  <a:srgbClr val="221F1F"/>
                </a:solidFill>
                <a:latin typeface="Tahoma"/>
                <a:cs typeface="Tahoma"/>
              </a:rPr>
              <a:t>Title: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813037" y="2649080"/>
            <a:ext cx="2341880" cy="2486660"/>
            <a:chOff x="2813037" y="2649080"/>
            <a:chExt cx="2341880" cy="2486660"/>
          </a:xfrm>
        </p:grpSpPr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19133" y="2649080"/>
              <a:ext cx="1996815" cy="14051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13037" y="2888704"/>
              <a:ext cx="1460601" cy="1191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20504" y="3324720"/>
              <a:ext cx="2334114" cy="14051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815323" y="4163783"/>
              <a:ext cx="1076960" cy="535940"/>
            </a:xfrm>
            <a:custGeom>
              <a:avLst/>
              <a:gdLst/>
              <a:ahLst/>
              <a:cxnLst/>
              <a:rect l="l" t="t" r="r" b="b"/>
              <a:pathLst>
                <a:path w="1076960" h="535939">
                  <a:moveTo>
                    <a:pt x="77495" y="419608"/>
                  </a:moveTo>
                  <a:lnTo>
                    <a:pt x="10210" y="419608"/>
                  </a:lnTo>
                  <a:lnTo>
                    <a:pt x="10210" y="528802"/>
                  </a:lnTo>
                  <a:lnTo>
                    <a:pt x="77495" y="528802"/>
                  </a:lnTo>
                  <a:lnTo>
                    <a:pt x="77495" y="516763"/>
                  </a:lnTo>
                  <a:lnTo>
                    <a:pt x="25069" y="516763"/>
                  </a:lnTo>
                  <a:lnTo>
                    <a:pt x="25069" y="479501"/>
                  </a:lnTo>
                  <a:lnTo>
                    <a:pt x="67513" y="479501"/>
                  </a:lnTo>
                  <a:lnTo>
                    <a:pt x="67513" y="467918"/>
                  </a:lnTo>
                  <a:lnTo>
                    <a:pt x="25069" y="467918"/>
                  </a:lnTo>
                  <a:lnTo>
                    <a:pt x="25069" y="431647"/>
                  </a:lnTo>
                  <a:lnTo>
                    <a:pt x="77495" y="431647"/>
                  </a:lnTo>
                  <a:lnTo>
                    <a:pt x="77495" y="419608"/>
                  </a:lnTo>
                  <a:close/>
                </a:path>
                <a:path w="1076960" h="535939">
                  <a:moveTo>
                    <a:pt x="82296" y="72847"/>
                  </a:moveTo>
                  <a:lnTo>
                    <a:pt x="65760" y="72847"/>
                  </a:lnTo>
                  <a:lnTo>
                    <a:pt x="65760" y="18821"/>
                  </a:lnTo>
                  <a:lnTo>
                    <a:pt x="65760" y="3048"/>
                  </a:lnTo>
                  <a:lnTo>
                    <a:pt x="54406" y="3048"/>
                  </a:lnTo>
                  <a:lnTo>
                    <a:pt x="54406" y="18821"/>
                  </a:lnTo>
                  <a:lnTo>
                    <a:pt x="54152" y="20447"/>
                  </a:lnTo>
                  <a:lnTo>
                    <a:pt x="53987" y="22021"/>
                  </a:lnTo>
                  <a:lnTo>
                    <a:pt x="53835" y="25069"/>
                  </a:lnTo>
                  <a:lnTo>
                    <a:pt x="53797" y="72847"/>
                  </a:lnTo>
                  <a:lnTo>
                    <a:pt x="14706" y="72847"/>
                  </a:lnTo>
                  <a:lnTo>
                    <a:pt x="54406" y="18821"/>
                  </a:lnTo>
                  <a:lnTo>
                    <a:pt x="54406" y="3048"/>
                  </a:lnTo>
                  <a:lnTo>
                    <a:pt x="53111" y="3048"/>
                  </a:lnTo>
                  <a:lnTo>
                    <a:pt x="0" y="73533"/>
                  </a:lnTo>
                  <a:lnTo>
                    <a:pt x="4394" y="83515"/>
                  </a:lnTo>
                  <a:lnTo>
                    <a:pt x="53797" y="83515"/>
                  </a:lnTo>
                  <a:lnTo>
                    <a:pt x="53797" y="112242"/>
                  </a:lnTo>
                  <a:lnTo>
                    <a:pt x="65760" y="112242"/>
                  </a:lnTo>
                  <a:lnTo>
                    <a:pt x="65760" y="83515"/>
                  </a:lnTo>
                  <a:lnTo>
                    <a:pt x="80340" y="83515"/>
                  </a:lnTo>
                  <a:lnTo>
                    <a:pt x="81089" y="83223"/>
                  </a:lnTo>
                  <a:lnTo>
                    <a:pt x="82054" y="82118"/>
                  </a:lnTo>
                  <a:lnTo>
                    <a:pt x="82296" y="81432"/>
                  </a:lnTo>
                  <a:lnTo>
                    <a:pt x="82296" y="72847"/>
                  </a:lnTo>
                  <a:close/>
                </a:path>
                <a:path w="1076960" h="535939">
                  <a:moveTo>
                    <a:pt x="183718" y="513562"/>
                  </a:moveTo>
                  <a:lnTo>
                    <a:pt x="177927" y="507238"/>
                  </a:lnTo>
                  <a:lnTo>
                    <a:pt x="177266" y="506577"/>
                  </a:lnTo>
                  <a:lnTo>
                    <a:pt x="176530" y="506247"/>
                  </a:lnTo>
                  <a:lnTo>
                    <a:pt x="174904" y="506247"/>
                  </a:lnTo>
                  <a:lnTo>
                    <a:pt x="174066" y="506628"/>
                  </a:lnTo>
                  <a:lnTo>
                    <a:pt x="171272" y="509117"/>
                  </a:lnTo>
                  <a:lnTo>
                    <a:pt x="169354" y="510603"/>
                  </a:lnTo>
                  <a:lnTo>
                    <a:pt x="148564" y="517296"/>
                  </a:lnTo>
                  <a:lnTo>
                    <a:pt x="139979" y="517296"/>
                  </a:lnTo>
                  <a:lnTo>
                    <a:pt x="108419" y="487121"/>
                  </a:lnTo>
                  <a:lnTo>
                    <a:pt x="107442" y="481050"/>
                  </a:lnTo>
                  <a:lnTo>
                    <a:pt x="107442" y="467639"/>
                  </a:lnTo>
                  <a:lnTo>
                    <a:pt x="135953" y="432193"/>
                  </a:lnTo>
                  <a:lnTo>
                    <a:pt x="141300" y="431190"/>
                  </a:lnTo>
                  <a:lnTo>
                    <a:pt x="150393" y="431190"/>
                  </a:lnTo>
                  <a:lnTo>
                    <a:pt x="171894" y="439064"/>
                  </a:lnTo>
                  <a:lnTo>
                    <a:pt x="174129" y="440550"/>
                  </a:lnTo>
                  <a:lnTo>
                    <a:pt x="183413" y="432193"/>
                  </a:lnTo>
                  <a:lnTo>
                    <a:pt x="182359" y="431190"/>
                  </a:lnTo>
                  <a:lnTo>
                    <a:pt x="178968" y="427990"/>
                  </a:lnTo>
                  <a:lnTo>
                    <a:pt x="173799" y="424611"/>
                  </a:lnTo>
                  <a:lnTo>
                    <a:pt x="162166" y="419633"/>
                  </a:lnTo>
                  <a:lnTo>
                    <a:pt x="155244" y="418388"/>
                  </a:lnTo>
                  <a:lnTo>
                    <a:pt x="139090" y="418388"/>
                  </a:lnTo>
                  <a:lnTo>
                    <a:pt x="102768" y="438861"/>
                  </a:lnTo>
                  <a:lnTo>
                    <a:pt x="92354" y="466013"/>
                  </a:lnTo>
                  <a:lnTo>
                    <a:pt x="92354" y="482473"/>
                  </a:lnTo>
                  <a:lnTo>
                    <a:pt x="111125" y="519417"/>
                  </a:lnTo>
                  <a:lnTo>
                    <a:pt x="136525" y="530021"/>
                  </a:lnTo>
                  <a:lnTo>
                    <a:pt x="153390" y="530021"/>
                  </a:lnTo>
                  <a:lnTo>
                    <a:pt x="161074" y="528574"/>
                  </a:lnTo>
                  <a:lnTo>
                    <a:pt x="173824" y="522782"/>
                  </a:lnTo>
                  <a:lnTo>
                    <a:pt x="179247" y="518744"/>
                  </a:lnTo>
                  <a:lnTo>
                    <a:pt x="180492" y="517296"/>
                  </a:lnTo>
                  <a:lnTo>
                    <a:pt x="183718" y="513562"/>
                  </a:lnTo>
                  <a:close/>
                </a:path>
                <a:path w="1076960" h="535939">
                  <a:moveTo>
                    <a:pt x="190119" y="58724"/>
                  </a:moveTo>
                  <a:lnTo>
                    <a:pt x="189560" y="54737"/>
                  </a:lnTo>
                  <a:lnTo>
                    <a:pt x="187325" y="47523"/>
                  </a:lnTo>
                  <a:lnTo>
                    <a:pt x="185801" y="44653"/>
                  </a:lnTo>
                  <a:lnTo>
                    <a:pt x="185686" y="44437"/>
                  </a:lnTo>
                  <a:lnTo>
                    <a:pt x="181368" y="39306"/>
                  </a:lnTo>
                  <a:lnTo>
                    <a:pt x="178676" y="37325"/>
                  </a:lnTo>
                  <a:lnTo>
                    <a:pt x="172224" y="34531"/>
                  </a:lnTo>
                  <a:lnTo>
                    <a:pt x="168503" y="33832"/>
                  </a:lnTo>
                  <a:lnTo>
                    <a:pt x="159054" y="33832"/>
                  </a:lnTo>
                  <a:lnTo>
                    <a:pt x="154432" y="34886"/>
                  </a:lnTo>
                  <a:lnTo>
                    <a:pt x="146405" y="39103"/>
                  </a:lnTo>
                  <a:lnTo>
                    <a:pt x="142748" y="41910"/>
                  </a:lnTo>
                  <a:lnTo>
                    <a:pt x="139446" y="45415"/>
                  </a:lnTo>
                  <a:lnTo>
                    <a:pt x="139446" y="0"/>
                  </a:lnTo>
                  <a:lnTo>
                    <a:pt x="125882" y="0"/>
                  </a:lnTo>
                  <a:lnTo>
                    <a:pt x="125882" y="112242"/>
                  </a:lnTo>
                  <a:lnTo>
                    <a:pt x="139446" y="112242"/>
                  </a:lnTo>
                  <a:lnTo>
                    <a:pt x="139446" y="55397"/>
                  </a:lnTo>
                  <a:lnTo>
                    <a:pt x="142392" y="52095"/>
                  </a:lnTo>
                  <a:lnTo>
                    <a:pt x="145605" y="49479"/>
                  </a:lnTo>
                  <a:lnTo>
                    <a:pt x="152565" y="45618"/>
                  </a:lnTo>
                  <a:lnTo>
                    <a:pt x="153352" y="45415"/>
                  </a:lnTo>
                  <a:lnTo>
                    <a:pt x="156311" y="44653"/>
                  </a:lnTo>
                  <a:lnTo>
                    <a:pt x="165811" y="44653"/>
                  </a:lnTo>
                  <a:lnTo>
                    <a:pt x="169887" y="46266"/>
                  </a:lnTo>
                  <a:lnTo>
                    <a:pt x="175221" y="52717"/>
                  </a:lnTo>
                  <a:lnTo>
                    <a:pt x="176555" y="57251"/>
                  </a:lnTo>
                  <a:lnTo>
                    <a:pt x="176555" y="112242"/>
                  </a:lnTo>
                  <a:lnTo>
                    <a:pt x="190119" y="112242"/>
                  </a:lnTo>
                  <a:lnTo>
                    <a:pt x="190119" y="58724"/>
                  </a:lnTo>
                  <a:close/>
                </a:path>
                <a:path w="1076960" h="535939">
                  <a:moveTo>
                    <a:pt x="278587" y="67564"/>
                  </a:moveTo>
                  <a:lnTo>
                    <a:pt x="277736" y="62090"/>
                  </a:lnTo>
                  <a:lnTo>
                    <a:pt x="274332" y="52285"/>
                  </a:lnTo>
                  <a:lnTo>
                    <a:pt x="271894" y="48107"/>
                  </a:lnTo>
                  <a:lnTo>
                    <a:pt x="268566" y="44500"/>
                  </a:lnTo>
                  <a:lnTo>
                    <a:pt x="265544" y="41198"/>
                  </a:lnTo>
                  <a:lnTo>
                    <a:pt x="264566" y="40525"/>
                  </a:lnTo>
                  <a:lnTo>
                    <a:pt x="264566" y="64490"/>
                  </a:lnTo>
                  <a:lnTo>
                    <a:pt x="264566" y="82829"/>
                  </a:lnTo>
                  <a:lnTo>
                    <a:pt x="262686" y="89954"/>
                  </a:lnTo>
                  <a:lnTo>
                    <a:pt x="255168" y="100164"/>
                  </a:lnTo>
                  <a:lnTo>
                    <a:pt x="249478" y="102717"/>
                  </a:lnTo>
                  <a:lnTo>
                    <a:pt x="237998" y="102717"/>
                  </a:lnTo>
                  <a:lnTo>
                    <a:pt x="218998" y="78257"/>
                  </a:lnTo>
                  <a:lnTo>
                    <a:pt x="218998" y="69113"/>
                  </a:lnTo>
                  <a:lnTo>
                    <a:pt x="237998" y="44500"/>
                  </a:lnTo>
                  <a:lnTo>
                    <a:pt x="249478" y="44500"/>
                  </a:lnTo>
                  <a:lnTo>
                    <a:pt x="255168" y="47066"/>
                  </a:lnTo>
                  <a:lnTo>
                    <a:pt x="262686" y="57327"/>
                  </a:lnTo>
                  <a:lnTo>
                    <a:pt x="264566" y="64490"/>
                  </a:lnTo>
                  <a:lnTo>
                    <a:pt x="264566" y="40525"/>
                  </a:lnTo>
                  <a:lnTo>
                    <a:pt x="261683" y="38531"/>
                  </a:lnTo>
                  <a:lnTo>
                    <a:pt x="252590" y="34772"/>
                  </a:lnTo>
                  <a:lnTo>
                    <a:pt x="247497" y="33832"/>
                  </a:lnTo>
                  <a:lnTo>
                    <a:pt x="236220" y="33832"/>
                  </a:lnTo>
                  <a:lnTo>
                    <a:pt x="205841" y="62090"/>
                  </a:lnTo>
                  <a:lnTo>
                    <a:pt x="204978" y="67564"/>
                  </a:lnTo>
                  <a:lnTo>
                    <a:pt x="204978" y="79705"/>
                  </a:lnTo>
                  <a:lnTo>
                    <a:pt x="231127" y="112382"/>
                  </a:lnTo>
                  <a:lnTo>
                    <a:pt x="236220" y="113309"/>
                  </a:lnTo>
                  <a:lnTo>
                    <a:pt x="247497" y="113309"/>
                  </a:lnTo>
                  <a:lnTo>
                    <a:pt x="252590" y="112382"/>
                  </a:lnTo>
                  <a:lnTo>
                    <a:pt x="261683" y="108673"/>
                  </a:lnTo>
                  <a:lnTo>
                    <a:pt x="265544" y="106019"/>
                  </a:lnTo>
                  <a:lnTo>
                    <a:pt x="268566" y="102717"/>
                  </a:lnTo>
                  <a:lnTo>
                    <a:pt x="271894" y="99110"/>
                  </a:lnTo>
                  <a:lnTo>
                    <a:pt x="274332" y="94945"/>
                  </a:lnTo>
                  <a:lnTo>
                    <a:pt x="277736" y="85191"/>
                  </a:lnTo>
                  <a:lnTo>
                    <a:pt x="278587" y="79705"/>
                  </a:lnTo>
                  <a:lnTo>
                    <a:pt x="278587" y="67564"/>
                  </a:lnTo>
                  <a:close/>
                </a:path>
                <a:path w="1076960" h="535939">
                  <a:moveTo>
                    <a:pt x="288112" y="513562"/>
                  </a:moveTo>
                  <a:lnTo>
                    <a:pt x="282321" y="507238"/>
                  </a:lnTo>
                  <a:lnTo>
                    <a:pt x="281660" y="506577"/>
                  </a:lnTo>
                  <a:lnTo>
                    <a:pt x="280924" y="506247"/>
                  </a:lnTo>
                  <a:lnTo>
                    <a:pt x="279298" y="506247"/>
                  </a:lnTo>
                  <a:lnTo>
                    <a:pt x="278460" y="506628"/>
                  </a:lnTo>
                  <a:lnTo>
                    <a:pt x="275666" y="509117"/>
                  </a:lnTo>
                  <a:lnTo>
                    <a:pt x="273748" y="510603"/>
                  </a:lnTo>
                  <a:lnTo>
                    <a:pt x="252958" y="517296"/>
                  </a:lnTo>
                  <a:lnTo>
                    <a:pt x="244373" y="517296"/>
                  </a:lnTo>
                  <a:lnTo>
                    <a:pt x="212813" y="487121"/>
                  </a:lnTo>
                  <a:lnTo>
                    <a:pt x="211836" y="481050"/>
                  </a:lnTo>
                  <a:lnTo>
                    <a:pt x="211836" y="467639"/>
                  </a:lnTo>
                  <a:lnTo>
                    <a:pt x="240347" y="432193"/>
                  </a:lnTo>
                  <a:lnTo>
                    <a:pt x="245694" y="431190"/>
                  </a:lnTo>
                  <a:lnTo>
                    <a:pt x="254787" y="431190"/>
                  </a:lnTo>
                  <a:lnTo>
                    <a:pt x="276288" y="439064"/>
                  </a:lnTo>
                  <a:lnTo>
                    <a:pt x="278523" y="440550"/>
                  </a:lnTo>
                  <a:lnTo>
                    <a:pt x="287807" y="432193"/>
                  </a:lnTo>
                  <a:lnTo>
                    <a:pt x="286753" y="431190"/>
                  </a:lnTo>
                  <a:lnTo>
                    <a:pt x="283362" y="427990"/>
                  </a:lnTo>
                  <a:lnTo>
                    <a:pt x="278193" y="424611"/>
                  </a:lnTo>
                  <a:lnTo>
                    <a:pt x="266560" y="419633"/>
                  </a:lnTo>
                  <a:lnTo>
                    <a:pt x="259638" y="418388"/>
                  </a:lnTo>
                  <a:lnTo>
                    <a:pt x="243484" y="418388"/>
                  </a:lnTo>
                  <a:lnTo>
                    <a:pt x="207162" y="438861"/>
                  </a:lnTo>
                  <a:lnTo>
                    <a:pt x="196748" y="466013"/>
                  </a:lnTo>
                  <a:lnTo>
                    <a:pt x="196748" y="482473"/>
                  </a:lnTo>
                  <a:lnTo>
                    <a:pt x="215519" y="519417"/>
                  </a:lnTo>
                  <a:lnTo>
                    <a:pt x="240919" y="530021"/>
                  </a:lnTo>
                  <a:lnTo>
                    <a:pt x="257784" y="530021"/>
                  </a:lnTo>
                  <a:lnTo>
                    <a:pt x="265468" y="528574"/>
                  </a:lnTo>
                  <a:lnTo>
                    <a:pt x="278218" y="522782"/>
                  </a:lnTo>
                  <a:lnTo>
                    <a:pt x="283641" y="518744"/>
                  </a:lnTo>
                  <a:lnTo>
                    <a:pt x="284886" y="517296"/>
                  </a:lnTo>
                  <a:lnTo>
                    <a:pt x="288112" y="513562"/>
                  </a:lnTo>
                  <a:close/>
                </a:path>
                <a:path w="1076960" h="535939">
                  <a:moveTo>
                    <a:pt x="357759" y="35052"/>
                  </a:moveTo>
                  <a:lnTo>
                    <a:pt x="344195" y="35052"/>
                  </a:lnTo>
                  <a:lnTo>
                    <a:pt x="344195" y="91973"/>
                  </a:lnTo>
                  <a:lnTo>
                    <a:pt x="341249" y="95326"/>
                  </a:lnTo>
                  <a:lnTo>
                    <a:pt x="338023" y="97942"/>
                  </a:lnTo>
                  <a:lnTo>
                    <a:pt x="331012" y="101701"/>
                  </a:lnTo>
                  <a:lnTo>
                    <a:pt x="327279" y="102641"/>
                  </a:lnTo>
                  <a:lnTo>
                    <a:pt x="317881" y="102641"/>
                  </a:lnTo>
                  <a:lnTo>
                    <a:pt x="313817" y="101041"/>
                  </a:lnTo>
                  <a:lnTo>
                    <a:pt x="308432" y="94640"/>
                  </a:lnTo>
                  <a:lnTo>
                    <a:pt x="307086" y="90119"/>
                  </a:lnTo>
                  <a:lnTo>
                    <a:pt x="307086" y="35052"/>
                  </a:lnTo>
                  <a:lnTo>
                    <a:pt x="293522" y="35052"/>
                  </a:lnTo>
                  <a:lnTo>
                    <a:pt x="293522" y="88646"/>
                  </a:lnTo>
                  <a:lnTo>
                    <a:pt x="294068" y="92633"/>
                  </a:lnTo>
                  <a:lnTo>
                    <a:pt x="315137" y="113461"/>
                  </a:lnTo>
                  <a:lnTo>
                    <a:pt x="324739" y="113461"/>
                  </a:lnTo>
                  <a:lnTo>
                    <a:pt x="329514" y="112331"/>
                  </a:lnTo>
                  <a:lnTo>
                    <a:pt x="337845" y="107810"/>
                  </a:lnTo>
                  <a:lnTo>
                    <a:pt x="341604" y="104825"/>
                  </a:lnTo>
                  <a:lnTo>
                    <a:pt x="343573" y="102641"/>
                  </a:lnTo>
                  <a:lnTo>
                    <a:pt x="344957" y="101117"/>
                  </a:lnTo>
                  <a:lnTo>
                    <a:pt x="346024" y="109423"/>
                  </a:lnTo>
                  <a:lnTo>
                    <a:pt x="346532" y="111302"/>
                  </a:lnTo>
                  <a:lnTo>
                    <a:pt x="347751" y="112242"/>
                  </a:lnTo>
                  <a:lnTo>
                    <a:pt x="357759" y="112242"/>
                  </a:lnTo>
                  <a:lnTo>
                    <a:pt x="357759" y="101117"/>
                  </a:lnTo>
                  <a:lnTo>
                    <a:pt x="357759" y="35052"/>
                  </a:lnTo>
                  <a:close/>
                </a:path>
                <a:path w="1076960" h="535939">
                  <a:moveTo>
                    <a:pt x="374827" y="419608"/>
                  </a:moveTo>
                  <a:lnTo>
                    <a:pt x="307543" y="419608"/>
                  </a:lnTo>
                  <a:lnTo>
                    <a:pt x="307543" y="528802"/>
                  </a:lnTo>
                  <a:lnTo>
                    <a:pt x="374827" y="528802"/>
                  </a:lnTo>
                  <a:lnTo>
                    <a:pt x="374827" y="516763"/>
                  </a:lnTo>
                  <a:lnTo>
                    <a:pt x="322402" y="516763"/>
                  </a:lnTo>
                  <a:lnTo>
                    <a:pt x="322402" y="479501"/>
                  </a:lnTo>
                  <a:lnTo>
                    <a:pt x="364845" y="479501"/>
                  </a:lnTo>
                  <a:lnTo>
                    <a:pt x="364845" y="467918"/>
                  </a:lnTo>
                  <a:lnTo>
                    <a:pt x="322402" y="467918"/>
                  </a:lnTo>
                  <a:lnTo>
                    <a:pt x="322402" y="431647"/>
                  </a:lnTo>
                  <a:lnTo>
                    <a:pt x="374827" y="431647"/>
                  </a:lnTo>
                  <a:lnTo>
                    <a:pt x="374827" y="419608"/>
                  </a:lnTo>
                  <a:close/>
                </a:path>
                <a:path w="1076960" h="535939">
                  <a:moveTo>
                    <a:pt x="427024" y="36423"/>
                  </a:moveTo>
                  <a:lnTo>
                    <a:pt x="425551" y="35560"/>
                  </a:lnTo>
                  <a:lnTo>
                    <a:pt x="423951" y="34886"/>
                  </a:lnTo>
                  <a:lnTo>
                    <a:pt x="420497" y="33921"/>
                  </a:lnTo>
                  <a:lnTo>
                    <a:pt x="418566" y="33680"/>
                  </a:lnTo>
                  <a:lnTo>
                    <a:pt x="411200" y="33680"/>
                  </a:lnTo>
                  <a:lnTo>
                    <a:pt x="406641" y="35191"/>
                  </a:lnTo>
                  <a:lnTo>
                    <a:pt x="398868" y="41236"/>
                  </a:lnTo>
                  <a:lnTo>
                    <a:pt x="395605" y="45440"/>
                  </a:lnTo>
                  <a:lnTo>
                    <a:pt x="392963" y="50825"/>
                  </a:lnTo>
                  <a:lnTo>
                    <a:pt x="392049" y="38785"/>
                  </a:lnTo>
                  <a:lnTo>
                    <a:pt x="391845" y="37414"/>
                  </a:lnTo>
                  <a:lnTo>
                    <a:pt x="391464" y="36449"/>
                  </a:lnTo>
                  <a:lnTo>
                    <a:pt x="390347" y="35331"/>
                  </a:lnTo>
                  <a:lnTo>
                    <a:pt x="389331" y="35052"/>
                  </a:lnTo>
                  <a:lnTo>
                    <a:pt x="380085" y="35052"/>
                  </a:lnTo>
                  <a:lnTo>
                    <a:pt x="380085" y="112242"/>
                  </a:lnTo>
                  <a:lnTo>
                    <a:pt x="393649" y="112242"/>
                  </a:lnTo>
                  <a:lnTo>
                    <a:pt x="393649" y="63093"/>
                  </a:lnTo>
                  <a:lnTo>
                    <a:pt x="395782" y="57861"/>
                  </a:lnTo>
                  <a:lnTo>
                    <a:pt x="398437" y="53873"/>
                  </a:lnTo>
                  <a:lnTo>
                    <a:pt x="401955" y="50825"/>
                  </a:lnTo>
                  <a:lnTo>
                    <a:pt x="404787" y="48387"/>
                  </a:lnTo>
                  <a:lnTo>
                    <a:pt x="408736" y="47015"/>
                  </a:lnTo>
                  <a:lnTo>
                    <a:pt x="416102" y="47015"/>
                  </a:lnTo>
                  <a:lnTo>
                    <a:pt x="418160" y="47256"/>
                  </a:lnTo>
                  <a:lnTo>
                    <a:pt x="421106" y="48221"/>
                  </a:lnTo>
                  <a:lnTo>
                    <a:pt x="422198" y="48463"/>
                  </a:lnTo>
                  <a:lnTo>
                    <a:pt x="424129" y="48463"/>
                  </a:lnTo>
                  <a:lnTo>
                    <a:pt x="424916" y="47828"/>
                  </a:lnTo>
                  <a:lnTo>
                    <a:pt x="425132" y="47015"/>
                  </a:lnTo>
                  <a:lnTo>
                    <a:pt x="425272" y="46558"/>
                  </a:lnTo>
                  <a:lnTo>
                    <a:pt x="427024" y="36423"/>
                  </a:lnTo>
                  <a:close/>
                </a:path>
                <a:path w="1076960" h="535939">
                  <a:moveTo>
                    <a:pt x="479602" y="528802"/>
                  </a:moveTo>
                  <a:lnTo>
                    <a:pt x="447560" y="480187"/>
                  </a:lnTo>
                  <a:lnTo>
                    <a:pt x="442188" y="472033"/>
                  </a:lnTo>
                  <a:lnTo>
                    <a:pt x="446760" y="465404"/>
                  </a:lnTo>
                  <a:lnTo>
                    <a:pt x="478383" y="419608"/>
                  </a:lnTo>
                  <a:lnTo>
                    <a:pt x="463524" y="419608"/>
                  </a:lnTo>
                  <a:lnTo>
                    <a:pt x="462876" y="419823"/>
                  </a:lnTo>
                  <a:lnTo>
                    <a:pt x="461810" y="420687"/>
                  </a:lnTo>
                  <a:lnTo>
                    <a:pt x="461314" y="421259"/>
                  </a:lnTo>
                  <a:lnTo>
                    <a:pt x="460857" y="421970"/>
                  </a:lnTo>
                  <a:lnTo>
                    <a:pt x="433959" y="461899"/>
                  </a:lnTo>
                  <a:lnTo>
                    <a:pt x="433247" y="463169"/>
                  </a:lnTo>
                  <a:lnTo>
                    <a:pt x="432714" y="464337"/>
                  </a:lnTo>
                  <a:lnTo>
                    <a:pt x="432358" y="465404"/>
                  </a:lnTo>
                  <a:lnTo>
                    <a:pt x="403860" y="421665"/>
                  </a:lnTo>
                  <a:lnTo>
                    <a:pt x="403453" y="421005"/>
                  </a:lnTo>
                  <a:lnTo>
                    <a:pt x="402996" y="420497"/>
                  </a:lnTo>
                  <a:lnTo>
                    <a:pt x="401980" y="419785"/>
                  </a:lnTo>
                  <a:lnTo>
                    <a:pt x="401193" y="419608"/>
                  </a:lnTo>
                  <a:lnTo>
                    <a:pt x="385419" y="419608"/>
                  </a:lnTo>
                  <a:lnTo>
                    <a:pt x="421462" y="472719"/>
                  </a:lnTo>
                  <a:lnTo>
                    <a:pt x="383895" y="528802"/>
                  </a:lnTo>
                  <a:lnTo>
                    <a:pt x="398678" y="528802"/>
                  </a:lnTo>
                  <a:lnTo>
                    <a:pt x="399503" y="528510"/>
                  </a:lnTo>
                  <a:lnTo>
                    <a:pt x="400672" y="527342"/>
                  </a:lnTo>
                  <a:lnTo>
                    <a:pt x="401193" y="526694"/>
                  </a:lnTo>
                  <a:lnTo>
                    <a:pt x="401650" y="525983"/>
                  </a:lnTo>
                  <a:lnTo>
                    <a:pt x="430149" y="483235"/>
                  </a:lnTo>
                  <a:lnTo>
                    <a:pt x="430707" y="482269"/>
                  </a:lnTo>
                  <a:lnTo>
                    <a:pt x="431165" y="481253"/>
                  </a:lnTo>
                  <a:lnTo>
                    <a:pt x="431520" y="480187"/>
                  </a:lnTo>
                  <a:lnTo>
                    <a:pt x="460781" y="525983"/>
                  </a:lnTo>
                  <a:lnTo>
                    <a:pt x="461187" y="526694"/>
                  </a:lnTo>
                  <a:lnTo>
                    <a:pt x="461708" y="527342"/>
                  </a:lnTo>
                  <a:lnTo>
                    <a:pt x="462978" y="528510"/>
                  </a:lnTo>
                  <a:lnTo>
                    <a:pt x="463854" y="528802"/>
                  </a:lnTo>
                  <a:lnTo>
                    <a:pt x="479602" y="528802"/>
                  </a:lnTo>
                  <a:close/>
                </a:path>
                <a:path w="1076960" h="535939">
                  <a:moveTo>
                    <a:pt x="490042" y="85521"/>
                  </a:moveTo>
                  <a:lnTo>
                    <a:pt x="460298" y="65366"/>
                  </a:lnTo>
                  <a:lnTo>
                    <a:pt x="458165" y="64516"/>
                  </a:lnTo>
                  <a:lnTo>
                    <a:pt x="454406" y="62585"/>
                  </a:lnTo>
                  <a:lnTo>
                    <a:pt x="452894" y="61442"/>
                  </a:lnTo>
                  <a:lnTo>
                    <a:pt x="450608" y="58801"/>
                  </a:lnTo>
                  <a:lnTo>
                    <a:pt x="450037" y="57150"/>
                  </a:lnTo>
                  <a:lnTo>
                    <a:pt x="450100" y="53289"/>
                  </a:lnTo>
                  <a:lnTo>
                    <a:pt x="462610" y="43967"/>
                  </a:lnTo>
                  <a:lnTo>
                    <a:pt x="467537" y="43967"/>
                  </a:lnTo>
                  <a:lnTo>
                    <a:pt x="481253" y="49174"/>
                  </a:lnTo>
                  <a:lnTo>
                    <a:pt x="482117" y="49453"/>
                  </a:lnTo>
                  <a:lnTo>
                    <a:pt x="484162" y="49441"/>
                  </a:lnTo>
                  <a:lnTo>
                    <a:pt x="485089" y="48895"/>
                  </a:lnTo>
                  <a:lnTo>
                    <a:pt x="485698" y="47777"/>
                  </a:lnTo>
                  <a:lnTo>
                    <a:pt x="488035" y="43967"/>
                  </a:lnTo>
                  <a:lnTo>
                    <a:pt x="469671" y="33832"/>
                  </a:lnTo>
                  <a:lnTo>
                    <a:pt x="460222" y="33832"/>
                  </a:lnTo>
                  <a:lnTo>
                    <a:pt x="437159" y="53289"/>
                  </a:lnTo>
                  <a:lnTo>
                    <a:pt x="437159" y="59537"/>
                  </a:lnTo>
                  <a:lnTo>
                    <a:pt x="467042" y="80251"/>
                  </a:lnTo>
                  <a:lnTo>
                    <a:pt x="469188" y="81114"/>
                  </a:lnTo>
                  <a:lnTo>
                    <a:pt x="472948" y="83096"/>
                  </a:lnTo>
                  <a:lnTo>
                    <a:pt x="474459" y="84289"/>
                  </a:lnTo>
                  <a:lnTo>
                    <a:pt x="476745" y="87083"/>
                  </a:lnTo>
                  <a:lnTo>
                    <a:pt x="477316" y="88849"/>
                  </a:lnTo>
                  <a:lnTo>
                    <a:pt x="477316" y="92710"/>
                  </a:lnTo>
                  <a:lnTo>
                    <a:pt x="464185" y="103708"/>
                  </a:lnTo>
                  <a:lnTo>
                    <a:pt x="458444" y="103708"/>
                  </a:lnTo>
                  <a:lnTo>
                    <a:pt x="443839" y="97205"/>
                  </a:lnTo>
                  <a:lnTo>
                    <a:pt x="442874" y="96850"/>
                  </a:lnTo>
                  <a:lnTo>
                    <a:pt x="441045" y="96850"/>
                  </a:lnTo>
                  <a:lnTo>
                    <a:pt x="440309" y="97028"/>
                  </a:lnTo>
                  <a:lnTo>
                    <a:pt x="439191" y="97739"/>
                  </a:lnTo>
                  <a:lnTo>
                    <a:pt x="438708" y="98247"/>
                  </a:lnTo>
                  <a:lnTo>
                    <a:pt x="435102" y="104089"/>
                  </a:lnTo>
                  <a:lnTo>
                    <a:pt x="438150" y="106832"/>
                  </a:lnTo>
                  <a:lnTo>
                    <a:pt x="441858" y="109080"/>
                  </a:lnTo>
                  <a:lnTo>
                    <a:pt x="450596" y="112585"/>
                  </a:lnTo>
                  <a:lnTo>
                    <a:pt x="455472" y="113461"/>
                  </a:lnTo>
                  <a:lnTo>
                    <a:pt x="465582" y="113461"/>
                  </a:lnTo>
                  <a:lnTo>
                    <a:pt x="485279" y="103708"/>
                  </a:lnTo>
                  <a:lnTo>
                    <a:pt x="486867" y="101511"/>
                  </a:lnTo>
                  <a:lnTo>
                    <a:pt x="489407" y="95465"/>
                  </a:lnTo>
                  <a:lnTo>
                    <a:pt x="489927" y="92710"/>
                  </a:lnTo>
                  <a:lnTo>
                    <a:pt x="490042" y="85521"/>
                  </a:lnTo>
                  <a:close/>
                </a:path>
                <a:path w="1076960" h="535939">
                  <a:moveTo>
                    <a:pt x="583920" y="528802"/>
                  </a:moveTo>
                  <a:lnTo>
                    <a:pt x="571969" y="498932"/>
                  </a:lnTo>
                  <a:lnTo>
                    <a:pt x="567702" y="488264"/>
                  </a:lnTo>
                  <a:lnTo>
                    <a:pt x="553135" y="451827"/>
                  </a:lnTo>
                  <a:lnTo>
                    <a:pt x="553135" y="488264"/>
                  </a:lnTo>
                  <a:lnTo>
                    <a:pt x="512368" y="488264"/>
                  </a:lnTo>
                  <a:lnTo>
                    <a:pt x="530021" y="442595"/>
                  </a:lnTo>
                  <a:lnTo>
                    <a:pt x="530542" y="441058"/>
                  </a:lnTo>
                  <a:lnTo>
                    <a:pt x="531609" y="437553"/>
                  </a:lnTo>
                  <a:lnTo>
                    <a:pt x="532155" y="435635"/>
                  </a:lnTo>
                  <a:lnTo>
                    <a:pt x="532714" y="433552"/>
                  </a:lnTo>
                  <a:lnTo>
                    <a:pt x="533781" y="437667"/>
                  </a:lnTo>
                  <a:lnTo>
                    <a:pt x="534873" y="441096"/>
                  </a:lnTo>
                  <a:lnTo>
                    <a:pt x="535990" y="443839"/>
                  </a:lnTo>
                  <a:lnTo>
                    <a:pt x="553135" y="488264"/>
                  </a:lnTo>
                  <a:lnTo>
                    <a:pt x="553135" y="451827"/>
                  </a:lnTo>
                  <a:lnTo>
                    <a:pt x="545833" y="433552"/>
                  </a:lnTo>
                  <a:lnTo>
                    <a:pt x="540258" y="419608"/>
                  </a:lnTo>
                  <a:lnTo>
                    <a:pt x="525246" y="419608"/>
                  </a:lnTo>
                  <a:lnTo>
                    <a:pt x="481584" y="528802"/>
                  </a:lnTo>
                  <a:lnTo>
                    <a:pt x="494284" y="528802"/>
                  </a:lnTo>
                  <a:lnTo>
                    <a:pt x="495350" y="528447"/>
                  </a:lnTo>
                  <a:lnTo>
                    <a:pt x="497078" y="527024"/>
                  </a:lnTo>
                  <a:lnTo>
                    <a:pt x="497687" y="526211"/>
                  </a:lnTo>
                  <a:lnTo>
                    <a:pt x="508254" y="498932"/>
                  </a:lnTo>
                  <a:lnTo>
                    <a:pt x="557250" y="498932"/>
                  </a:lnTo>
                  <a:lnTo>
                    <a:pt x="567867" y="526313"/>
                  </a:lnTo>
                  <a:lnTo>
                    <a:pt x="568477" y="527151"/>
                  </a:lnTo>
                  <a:lnTo>
                    <a:pt x="570103" y="528472"/>
                  </a:lnTo>
                  <a:lnTo>
                    <a:pt x="571169" y="528802"/>
                  </a:lnTo>
                  <a:lnTo>
                    <a:pt x="583920" y="528802"/>
                  </a:lnTo>
                  <a:close/>
                </a:path>
                <a:path w="1076960" h="535939">
                  <a:moveTo>
                    <a:pt x="711327" y="419608"/>
                  </a:moveTo>
                  <a:lnTo>
                    <a:pt x="699109" y="419608"/>
                  </a:lnTo>
                  <a:lnTo>
                    <a:pt x="698093" y="419735"/>
                  </a:lnTo>
                  <a:lnTo>
                    <a:pt x="657656" y="490575"/>
                  </a:lnTo>
                  <a:lnTo>
                    <a:pt x="654862" y="497255"/>
                  </a:lnTo>
                  <a:lnTo>
                    <a:pt x="654329" y="495833"/>
                  </a:lnTo>
                  <a:lnTo>
                    <a:pt x="652767" y="491832"/>
                  </a:lnTo>
                  <a:lnTo>
                    <a:pt x="652145" y="490550"/>
                  </a:lnTo>
                  <a:lnTo>
                    <a:pt x="651383" y="489254"/>
                  </a:lnTo>
                  <a:lnTo>
                    <a:pt x="624395" y="441172"/>
                  </a:lnTo>
                  <a:lnTo>
                    <a:pt x="613054" y="420954"/>
                  </a:lnTo>
                  <a:lnTo>
                    <a:pt x="612368" y="420243"/>
                  </a:lnTo>
                  <a:lnTo>
                    <a:pt x="610946" y="419735"/>
                  </a:lnTo>
                  <a:lnTo>
                    <a:pt x="609930" y="419608"/>
                  </a:lnTo>
                  <a:lnTo>
                    <a:pt x="597712" y="419608"/>
                  </a:lnTo>
                  <a:lnTo>
                    <a:pt x="597712" y="528802"/>
                  </a:lnTo>
                  <a:lnTo>
                    <a:pt x="610666" y="528802"/>
                  </a:lnTo>
                  <a:lnTo>
                    <a:pt x="610628" y="446328"/>
                  </a:lnTo>
                  <a:lnTo>
                    <a:pt x="610476" y="443915"/>
                  </a:lnTo>
                  <a:lnTo>
                    <a:pt x="610362" y="442493"/>
                  </a:lnTo>
                  <a:lnTo>
                    <a:pt x="610209" y="441172"/>
                  </a:lnTo>
                  <a:lnTo>
                    <a:pt x="649732" y="511962"/>
                  </a:lnTo>
                  <a:lnTo>
                    <a:pt x="651510" y="513105"/>
                  </a:lnTo>
                  <a:lnTo>
                    <a:pt x="658215" y="513105"/>
                  </a:lnTo>
                  <a:lnTo>
                    <a:pt x="659993" y="511962"/>
                  </a:lnTo>
                  <a:lnTo>
                    <a:pt x="661263" y="509676"/>
                  </a:lnTo>
                  <a:lnTo>
                    <a:pt x="668058" y="497255"/>
                  </a:lnTo>
                  <a:lnTo>
                    <a:pt x="698677" y="441401"/>
                  </a:lnTo>
                  <a:lnTo>
                    <a:pt x="698500" y="443915"/>
                  </a:lnTo>
                  <a:lnTo>
                    <a:pt x="698373" y="528802"/>
                  </a:lnTo>
                  <a:lnTo>
                    <a:pt x="711327" y="528802"/>
                  </a:lnTo>
                  <a:lnTo>
                    <a:pt x="711327" y="441401"/>
                  </a:lnTo>
                  <a:lnTo>
                    <a:pt x="711327" y="419608"/>
                  </a:lnTo>
                  <a:close/>
                </a:path>
                <a:path w="1076960" h="535939">
                  <a:moveTo>
                    <a:pt x="782421" y="416560"/>
                  </a:moveTo>
                  <a:lnTo>
                    <a:pt x="775030" y="416560"/>
                  </a:lnTo>
                  <a:lnTo>
                    <a:pt x="773582" y="416991"/>
                  </a:lnTo>
                  <a:lnTo>
                    <a:pt x="771144" y="418719"/>
                  </a:lnTo>
                  <a:lnTo>
                    <a:pt x="770191" y="419976"/>
                  </a:lnTo>
                  <a:lnTo>
                    <a:pt x="723747" y="535660"/>
                  </a:lnTo>
                  <a:lnTo>
                    <a:pt x="730935" y="535660"/>
                  </a:lnTo>
                  <a:lnTo>
                    <a:pt x="732370" y="535228"/>
                  </a:lnTo>
                  <a:lnTo>
                    <a:pt x="735164" y="533501"/>
                  </a:lnTo>
                  <a:lnTo>
                    <a:pt x="736219" y="532180"/>
                  </a:lnTo>
                  <a:lnTo>
                    <a:pt x="782421" y="416560"/>
                  </a:lnTo>
                  <a:close/>
                </a:path>
                <a:path w="1076960" h="535939">
                  <a:moveTo>
                    <a:pt x="884453" y="419608"/>
                  </a:moveTo>
                  <a:lnTo>
                    <a:pt x="871296" y="419608"/>
                  </a:lnTo>
                  <a:lnTo>
                    <a:pt x="870229" y="419976"/>
                  </a:lnTo>
                  <a:lnTo>
                    <a:pt x="868502" y="421449"/>
                  </a:lnTo>
                  <a:lnTo>
                    <a:pt x="867892" y="422249"/>
                  </a:lnTo>
                  <a:lnTo>
                    <a:pt x="836828" y="500151"/>
                  </a:lnTo>
                  <a:lnTo>
                    <a:pt x="836117" y="501878"/>
                  </a:lnTo>
                  <a:lnTo>
                    <a:pt x="835494" y="503758"/>
                  </a:lnTo>
                  <a:lnTo>
                    <a:pt x="834428" y="507822"/>
                  </a:lnTo>
                  <a:lnTo>
                    <a:pt x="833932" y="509930"/>
                  </a:lnTo>
                  <a:lnTo>
                    <a:pt x="833475" y="512114"/>
                  </a:lnTo>
                  <a:lnTo>
                    <a:pt x="832916" y="509930"/>
                  </a:lnTo>
                  <a:lnTo>
                    <a:pt x="832345" y="507822"/>
                  </a:lnTo>
                  <a:lnTo>
                    <a:pt x="831176" y="503758"/>
                  </a:lnTo>
                  <a:lnTo>
                    <a:pt x="830529" y="501878"/>
                  </a:lnTo>
                  <a:lnTo>
                    <a:pt x="829818" y="500151"/>
                  </a:lnTo>
                  <a:lnTo>
                    <a:pt x="798550" y="422097"/>
                  </a:lnTo>
                  <a:lnTo>
                    <a:pt x="797941" y="421259"/>
                  </a:lnTo>
                  <a:lnTo>
                    <a:pt x="796315" y="419938"/>
                  </a:lnTo>
                  <a:lnTo>
                    <a:pt x="795248" y="419608"/>
                  </a:lnTo>
                  <a:lnTo>
                    <a:pt x="782116" y="419608"/>
                  </a:lnTo>
                  <a:lnTo>
                    <a:pt x="826617" y="528802"/>
                  </a:lnTo>
                  <a:lnTo>
                    <a:pt x="839952" y="528802"/>
                  </a:lnTo>
                  <a:lnTo>
                    <a:pt x="846747" y="512114"/>
                  </a:lnTo>
                  <a:lnTo>
                    <a:pt x="884453" y="419608"/>
                  </a:lnTo>
                  <a:close/>
                </a:path>
                <a:path w="1076960" h="535939">
                  <a:moveTo>
                    <a:pt x="984275" y="419608"/>
                  </a:moveTo>
                  <a:lnTo>
                    <a:pt x="969568" y="419608"/>
                  </a:lnTo>
                  <a:lnTo>
                    <a:pt x="969568" y="490550"/>
                  </a:lnTo>
                  <a:lnTo>
                    <a:pt x="968921" y="494741"/>
                  </a:lnTo>
                  <a:lnTo>
                    <a:pt x="945362" y="517067"/>
                  </a:lnTo>
                  <a:lnTo>
                    <a:pt x="936320" y="517067"/>
                  </a:lnTo>
                  <a:lnTo>
                    <a:pt x="912037" y="490550"/>
                  </a:lnTo>
                  <a:lnTo>
                    <a:pt x="912037" y="419608"/>
                  </a:lnTo>
                  <a:lnTo>
                    <a:pt x="897331" y="419608"/>
                  </a:lnTo>
                  <a:lnTo>
                    <a:pt x="897331" y="492277"/>
                  </a:lnTo>
                  <a:lnTo>
                    <a:pt x="898334" y="498119"/>
                  </a:lnTo>
                  <a:lnTo>
                    <a:pt x="928090" y="528980"/>
                  </a:lnTo>
                  <a:lnTo>
                    <a:pt x="934135" y="530098"/>
                  </a:lnTo>
                  <a:lnTo>
                    <a:pt x="947547" y="530098"/>
                  </a:lnTo>
                  <a:lnTo>
                    <a:pt x="953592" y="528980"/>
                  </a:lnTo>
                  <a:lnTo>
                    <a:pt x="964361" y="524510"/>
                  </a:lnTo>
                  <a:lnTo>
                    <a:pt x="968921" y="521423"/>
                  </a:lnTo>
                  <a:lnTo>
                    <a:pt x="973048" y="517067"/>
                  </a:lnTo>
                  <a:lnTo>
                    <a:pt x="976388" y="513549"/>
                  </a:lnTo>
                  <a:lnTo>
                    <a:pt x="979258" y="508889"/>
                  </a:lnTo>
                  <a:lnTo>
                    <a:pt x="983272" y="498119"/>
                  </a:lnTo>
                  <a:lnTo>
                    <a:pt x="984275" y="492277"/>
                  </a:lnTo>
                  <a:lnTo>
                    <a:pt x="984275" y="419608"/>
                  </a:lnTo>
                  <a:close/>
                </a:path>
                <a:path w="1076960" h="535939">
                  <a:moveTo>
                    <a:pt x="1076934" y="419608"/>
                  </a:moveTo>
                  <a:lnTo>
                    <a:pt x="1009650" y="419608"/>
                  </a:lnTo>
                  <a:lnTo>
                    <a:pt x="1009650" y="528802"/>
                  </a:lnTo>
                  <a:lnTo>
                    <a:pt x="1076934" y="528802"/>
                  </a:lnTo>
                  <a:lnTo>
                    <a:pt x="1076934" y="516763"/>
                  </a:lnTo>
                  <a:lnTo>
                    <a:pt x="1024509" y="516763"/>
                  </a:lnTo>
                  <a:lnTo>
                    <a:pt x="1024509" y="479501"/>
                  </a:lnTo>
                  <a:lnTo>
                    <a:pt x="1066952" y="479501"/>
                  </a:lnTo>
                  <a:lnTo>
                    <a:pt x="1066952" y="467918"/>
                  </a:lnTo>
                  <a:lnTo>
                    <a:pt x="1024509" y="467918"/>
                  </a:lnTo>
                  <a:lnTo>
                    <a:pt x="1024509" y="431647"/>
                  </a:lnTo>
                  <a:lnTo>
                    <a:pt x="1076934" y="431647"/>
                  </a:lnTo>
                  <a:lnTo>
                    <a:pt x="1076934" y="419608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25534" y="4996904"/>
              <a:ext cx="1036701" cy="138379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2799575" y="3094939"/>
            <a:ext cx="1550035" cy="2291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0" b="1">
                <a:solidFill>
                  <a:srgbClr val="221F1F"/>
                </a:solidFill>
                <a:latin typeface="Tahoma"/>
                <a:cs typeface="Tahoma"/>
              </a:rPr>
              <a:t>Exam</a:t>
            </a:r>
            <a:r>
              <a:rPr dirty="0" sz="1200" spc="-7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200" spc="-70" b="1">
                <a:solidFill>
                  <a:srgbClr val="221F1F"/>
                </a:solidFill>
                <a:latin typeface="Tahoma"/>
                <a:cs typeface="Tahoma"/>
              </a:rPr>
              <a:t>Code: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70" b="1">
                <a:solidFill>
                  <a:srgbClr val="221F1F"/>
                </a:solidFill>
                <a:latin typeface="Tahoma"/>
                <a:cs typeface="Tahoma"/>
              </a:rPr>
              <a:t>Number</a:t>
            </a:r>
            <a:r>
              <a:rPr dirty="0" sz="1200" spc="-7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200" spc="-35" b="1">
                <a:solidFill>
                  <a:srgbClr val="221F1F"/>
                </a:solidFill>
                <a:latin typeface="Tahoma"/>
                <a:cs typeface="Tahoma"/>
              </a:rPr>
              <a:t>of</a:t>
            </a:r>
            <a:r>
              <a:rPr dirty="0" sz="1200" spc="-7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200" spc="-60" b="1">
                <a:solidFill>
                  <a:srgbClr val="221F1F"/>
                </a:solidFill>
                <a:latin typeface="Tahoma"/>
                <a:cs typeface="Tahoma"/>
              </a:rPr>
              <a:t>Questions: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-15">
                <a:solidFill>
                  <a:srgbClr val="221F1F"/>
                </a:solidFill>
                <a:latin typeface="Trebuchet MS"/>
                <a:cs typeface="Trebuchet MS"/>
              </a:rPr>
              <a:t>125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200" spc="-70" b="1">
                <a:solidFill>
                  <a:srgbClr val="221F1F"/>
                </a:solidFill>
                <a:latin typeface="Tahoma"/>
                <a:cs typeface="Tahoma"/>
              </a:rPr>
              <a:t>Duration:</a:t>
            </a:r>
            <a:endParaRPr sz="1200">
              <a:latin typeface="Tahoma"/>
              <a:cs typeface="Tahoma"/>
            </a:endParaRPr>
          </a:p>
          <a:p>
            <a:pPr marL="12700" marR="549275">
              <a:lnSpc>
                <a:spcPct val="227800"/>
              </a:lnSpc>
              <a:spcBef>
                <a:spcPts val="5"/>
              </a:spcBef>
            </a:pPr>
            <a:r>
              <a:rPr dirty="0" sz="1200" spc="-60" b="1">
                <a:solidFill>
                  <a:srgbClr val="221F1F"/>
                </a:solidFill>
                <a:latin typeface="Tahoma"/>
                <a:cs typeface="Tahoma"/>
              </a:rPr>
              <a:t>Availability: </a:t>
            </a:r>
            <a:r>
              <a:rPr dirty="0" sz="1200" spc="-5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200" spc="-125" b="1">
                <a:solidFill>
                  <a:srgbClr val="221F1F"/>
                </a:solidFill>
                <a:latin typeface="Tahoma"/>
                <a:cs typeface="Tahoma"/>
              </a:rPr>
              <a:t>T</a:t>
            </a:r>
            <a:r>
              <a:rPr dirty="0" sz="1200" spc="-65" b="1">
                <a:solidFill>
                  <a:srgbClr val="221F1F"/>
                </a:solidFill>
                <a:latin typeface="Tahoma"/>
                <a:cs typeface="Tahoma"/>
              </a:rPr>
              <a:t>est</a:t>
            </a:r>
            <a:r>
              <a:rPr dirty="0" sz="1200" spc="-7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200" spc="-55" b="1">
                <a:solidFill>
                  <a:srgbClr val="221F1F"/>
                </a:solidFill>
                <a:latin typeface="Tahoma"/>
                <a:cs typeface="Tahoma"/>
              </a:rPr>
              <a:t>F</a:t>
            </a:r>
            <a:r>
              <a:rPr dirty="0" sz="1200" spc="-75" b="1">
                <a:solidFill>
                  <a:srgbClr val="221F1F"/>
                </a:solidFill>
                <a:latin typeface="Tahoma"/>
                <a:cs typeface="Tahoma"/>
              </a:rPr>
              <a:t>ormat:  </a:t>
            </a:r>
            <a:r>
              <a:rPr dirty="0" sz="1200" spc="-60" b="1">
                <a:solidFill>
                  <a:srgbClr val="221F1F"/>
                </a:solidFill>
                <a:latin typeface="Tahoma"/>
                <a:cs typeface="Tahoma"/>
              </a:rPr>
              <a:t>P</a:t>
            </a:r>
            <a:r>
              <a:rPr dirty="0" sz="1200" spc="-95" b="1">
                <a:solidFill>
                  <a:srgbClr val="221F1F"/>
                </a:solidFill>
                <a:latin typeface="Tahoma"/>
                <a:cs typeface="Tahoma"/>
              </a:rPr>
              <a:t>ass</a:t>
            </a:r>
            <a:r>
              <a:rPr dirty="0" sz="1200" spc="-50" b="1">
                <a:solidFill>
                  <a:srgbClr val="221F1F"/>
                </a:solidFill>
                <a:latin typeface="Tahoma"/>
                <a:cs typeface="Tahoma"/>
              </a:rPr>
              <a:t>i</a:t>
            </a:r>
            <a:r>
              <a:rPr dirty="0" sz="1200" spc="-100" b="1">
                <a:solidFill>
                  <a:srgbClr val="221F1F"/>
                </a:solidFill>
                <a:latin typeface="Tahoma"/>
                <a:cs typeface="Tahoma"/>
              </a:rPr>
              <a:t>ng</a:t>
            </a:r>
            <a:r>
              <a:rPr dirty="0" sz="1200" spc="-7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200" spc="-75" b="1">
                <a:solidFill>
                  <a:srgbClr val="221F1F"/>
                </a:solidFill>
                <a:latin typeface="Tahoma"/>
                <a:cs typeface="Tahoma"/>
              </a:rPr>
              <a:t>Score: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823400" y="2036610"/>
            <a:ext cx="2506345" cy="3517265"/>
            <a:chOff x="2823400" y="2036610"/>
            <a:chExt cx="2506345" cy="3517265"/>
          </a:xfrm>
        </p:grpSpPr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40035" y="5230584"/>
              <a:ext cx="949147" cy="11346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23400" y="5413464"/>
              <a:ext cx="2247569" cy="14005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326392" y="2036610"/>
              <a:ext cx="0" cy="3282950"/>
            </a:xfrm>
            <a:custGeom>
              <a:avLst/>
              <a:gdLst/>
              <a:ahLst/>
              <a:cxnLst/>
              <a:rect l="l" t="t" r="r" b="b"/>
              <a:pathLst>
                <a:path w="0" h="3282950">
                  <a:moveTo>
                    <a:pt x="0" y="0"/>
                  </a:moveTo>
                  <a:lnTo>
                    <a:pt x="0" y="3282403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7" name="object 3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41291" y="461433"/>
            <a:ext cx="726333" cy="255050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902528" y="278321"/>
            <a:ext cx="1421091" cy="557719"/>
          </a:xfrm>
          <a:prstGeom prst="rect">
            <a:avLst/>
          </a:prstGeom>
        </p:spPr>
      </p:pic>
      <p:sp>
        <p:nvSpPr>
          <p:cNvPr id="39" name="object 3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-20"/>
              <a:t>CEH</a:t>
            </a:r>
            <a:r>
              <a:rPr dirty="0" spc="-85"/>
              <a:t> </a:t>
            </a:r>
            <a:r>
              <a:rPr dirty="0" spc="-10"/>
              <a:t>v12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3189744" y="10374941"/>
            <a:ext cx="1143635" cy="16319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900" spc="-10" i="1">
                <a:solidFill>
                  <a:srgbClr val="2B2D30"/>
                </a:solidFill>
                <a:latin typeface="Trebuchet MS"/>
                <a:cs typeface="Trebuchet MS"/>
                <a:hlinkClick r:id="rId18"/>
              </a:rPr>
              <a:t>ww</a:t>
            </a:r>
            <a:r>
              <a:rPr dirty="0" sz="900" spc="-50" i="1">
                <a:solidFill>
                  <a:srgbClr val="2B2D30"/>
                </a:solidFill>
                <a:latin typeface="Trebuchet MS"/>
                <a:cs typeface="Trebuchet MS"/>
                <a:hlinkClick r:id="rId18"/>
              </a:rPr>
              <a:t>w</a:t>
            </a:r>
            <a:r>
              <a:rPr dirty="0" sz="900" spc="-40" i="1">
                <a:solidFill>
                  <a:srgbClr val="2B2D30"/>
                </a:solidFill>
                <a:latin typeface="Trebuchet MS"/>
                <a:cs typeface="Trebuchet MS"/>
                <a:hlinkClick r:id="rId18"/>
              </a:rPr>
              <a:t>.eccouncil.org</a:t>
            </a:r>
            <a:r>
              <a:rPr dirty="0" sz="900" spc="-215" i="1">
                <a:solidFill>
                  <a:srgbClr val="2B2D30"/>
                </a:solidFill>
                <a:latin typeface="Trebuchet MS"/>
                <a:cs typeface="Trebuchet MS"/>
                <a:hlinkClick r:id="rId18"/>
              </a:rPr>
              <a:t>/</a:t>
            </a:r>
            <a:r>
              <a:rPr dirty="0" sz="900" spc="-20" i="1">
                <a:solidFill>
                  <a:srgbClr val="2B2D30"/>
                </a:solidFill>
                <a:latin typeface="Trebuchet MS"/>
                <a:cs typeface="Trebuchet MS"/>
                <a:hlinkClick r:id="rId18"/>
              </a:rPr>
              <a:t>ceh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876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690"/>
              </a:spcBef>
            </a:pPr>
            <a:r>
              <a:rPr dirty="0" spc="-15"/>
              <a:t>17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6526" y="131495"/>
            <a:ext cx="6577545" cy="994369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29209" marR="91440">
              <a:lnSpc>
                <a:spcPts val="3235"/>
              </a:lnSpc>
              <a:spcBef>
                <a:spcPts val="95"/>
              </a:spcBef>
            </a:pPr>
            <a:r>
              <a:rPr dirty="0" spc="-470"/>
              <a:t>T</a:t>
            </a:r>
            <a:r>
              <a:rPr dirty="0" spc="-100"/>
              <a:t>rus</a:t>
            </a:r>
            <a:r>
              <a:rPr dirty="0" spc="-275"/>
              <a:t>t</a:t>
            </a:r>
            <a:r>
              <a:rPr dirty="0" spc="-45"/>
              <a:t>ed</a:t>
            </a:r>
            <a:r>
              <a:rPr dirty="0" spc="-245"/>
              <a:t> </a:t>
            </a:r>
            <a:r>
              <a:rPr dirty="0" spc="-95"/>
              <a:t>B</a:t>
            </a:r>
            <a:r>
              <a:rPr dirty="0" spc="-65"/>
              <a:t>y</a:t>
            </a:r>
          </a:p>
          <a:p>
            <a:pPr algn="ctr" marL="29209">
              <a:lnSpc>
                <a:spcPts val="3235"/>
              </a:lnSpc>
            </a:pPr>
            <a:r>
              <a:rPr dirty="0" spc="30" b="1" i="0">
                <a:latin typeface="Tahoma"/>
                <a:cs typeface="Tahoma"/>
              </a:rPr>
              <a:t>FO</a:t>
            </a:r>
            <a:r>
              <a:rPr dirty="0" spc="-270" b="1" i="0">
                <a:latin typeface="Tahoma"/>
                <a:cs typeface="Tahoma"/>
              </a:rPr>
              <a:t>R</a:t>
            </a:r>
            <a:r>
              <a:rPr dirty="0" spc="-25" b="1" i="0">
                <a:latin typeface="Tahoma"/>
                <a:cs typeface="Tahoma"/>
              </a:rPr>
              <a:t>TUNE</a:t>
            </a:r>
            <a:r>
              <a:rPr dirty="0" spc="-170" b="1" i="0">
                <a:latin typeface="Tahoma"/>
                <a:cs typeface="Tahoma"/>
              </a:rPr>
              <a:t> </a:t>
            </a:r>
            <a:r>
              <a:rPr dirty="0" spc="-160" b="1" i="0">
                <a:latin typeface="Tahoma"/>
                <a:cs typeface="Tahoma"/>
              </a:rPr>
              <a:t>500</a:t>
            </a:r>
            <a:r>
              <a:rPr dirty="0" spc="-170" b="1" i="0">
                <a:latin typeface="Tahoma"/>
                <a:cs typeface="Tahoma"/>
              </a:rPr>
              <a:t> </a:t>
            </a:r>
            <a:r>
              <a:rPr dirty="0" spc="80" b="1" i="0">
                <a:latin typeface="Tahoma"/>
                <a:cs typeface="Tahoma"/>
              </a:rPr>
              <a:t>COM</a:t>
            </a:r>
            <a:r>
              <a:rPr dirty="0" spc="-290" b="1" i="0">
                <a:latin typeface="Tahoma"/>
                <a:cs typeface="Tahoma"/>
              </a:rPr>
              <a:t>P</a:t>
            </a:r>
            <a:r>
              <a:rPr dirty="0" spc="-145" b="1" i="0">
                <a:latin typeface="Tahoma"/>
                <a:cs typeface="Tahoma"/>
              </a:rPr>
              <a:t>ANIES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68805" y="2609469"/>
            <a:ext cx="442912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23495">
              <a:lnSpc>
                <a:spcPct val="100000"/>
              </a:lnSpc>
              <a:spcBef>
                <a:spcPts val="100"/>
              </a:spcBef>
              <a:tabLst>
                <a:tab pos="578485" algn="l"/>
              </a:tabLst>
            </a:pPr>
            <a:r>
              <a:rPr dirty="0" sz="2000" spc="-95" b="1">
                <a:solidFill>
                  <a:srgbClr val="231F1F"/>
                </a:solidFill>
                <a:latin typeface="Trebuchet MS"/>
                <a:cs typeface="Trebuchet MS"/>
              </a:rPr>
              <a:t>CEH	</a:t>
            </a:r>
            <a:r>
              <a:rPr dirty="0" sz="2000" spc="-105" b="1">
                <a:solidFill>
                  <a:srgbClr val="231F1F"/>
                </a:solidFill>
                <a:latin typeface="Tahoma"/>
                <a:cs typeface="Tahoma"/>
              </a:rPr>
              <a:t>v12</a:t>
            </a:r>
            <a:endParaRPr sz="2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dirty="0" sz="2000" spc="-110" b="1">
                <a:solidFill>
                  <a:srgbClr val="231F1F"/>
                </a:solidFill>
                <a:latin typeface="Tahoma"/>
                <a:cs typeface="Tahoma"/>
              </a:rPr>
              <a:t>Recognition</a:t>
            </a:r>
            <a:r>
              <a:rPr dirty="0" sz="2000" spc="-125" b="1">
                <a:solidFill>
                  <a:srgbClr val="231F1F"/>
                </a:solidFill>
                <a:latin typeface="Tahoma"/>
                <a:cs typeface="Tahoma"/>
              </a:rPr>
              <a:t> </a:t>
            </a:r>
            <a:r>
              <a:rPr dirty="0" sz="2000" spc="-200" b="1">
                <a:solidFill>
                  <a:srgbClr val="231F1F"/>
                </a:solidFill>
                <a:latin typeface="Tahoma"/>
                <a:cs typeface="Tahoma"/>
              </a:rPr>
              <a:t>/</a:t>
            </a:r>
            <a:r>
              <a:rPr dirty="0" sz="2000" spc="-120" b="1">
                <a:solidFill>
                  <a:srgbClr val="231F1F"/>
                </a:solidFill>
                <a:latin typeface="Tahoma"/>
                <a:cs typeface="Tahoma"/>
              </a:rPr>
              <a:t> Endorsement </a:t>
            </a:r>
            <a:r>
              <a:rPr dirty="0" sz="2000" spc="-200" b="1">
                <a:solidFill>
                  <a:srgbClr val="231F1F"/>
                </a:solidFill>
                <a:latin typeface="Tahoma"/>
                <a:cs typeface="Tahoma"/>
              </a:rPr>
              <a:t>/</a:t>
            </a:r>
            <a:r>
              <a:rPr dirty="0" sz="2000" spc="-120" b="1">
                <a:solidFill>
                  <a:srgbClr val="231F1F"/>
                </a:solidFill>
                <a:latin typeface="Tahoma"/>
                <a:cs typeface="Tahoma"/>
              </a:rPr>
              <a:t> </a:t>
            </a:r>
            <a:r>
              <a:rPr dirty="0" sz="2000" spc="-95" b="1">
                <a:solidFill>
                  <a:srgbClr val="231F1F"/>
                </a:solidFill>
                <a:latin typeface="Tahoma"/>
                <a:cs typeface="Tahoma"/>
              </a:rPr>
              <a:t>Mapping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0212317"/>
            <a:ext cx="7552690" cy="6350"/>
          </a:xfrm>
          <a:custGeom>
            <a:avLst/>
            <a:gdLst/>
            <a:ahLst/>
            <a:cxnLst/>
            <a:rect l="l" t="t" r="r" b="b"/>
            <a:pathLst>
              <a:path w="7552690" h="6350">
                <a:moveTo>
                  <a:pt x="7552192" y="0"/>
                </a:moveTo>
                <a:lnTo>
                  <a:pt x="0" y="0"/>
                </a:lnTo>
                <a:lnTo>
                  <a:pt x="0" y="6349"/>
                </a:lnTo>
                <a:lnTo>
                  <a:pt x="7552192" y="6349"/>
                </a:lnTo>
                <a:lnTo>
                  <a:pt x="7552192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358000" y="674192"/>
            <a:ext cx="6543675" cy="9388475"/>
            <a:chOff x="358000" y="674192"/>
            <a:chExt cx="6543675" cy="9388475"/>
          </a:xfrm>
        </p:grpSpPr>
        <p:sp>
          <p:nvSpPr>
            <p:cNvPr id="7" name="object 7"/>
            <p:cNvSpPr/>
            <p:nvPr/>
          </p:nvSpPr>
          <p:spPr>
            <a:xfrm>
              <a:off x="633374" y="677290"/>
              <a:ext cx="6268085" cy="9385300"/>
            </a:xfrm>
            <a:custGeom>
              <a:avLst/>
              <a:gdLst/>
              <a:ahLst/>
              <a:cxnLst/>
              <a:rect l="l" t="t" r="r" b="b"/>
              <a:pathLst>
                <a:path w="6268084" h="9385300">
                  <a:moveTo>
                    <a:pt x="75717" y="8445843"/>
                  </a:moveTo>
                  <a:lnTo>
                    <a:pt x="1130" y="8520430"/>
                  </a:lnTo>
                  <a:lnTo>
                    <a:pt x="1130" y="8567661"/>
                  </a:lnTo>
                  <a:lnTo>
                    <a:pt x="75717" y="8493074"/>
                  </a:lnTo>
                  <a:lnTo>
                    <a:pt x="75717" y="8445843"/>
                  </a:lnTo>
                  <a:close/>
                </a:path>
                <a:path w="6268084" h="9385300">
                  <a:moveTo>
                    <a:pt x="75717" y="8369173"/>
                  </a:moveTo>
                  <a:lnTo>
                    <a:pt x="1130" y="8443760"/>
                  </a:lnTo>
                  <a:lnTo>
                    <a:pt x="1130" y="8490991"/>
                  </a:lnTo>
                  <a:lnTo>
                    <a:pt x="75717" y="8416404"/>
                  </a:lnTo>
                  <a:lnTo>
                    <a:pt x="75717" y="8369173"/>
                  </a:lnTo>
                  <a:close/>
                </a:path>
                <a:path w="6268084" h="9385300">
                  <a:moveTo>
                    <a:pt x="75717" y="8292516"/>
                  </a:moveTo>
                  <a:lnTo>
                    <a:pt x="1130" y="8367103"/>
                  </a:lnTo>
                  <a:lnTo>
                    <a:pt x="1130" y="8414334"/>
                  </a:lnTo>
                  <a:lnTo>
                    <a:pt x="75717" y="8339747"/>
                  </a:lnTo>
                  <a:lnTo>
                    <a:pt x="75717" y="8292516"/>
                  </a:lnTo>
                  <a:close/>
                </a:path>
                <a:path w="6268084" h="9385300">
                  <a:moveTo>
                    <a:pt x="75717" y="8215858"/>
                  </a:moveTo>
                  <a:lnTo>
                    <a:pt x="1130" y="8290446"/>
                  </a:lnTo>
                  <a:lnTo>
                    <a:pt x="1130" y="8337677"/>
                  </a:lnTo>
                  <a:lnTo>
                    <a:pt x="75717" y="8263090"/>
                  </a:lnTo>
                  <a:lnTo>
                    <a:pt x="75717" y="8215858"/>
                  </a:lnTo>
                  <a:close/>
                </a:path>
                <a:path w="6268084" h="9385300">
                  <a:moveTo>
                    <a:pt x="75717" y="8139189"/>
                  </a:moveTo>
                  <a:lnTo>
                    <a:pt x="1130" y="8213776"/>
                  </a:lnTo>
                  <a:lnTo>
                    <a:pt x="1130" y="8261007"/>
                  </a:lnTo>
                  <a:lnTo>
                    <a:pt x="75717" y="8186420"/>
                  </a:lnTo>
                  <a:lnTo>
                    <a:pt x="75717" y="8139189"/>
                  </a:lnTo>
                  <a:close/>
                </a:path>
                <a:path w="6268084" h="9385300">
                  <a:moveTo>
                    <a:pt x="75717" y="8062531"/>
                  </a:moveTo>
                  <a:lnTo>
                    <a:pt x="1130" y="8137118"/>
                  </a:lnTo>
                  <a:lnTo>
                    <a:pt x="1130" y="8184350"/>
                  </a:lnTo>
                  <a:lnTo>
                    <a:pt x="75717" y="8109763"/>
                  </a:lnTo>
                  <a:lnTo>
                    <a:pt x="75717" y="8062531"/>
                  </a:lnTo>
                  <a:close/>
                </a:path>
                <a:path w="6268084" h="9385300">
                  <a:moveTo>
                    <a:pt x="75717" y="7985861"/>
                  </a:moveTo>
                  <a:lnTo>
                    <a:pt x="1130" y="8060449"/>
                  </a:lnTo>
                  <a:lnTo>
                    <a:pt x="1130" y="8107680"/>
                  </a:lnTo>
                  <a:lnTo>
                    <a:pt x="75717" y="8033093"/>
                  </a:lnTo>
                  <a:lnTo>
                    <a:pt x="75717" y="7985861"/>
                  </a:lnTo>
                  <a:close/>
                </a:path>
                <a:path w="6268084" h="9385300">
                  <a:moveTo>
                    <a:pt x="75717" y="7909204"/>
                  </a:moveTo>
                  <a:lnTo>
                    <a:pt x="1130" y="7983791"/>
                  </a:lnTo>
                  <a:lnTo>
                    <a:pt x="1130" y="8031023"/>
                  </a:lnTo>
                  <a:lnTo>
                    <a:pt x="75717" y="7956436"/>
                  </a:lnTo>
                  <a:lnTo>
                    <a:pt x="75717" y="7909204"/>
                  </a:lnTo>
                  <a:close/>
                </a:path>
                <a:path w="6268084" h="9385300">
                  <a:moveTo>
                    <a:pt x="567639" y="9317596"/>
                  </a:moveTo>
                  <a:lnTo>
                    <a:pt x="73748" y="9317596"/>
                  </a:lnTo>
                  <a:lnTo>
                    <a:pt x="73748" y="8532825"/>
                  </a:lnTo>
                  <a:lnTo>
                    <a:pt x="0" y="8606561"/>
                  </a:lnTo>
                  <a:lnTo>
                    <a:pt x="0" y="9385211"/>
                  </a:lnTo>
                  <a:lnTo>
                    <a:pt x="500024" y="9385211"/>
                  </a:lnTo>
                  <a:lnTo>
                    <a:pt x="567639" y="9317596"/>
                  </a:lnTo>
                  <a:close/>
                </a:path>
                <a:path w="6268084" h="9385300">
                  <a:moveTo>
                    <a:pt x="6266726" y="1354175"/>
                  </a:moveTo>
                  <a:lnTo>
                    <a:pt x="6192139" y="1428762"/>
                  </a:lnTo>
                  <a:lnTo>
                    <a:pt x="6192139" y="1475994"/>
                  </a:lnTo>
                  <a:lnTo>
                    <a:pt x="6266726" y="1401406"/>
                  </a:lnTo>
                  <a:lnTo>
                    <a:pt x="6266726" y="1354175"/>
                  </a:lnTo>
                  <a:close/>
                </a:path>
                <a:path w="6268084" h="9385300">
                  <a:moveTo>
                    <a:pt x="6266726" y="1277518"/>
                  </a:moveTo>
                  <a:lnTo>
                    <a:pt x="6192139" y="1352105"/>
                  </a:lnTo>
                  <a:lnTo>
                    <a:pt x="6192139" y="1399336"/>
                  </a:lnTo>
                  <a:lnTo>
                    <a:pt x="6266726" y="1324749"/>
                  </a:lnTo>
                  <a:lnTo>
                    <a:pt x="6266726" y="1277518"/>
                  </a:lnTo>
                  <a:close/>
                </a:path>
                <a:path w="6268084" h="9385300">
                  <a:moveTo>
                    <a:pt x="6266726" y="1200848"/>
                  </a:moveTo>
                  <a:lnTo>
                    <a:pt x="6192139" y="1275435"/>
                  </a:lnTo>
                  <a:lnTo>
                    <a:pt x="6192139" y="1322666"/>
                  </a:lnTo>
                  <a:lnTo>
                    <a:pt x="6266726" y="1248079"/>
                  </a:lnTo>
                  <a:lnTo>
                    <a:pt x="6266726" y="1200848"/>
                  </a:lnTo>
                  <a:close/>
                </a:path>
                <a:path w="6268084" h="9385300">
                  <a:moveTo>
                    <a:pt x="6266726" y="1124191"/>
                  </a:moveTo>
                  <a:lnTo>
                    <a:pt x="6192139" y="1198778"/>
                  </a:lnTo>
                  <a:lnTo>
                    <a:pt x="6192139" y="1246009"/>
                  </a:lnTo>
                  <a:lnTo>
                    <a:pt x="6266726" y="1171422"/>
                  </a:lnTo>
                  <a:lnTo>
                    <a:pt x="6266726" y="1124191"/>
                  </a:lnTo>
                  <a:close/>
                </a:path>
                <a:path w="6268084" h="9385300">
                  <a:moveTo>
                    <a:pt x="6266726" y="1047534"/>
                  </a:moveTo>
                  <a:lnTo>
                    <a:pt x="6192139" y="1122121"/>
                  </a:lnTo>
                  <a:lnTo>
                    <a:pt x="6192139" y="1169352"/>
                  </a:lnTo>
                  <a:lnTo>
                    <a:pt x="6266726" y="1094765"/>
                  </a:lnTo>
                  <a:lnTo>
                    <a:pt x="6266726" y="1047534"/>
                  </a:lnTo>
                  <a:close/>
                </a:path>
                <a:path w="6268084" h="9385300">
                  <a:moveTo>
                    <a:pt x="6266726" y="970864"/>
                  </a:moveTo>
                  <a:lnTo>
                    <a:pt x="6192139" y="1045451"/>
                  </a:lnTo>
                  <a:lnTo>
                    <a:pt x="6192139" y="1092682"/>
                  </a:lnTo>
                  <a:lnTo>
                    <a:pt x="6266726" y="1018095"/>
                  </a:lnTo>
                  <a:lnTo>
                    <a:pt x="6266726" y="970864"/>
                  </a:lnTo>
                  <a:close/>
                </a:path>
                <a:path w="6268084" h="9385300">
                  <a:moveTo>
                    <a:pt x="6266726" y="894207"/>
                  </a:moveTo>
                  <a:lnTo>
                    <a:pt x="6192139" y="968794"/>
                  </a:lnTo>
                  <a:lnTo>
                    <a:pt x="6192139" y="1016025"/>
                  </a:lnTo>
                  <a:lnTo>
                    <a:pt x="6266726" y="941438"/>
                  </a:lnTo>
                  <a:lnTo>
                    <a:pt x="6266726" y="894207"/>
                  </a:lnTo>
                  <a:close/>
                </a:path>
                <a:path w="6268084" h="9385300">
                  <a:moveTo>
                    <a:pt x="6266726" y="817537"/>
                  </a:moveTo>
                  <a:lnTo>
                    <a:pt x="6192139" y="892124"/>
                  </a:lnTo>
                  <a:lnTo>
                    <a:pt x="6192139" y="939355"/>
                  </a:lnTo>
                  <a:lnTo>
                    <a:pt x="6266726" y="864768"/>
                  </a:lnTo>
                  <a:lnTo>
                    <a:pt x="6266726" y="817537"/>
                  </a:lnTo>
                  <a:close/>
                </a:path>
                <a:path w="6268084" h="9385300">
                  <a:moveTo>
                    <a:pt x="6267856" y="0"/>
                  </a:moveTo>
                  <a:lnTo>
                    <a:pt x="5767832" y="0"/>
                  </a:lnTo>
                  <a:lnTo>
                    <a:pt x="5700217" y="67614"/>
                  </a:lnTo>
                  <a:lnTo>
                    <a:pt x="6194107" y="67614"/>
                  </a:lnTo>
                  <a:lnTo>
                    <a:pt x="6194107" y="852385"/>
                  </a:lnTo>
                  <a:lnTo>
                    <a:pt x="6267856" y="778649"/>
                  </a:lnTo>
                  <a:lnTo>
                    <a:pt x="6267856" y="0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459202" y="3449523"/>
              <a:ext cx="0" cy="2423160"/>
            </a:xfrm>
            <a:custGeom>
              <a:avLst/>
              <a:gdLst/>
              <a:ahLst/>
              <a:cxnLst/>
              <a:rect l="l" t="t" r="r" b="b"/>
              <a:pathLst>
                <a:path w="0" h="2423160">
                  <a:moveTo>
                    <a:pt x="0" y="0"/>
                  </a:moveTo>
                  <a:lnTo>
                    <a:pt x="0" y="2423045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712048" y="678002"/>
              <a:ext cx="4102100" cy="63500"/>
            </a:xfrm>
            <a:custGeom>
              <a:avLst/>
              <a:gdLst/>
              <a:ahLst/>
              <a:cxnLst/>
              <a:rect l="l" t="t" r="r" b="b"/>
              <a:pathLst>
                <a:path w="4102100" h="63500">
                  <a:moveTo>
                    <a:pt x="0" y="36283"/>
                  </a:moveTo>
                  <a:lnTo>
                    <a:pt x="1017485" y="36283"/>
                  </a:lnTo>
                  <a:lnTo>
                    <a:pt x="1056068" y="0"/>
                  </a:lnTo>
                  <a:lnTo>
                    <a:pt x="2411869" y="0"/>
                  </a:lnTo>
                  <a:lnTo>
                    <a:pt x="2442756" y="29057"/>
                  </a:lnTo>
                  <a:lnTo>
                    <a:pt x="4101503" y="29057"/>
                  </a:lnTo>
                </a:path>
                <a:path w="4102100" h="63500">
                  <a:moveTo>
                    <a:pt x="0" y="10477"/>
                  </a:moveTo>
                  <a:lnTo>
                    <a:pt x="476694" y="10477"/>
                  </a:lnTo>
                  <a:lnTo>
                    <a:pt x="532701" y="63182"/>
                  </a:lnTo>
                  <a:lnTo>
                    <a:pt x="1868868" y="63182"/>
                  </a:lnTo>
                  <a:lnTo>
                    <a:pt x="1913737" y="20954"/>
                  </a:lnTo>
                  <a:lnTo>
                    <a:pt x="2381300" y="20954"/>
                  </a:lnTo>
                  <a:lnTo>
                    <a:pt x="2415705" y="53314"/>
                  </a:lnTo>
                  <a:lnTo>
                    <a:pt x="3118993" y="53314"/>
                  </a:lnTo>
                  <a:lnTo>
                    <a:pt x="3167456" y="7721"/>
                  </a:lnTo>
                  <a:lnTo>
                    <a:pt x="4101503" y="7721"/>
                  </a:lnTo>
                </a:path>
              </a:pathLst>
            </a:custGeom>
            <a:ln w="6997">
              <a:solidFill>
                <a:srgbClr val="ED31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559367" y="681253"/>
              <a:ext cx="2305685" cy="53340"/>
            </a:xfrm>
            <a:custGeom>
              <a:avLst/>
              <a:gdLst/>
              <a:ahLst/>
              <a:cxnLst/>
              <a:rect l="l" t="t" r="r" b="b"/>
              <a:pathLst>
                <a:path w="2305685" h="53340">
                  <a:moveTo>
                    <a:pt x="52946" y="2971"/>
                  </a:moveTo>
                  <a:lnTo>
                    <a:pt x="16852" y="2971"/>
                  </a:lnTo>
                  <a:lnTo>
                    <a:pt x="0" y="19824"/>
                  </a:lnTo>
                  <a:lnTo>
                    <a:pt x="35750" y="20167"/>
                  </a:lnTo>
                  <a:lnTo>
                    <a:pt x="52946" y="2971"/>
                  </a:lnTo>
                  <a:close/>
                </a:path>
                <a:path w="2305685" h="53340">
                  <a:moveTo>
                    <a:pt x="116255" y="2971"/>
                  </a:moveTo>
                  <a:lnTo>
                    <a:pt x="80162" y="2971"/>
                  </a:lnTo>
                  <a:lnTo>
                    <a:pt x="63309" y="19824"/>
                  </a:lnTo>
                  <a:lnTo>
                    <a:pt x="99060" y="20167"/>
                  </a:lnTo>
                  <a:lnTo>
                    <a:pt x="116255" y="2971"/>
                  </a:lnTo>
                  <a:close/>
                </a:path>
                <a:path w="2305685" h="53340">
                  <a:moveTo>
                    <a:pt x="179565" y="2971"/>
                  </a:moveTo>
                  <a:lnTo>
                    <a:pt x="143471" y="2971"/>
                  </a:lnTo>
                  <a:lnTo>
                    <a:pt x="126619" y="19824"/>
                  </a:lnTo>
                  <a:lnTo>
                    <a:pt x="162369" y="20167"/>
                  </a:lnTo>
                  <a:lnTo>
                    <a:pt x="179565" y="2971"/>
                  </a:lnTo>
                  <a:close/>
                </a:path>
                <a:path w="2305685" h="53340">
                  <a:moveTo>
                    <a:pt x="1114285" y="35839"/>
                  </a:moveTo>
                  <a:lnTo>
                    <a:pt x="1078191" y="35839"/>
                  </a:lnTo>
                  <a:lnTo>
                    <a:pt x="1061339" y="52692"/>
                  </a:lnTo>
                  <a:lnTo>
                    <a:pt x="1097089" y="53035"/>
                  </a:lnTo>
                  <a:lnTo>
                    <a:pt x="1114285" y="35839"/>
                  </a:lnTo>
                  <a:close/>
                </a:path>
                <a:path w="2305685" h="53340">
                  <a:moveTo>
                    <a:pt x="1177582" y="35839"/>
                  </a:moveTo>
                  <a:lnTo>
                    <a:pt x="1141488" y="35839"/>
                  </a:lnTo>
                  <a:lnTo>
                    <a:pt x="1124635" y="52692"/>
                  </a:lnTo>
                  <a:lnTo>
                    <a:pt x="1160386" y="53035"/>
                  </a:lnTo>
                  <a:lnTo>
                    <a:pt x="1177582" y="35839"/>
                  </a:lnTo>
                  <a:close/>
                </a:path>
                <a:path w="2305685" h="53340">
                  <a:moveTo>
                    <a:pt x="1240891" y="35839"/>
                  </a:moveTo>
                  <a:lnTo>
                    <a:pt x="1204798" y="35839"/>
                  </a:lnTo>
                  <a:lnTo>
                    <a:pt x="1187945" y="52692"/>
                  </a:lnTo>
                  <a:lnTo>
                    <a:pt x="1223695" y="53035"/>
                  </a:lnTo>
                  <a:lnTo>
                    <a:pt x="1240891" y="35839"/>
                  </a:lnTo>
                  <a:close/>
                </a:path>
                <a:path w="2305685" h="53340">
                  <a:moveTo>
                    <a:pt x="2178494" y="0"/>
                  </a:moveTo>
                  <a:lnTo>
                    <a:pt x="2142401" y="0"/>
                  </a:lnTo>
                  <a:lnTo>
                    <a:pt x="2125548" y="16852"/>
                  </a:lnTo>
                  <a:lnTo>
                    <a:pt x="2161298" y="17195"/>
                  </a:lnTo>
                  <a:lnTo>
                    <a:pt x="2178494" y="0"/>
                  </a:lnTo>
                  <a:close/>
                </a:path>
                <a:path w="2305685" h="53340">
                  <a:moveTo>
                    <a:pt x="2241804" y="0"/>
                  </a:moveTo>
                  <a:lnTo>
                    <a:pt x="2205710" y="0"/>
                  </a:lnTo>
                  <a:lnTo>
                    <a:pt x="2188857" y="16852"/>
                  </a:lnTo>
                  <a:lnTo>
                    <a:pt x="2224608" y="17195"/>
                  </a:lnTo>
                  <a:lnTo>
                    <a:pt x="2241804" y="0"/>
                  </a:lnTo>
                  <a:close/>
                </a:path>
                <a:path w="2305685" h="53340">
                  <a:moveTo>
                    <a:pt x="2305113" y="0"/>
                  </a:moveTo>
                  <a:lnTo>
                    <a:pt x="2269020" y="0"/>
                  </a:lnTo>
                  <a:lnTo>
                    <a:pt x="2252167" y="16852"/>
                  </a:lnTo>
                  <a:lnTo>
                    <a:pt x="2287917" y="17195"/>
                  </a:lnTo>
                  <a:lnTo>
                    <a:pt x="2305113" y="0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712048" y="2283625"/>
              <a:ext cx="4102100" cy="63500"/>
            </a:xfrm>
            <a:custGeom>
              <a:avLst/>
              <a:gdLst/>
              <a:ahLst/>
              <a:cxnLst/>
              <a:rect l="l" t="t" r="r" b="b"/>
              <a:pathLst>
                <a:path w="4102100" h="63500">
                  <a:moveTo>
                    <a:pt x="0" y="36283"/>
                  </a:moveTo>
                  <a:lnTo>
                    <a:pt x="1017485" y="36283"/>
                  </a:lnTo>
                  <a:lnTo>
                    <a:pt x="1056068" y="0"/>
                  </a:lnTo>
                  <a:lnTo>
                    <a:pt x="2411869" y="0"/>
                  </a:lnTo>
                  <a:lnTo>
                    <a:pt x="2442756" y="29057"/>
                  </a:lnTo>
                  <a:lnTo>
                    <a:pt x="4101503" y="29057"/>
                  </a:lnTo>
                </a:path>
                <a:path w="4102100" h="63500">
                  <a:moveTo>
                    <a:pt x="0" y="10477"/>
                  </a:moveTo>
                  <a:lnTo>
                    <a:pt x="476694" y="10477"/>
                  </a:lnTo>
                  <a:lnTo>
                    <a:pt x="532701" y="63182"/>
                  </a:lnTo>
                  <a:lnTo>
                    <a:pt x="1868868" y="63182"/>
                  </a:lnTo>
                  <a:lnTo>
                    <a:pt x="1913737" y="20954"/>
                  </a:lnTo>
                  <a:lnTo>
                    <a:pt x="2381300" y="20954"/>
                  </a:lnTo>
                  <a:lnTo>
                    <a:pt x="2415705" y="53314"/>
                  </a:lnTo>
                  <a:lnTo>
                    <a:pt x="3118993" y="53314"/>
                  </a:lnTo>
                  <a:lnTo>
                    <a:pt x="3167456" y="7721"/>
                  </a:lnTo>
                  <a:lnTo>
                    <a:pt x="4101503" y="7721"/>
                  </a:lnTo>
                </a:path>
              </a:pathLst>
            </a:custGeom>
            <a:ln w="6997">
              <a:solidFill>
                <a:srgbClr val="ED31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559367" y="2286876"/>
              <a:ext cx="2305685" cy="53340"/>
            </a:xfrm>
            <a:custGeom>
              <a:avLst/>
              <a:gdLst/>
              <a:ahLst/>
              <a:cxnLst/>
              <a:rect l="l" t="t" r="r" b="b"/>
              <a:pathLst>
                <a:path w="2305685" h="53339">
                  <a:moveTo>
                    <a:pt x="52946" y="2971"/>
                  </a:moveTo>
                  <a:lnTo>
                    <a:pt x="16852" y="2971"/>
                  </a:lnTo>
                  <a:lnTo>
                    <a:pt x="0" y="19824"/>
                  </a:lnTo>
                  <a:lnTo>
                    <a:pt x="35750" y="20167"/>
                  </a:lnTo>
                  <a:lnTo>
                    <a:pt x="52946" y="2971"/>
                  </a:lnTo>
                  <a:close/>
                </a:path>
                <a:path w="2305685" h="53339">
                  <a:moveTo>
                    <a:pt x="116255" y="2971"/>
                  </a:moveTo>
                  <a:lnTo>
                    <a:pt x="80162" y="2971"/>
                  </a:lnTo>
                  <a:lnTo>
                    <a:pt x="63309" y="19824"/>
                  </a:lnTo>
                  <a:lnTo>
                    <a:pt x="99060" y="20167"/>
                  </a:lnTo>
                  <a:lnTo>
                    <a:pt x="116255" y="2971"/>
                  </a:lnTo>
                  <a:close/>
                </a:path>
                <a:path w="2305685" h="53339">
                  <a:moveTo>
                    <a:pt x="179565" y="2971"/>
                  </a:moveTo>
                  <a:lnTo>
                    <a:pt x="143471" y="2971"/>
                  </a:lnTo>
                  <a:lnTo>
                    <a:pt x="126619" y="19824"/>
                  </a:lnTo>
                  <a:lnTo>
                    <a:pt x="162369" y="20167"/>
                  </a:lnTo>
                  <a:lnTo>
                    <a:pt x="179565" y="2971"/>
                  </a:lnTo>
                  <a:close/>
                </a:path>
                <a:path w="2305685" h="53339">
                  <a:moveTo>
                    <a:pt x="1114285" y="35839"/>
                  </a:moveTo>
                  <a:lnTo>
                    <a:pt x="1078191" y="35839"/>
                  </a:lnTo>
                  <a:lnTo>
                    <a:pt x="1061339" y="52692"/>
                  </a:lnTo>
                  <a:lnTo>
                    <a:pt x="1097089" y="53035"/>
                  </a:lnTo>
                  <a:lnTo>
                    <a:pt x="1114285" y="35839"/>
                  </a:lnTo>
                  <a:close/>
                </a:path>
                <a:path w="2305685" h="53339">
                  <a:moveTo>
                    <a:pt x="1177582" y="35839"/>
                  </a:moveTo>
                  <a:lnTo>
                    <a:pt x="1141488" y="35839"/>
                  </a:lnTo>
                  <a:lnTo>
                    <a:pt x="1124635" y="52692"/>
                  </a:lnTo>
                  <a:lnTo>
                    <a:pt x="1160386" y="53035"/>
                  </a:lnTo>
                  <a:lnTo>
                    <a:pt x="1177582" y="35839"/>
                  </a:lnTo>
                  <a:close/>
                </a:path>
                <a:path w="2305685" h="53339">
                  <a:moveTo>
                    <a:pt x="1240891" y="35839"/>
                  </a:moveTo>
                  <a:lnTo>
                    <a:pt x="1204798" y="35839"/>
                  </a:lnTo>
                  <a:lnTo>
                    <a:pt x="1187945" y="52692"/>
                  </a:lnTo>
                  <a:lnTo>
                    <a:pt x="1223695" y="53035"/>
                  </a:lnTo>
                  <a:lnTo>
                    <a:pt x="1240891" y="35839"/>
                  </a:lnTo>
                  <a:close/>
                </a:path>
                <a:path w="2305685" h="53339">
                  <a:moveTo>
                    <a:pt x="2178494" y="0"/>
                  </a:moveTo>
                  <a:lnTo>
                    <a:pt x="2142401" y="0"/>
                  </a:lnTo>
                  <a:lnTo>
                    <a:pt x="2125548" y="16852"/>
                  </a:lnTo>
                  <a:lnTo>
                    <a:pt x="2161298" y="17195"/>
                  </a:lnTo>
                  <a:lnTo>
                    <a:pt x="2178494" y="0"/>
                  </a:lnTo>
                  <a:close/>
                </a:path>
                <a:path w="2305685" h="53339">
                  <a:moveTo>
                    <a:pt x="2241804" y="0"/>
                  </a:moveTo>
                  <a:lnTo>
                    <a:pt x="2205710" y="0"/>
                  </a:lnTo>
                  <a:lnTo>
                    <a:pt x="2188857" y="16852"/>
                  </a:lnTo>
                  <a:lnTo>
                    <a:pt x="2224608" y="17195"/>
                  </a:lnTo>
                  <a:lnTo>
                    <a:pt x="2241804" y="0"/>
                  </a:lnTo>
                  <a:close/>
                </a:path>
                <a:path w="2305685" h="53339">
                  <a:moveTo>
                    <a:pt x="2305113" y="0"/>
                  </a:moveTo>
                  <a:lnTo>
                    <a:pt x="2269020" y="0"/>
                  </a:lnTo>
                  <a:lnTo>
                    <a:pt x="2252167" y="16852"/>
                  </a:lnTo>
                  <a:lnTo>
                    <a:pt x="2287917" y="17195"/>
                  </a:lnTo>
                  <a:lnTo>
                    <a:pt x="2305113" y="0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088525" y="3550208"/>
              <a:ext cx="1567180" cy="1409700"/>
            </a:xfrm>
            <a:custGeom>
              <a:avLst/>
              <a:gdLst/>
              <a:ahLst/>
              <a:cxnLst/>
              <a:rect l="l" t="t" r="r" b="b"/>
              <a:pathLst>
                <a:path w="1567179" h="1409700">
                  <a:moveTo>
                    <a:pt x="1566773" y="0"/>
                  </a:moveTo>
                  <a:lnTo>
                    <a:pt x="0" y="0"/>
                  </a:lnTo>
                  <a:lnTo>
                    <a:pt x="0" y="1409573"/>
                  </a:lnTo>
                  <a:lnTo>
                    <a:pt x="1566773" y="1409573"/>
                  </a:lnTo>
                  <a:lnTo>
                    <a:pt x="15667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61055" y="3703685"/>
              <a:ext cx="1221718" cy="111080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088525" y="3550208"/>
              <a:ext cx="1567180" cy="1409700"/>
            </a:xfrm>
            <a:custGeom>
              <a:avLst/>
              <a:gdLst/>
              <a:ahLst/>
              <a:cxnLst/>
              <a:rect l="l" t="t" r="r" b="b"/>
              <a:pathLst>
                <a:path w="1567179" h="1409700">
                  <a:moveTo>
                    <a:pt x="0" y="1409573"/>
                  </a:moveTo>
                  <a:lnTo>
                    <a:pt x="1566773" y="1409573"/>
                  </a:lnTo>
                  <a:lnTo>
                    <a:pt x="1566773" y="0"/>
                  </a:lnTo>
                  <a:lnTo>
                    <a:pt x="0" y="0"/>
                  </a:lnTo>
                  <a:lnTo>
                    <a:pt x="0" y="1409573"/>
                  </a:lnTo>
                  <a:close/>
                </a:path>
              </a:pathLst>
            </a:custGeom>
            <a:ln w="6350">
              <a:solidFill>
                <a:srgbClr val="231F1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36900" y="5140198"/>
              <a:ext cx="2259711" cy="13637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17455" y="5352859"/>
              <a:ext cx="1111402" cy="16888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81215" y="3550208"/>
              <a:ext cx="1567180" cy="1409700"/>
            </a:xfrm>
            <a:custGeom>
              <a:avLst/>
              <a:gdLst/>
              <a:ahLst/>
              <a:cxnLst/>
              <a:rect l="l" t="t" r="r" b="b"/>
              <a:pathLst>
                <a:path w="1567180" h="1409700">
                  <a:moveTo>
                    <a:pt x="1566773" y="0"/>
                  </a:moveTo>
                  <a:lnTo>
                    <a:pt x="0" y="0"/>
                  </a:lnTo>
                  <a:lnTo>
                    <a:pt x="0" y="1409573"/>
                  </a:lnTo>
                  <a:lnTo>
                    <a:pt x="1566773" y="1409573"/>
                  </a:lnTo>
                  <a:lnTo>
                    <a:pt x="15667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8000" y="5124285"/>
              <a:ext cx="2011768" cy="13637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2638" y="5344084"/>
              <a:ext cx="1960956" cy="16633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161846" y="5556758"/>
              <a:ext cx="404495" cy="168910"/>
            </a:xfrm>
            <a:custGeom>
              <a:avLst/>
              <a:gdLst/>
              <a:ahLst/>
              <a:cxnLst/>
              <a:rect l="l" t="t" r="r" b="b"/>
              <a:pathLst>
                <a:path w="404494" h="168910">
                  <a:moveTo>
                    <a:pt x="379171" y="0"/>
                  </a:moveTo>
                  <a:lnTo>
                    <a:pt x="369646" y="8978"/>
                  </a:lnTo>
                  <a:lnTo>
                    <a:pt x="369951" y="10007"/>
                  </a:lnTo>
                  <a:lnTo>
                    <a:pt x="375080" y="19624"/>
                  </a:lnTo>
                  <a:lnTo>
                    <a:pt x="379020" y="28301"/>
                  </a:lnTo>
                  <a:lnTo>
                    <a:pt x="388908" y="65116"/>
                  </a:lnTo>
                  <a:lnTo>
                    <a:pt x="390156" y="84442"/>
                  </a:lnTo>
                  <a:lnTo>
                    <a:pt x="389842" y="94171"/>
                  </a:lnTo>
                  <a:lnTo>
                    <a:pt x="382319" y="131614"/>
                  </a:lnTo>
                  <a:lnTo>
                    <a:pt x="370192" y="158381"/>
                  </a:lnTo>
                  <a:lnTo>
                    <a:pt x="369951" y="158965"/>
                  </a:lnTo>
                  <a:lnTo>
                    <a:pt x="369697" y="159943"/>
                  </a:lnTo>
                  <a:lnTo>
                    <a:pt x="369672" y="161861"/>
                  </a:lnTo>
                  <a:lnTo>
                    <a:pt x="369849" y="162471"/>
                  </a:lnTo>
                  <a:lnTo>
                    <a:pt x="370713" y="163576"/>
                  </a:lnTo>
                  <a:lnTo>
                    <a:pt x="371259" y="164058"/>
                  </a:lnTo>
                  <a:lnTo>
                    <a:pt x="371932" y="164490"/>
                  </a:lnTo>
                  <a:lnTo>
                    <a:pt x="379171" y="168884"/>
                  </a:lnTo>
                  <a:lnTo>
                    <a:pt x="383793" y="161772"/>
                  </a:lnTo>
                  <a:lnTo>
                    <a:pt x="400608" y="120256"/>
                  </a:lnTo>
                  <a:lnTo>
                    <a:pt x="404355" y="91897"/>
                  </a:lnTo>
                  <a:lnTo>
                    <a:pt x="404355" y="77050"/>
                  </a:lnTo>
                  <a:lnTo>
                    <a:pt x="396646" y="34785"/>
                  </a:lnTo>
                  <a:lnTo>
                    <a:pt x="383743" y="7086"/>
                  </a:lnTo>
                  <a:lnTo>
                    <a:pt x="379171" y="0"/>
                  </a:lnTo>
                  <a:close/>
                </a:path>
                <a:path w="404494" h="168910">
                  <a:moveTo>
                    <a:pt x="321221" y="9347"/>
                  </a:moveTo>
                  <a:lnTo>
                    <a:pt x="311581" y="9347"/>
                  </a:lnTo>
                  <a:lnTo>
                    <a:pt x="304406" y="9652"/>
                  </a:lnTo>
                  <a:lnTo>
                    <a:pt x="258152" y="33947"/>
                  </a:lnTo>
                  <a:lnTo>
                    <a:pt x="245630" y="76479"/>
                  </a:lnTo>
                  <a:lnTo>
                    <a:pt x="245911" y="83737"/>
                  </a:lnTo>
                  <a:lnTo>
                    <a:pt x="268198" y="130771"/>
                  </a:lnTo>
                  <a:lnTo>
                    <a:pt x="308190" y="143510"/>
                  </a:lnTo>
                  <a:lnTo>
                    <a:pt x="316001" y="143183"/>
                  </a:lnTo>
                  <a:lnTo>
                    <a:pt x="351577" y="128219"/>
                  </a:lnTo>
                  <a:lnTo>
                    <a:pt x="302869" y="128219"/>
                  </a:lnTo>
                  <a:lnTo>
                    <a:pt x="296887" y="127063"/>
                  </a:lnTo>
                  <a:lnTo>
                    <a:pt x="264947" y="91948"/>
                  </a:lnTo>
                  <a:lnTo>
                    <a:pt x="263766" y="84658"/>
                  </a:lnTo>
                  <a:lnTo>
                    <a:pt x="263766" y="68541"/>
                  </a:lnTo>
                  <a:lnTo>
                    <a:pt x="281355" y="34188"/>
                  </a:lnTo>
                  <a:lnTo>
                    <a:pt x="304457" y="24726"/>
                  </a:lnTo>
                  <a:lnTo>
                    <a:pt x="353809" y="24726"/>
                  </a:lnTo>
                  <a:lnTo>
                    <a:pt x="349732" y="20878"/>
                  </a:lnTo>
                  <a:lnTo>
                    <a:pt x="343522" y="16827"/>
                  </a:lnTo>
                  <a:lnTo>
                    <a:pt x="329539" y="10833"/>
                  </a:lnTo>
                  <a:lnTo>
                    <a:pt x="321221" y="9347"/>
                  </a:lnTo>
                  <a:close/>
                </a:path>
                <a:path w="404494" h="168910">
                  <a:moveTo>
                    <a:pt x="346798" y="114935"/>
                  </a:moveTo>
                  <a:lnTo>
                    <a:pt x="344855" y="114935"/>
                  </a:lnTo>
                  <a:lnTo>
                    <a:pt x="343839" y="115404"/>
                  </a:lnTo>
                  <a:lnTo>
                    <a:pt x="340487" y="118389"/>
                  </a:lnTo>
                  <a:lnTo>
                    <a:pt x="338175" y="120180"/>
                  </a:lnTo>
                  <a:lnTo>
                    <a:pt x="313194" y="128219"/>
                  </a:lnTo>
                  <a:lnTo>
                    <a:pt x="351577" y="128219"/>
                  </a:lnTo>
                  <a:lnTo>
                    <a:pt x="355447" y="123736"/>
                  </a:lnTo>
                  <a:lnTo>
                    <a:pt x="348488" y="116128"/>
                  </a:lnTo>
                  <a:lnTo>
                    <a:pt x="347687" y="115341"/>
                  </a:lnTo>
                  <a:lnTo>
                    <a:pt x="346798" y="114935"/>
                  </a:lnTo>
                  <a:close/>
                </a:path>
                <a:path w="404494" h="168910">
                  <a:moveTo>
                    <a:pt x="353809" y="24726"/>
                  </a:moveTo>
                  <a:lnTo>
                    <a:pt x="315391" y="24726"/>
                  </a:lnTo>
                  <a:lnTo>
                    <a:pt x="318846" y="25019"/>
                  </a:lnTo>
                  <a:lnTo>
                    <a:pt x="324827" y="26174"/>
                  </a:lnTo>
                  <a:lnTo>
                    <a:pt x="342150" y="34823"/>
                  </a:lnTo>
                  <a:lnTo>
                    <a:pt x="343916" y="35979"/>
                  </a:lnTo>
                  <a:lnTo>
                    <a:pt x="344754" y="36271"/>
                  </a:lnTo>
                  <a:lnTo>
                    <a:pt x="346595" y="36271"/>
                  </a:lnTo>
                  <a:lnTo>
                    <a:pt x="355087" y="25933"/>
                  </a:lnTo>
                  <a:lnTo>
                    <a:pt x="353809" y="24726"/>
                  </a:lnTo>
                  <a:close/>
                </a:path>
                <a:path w="404494" h="168910">
                  <a:moveTo>
                    <a:pt x="218160" y="10807"/>
                  </a:moveTo>
                  <a:lnTo>
                    <a:pt x="200393" y="10807"/>
                  </a:lnTo>
                  <a:lnTo>
                    <a:pt x="200393" y="142049"/>
                  </a:lnTo>
                  <a:lnTo>
                    <a:pt x="218160" y="142049"/>
                  </a:lnTo>
                  <a:lnTo>
                    <a:pt x="218160" y="10807"/>
                  </a:lnTo>
                  <a:close/>
                </a:path>
                <a:path w="404494" h="168910">
                  <a:moveTo>
                    <a:pt x="69354" y="10807"/>
                  </a:moveTo>
                  <a:lnTo>
                    <a:pt x="58610" y="10807"/>
                  </a:lnTo>
                  <a:lnTo>
                    <a:pt x="58610" y="142049"/>
                  </a:lnTo>
                  <a:lnTo>
                    <a:pt x="74180" y="142049"/>
                  </a:lnTo>
                  <a:lnTo>
                    <a:pt x="74155" y="45974"/>
                  </a:lnTo>
                  <a:lnTo>
                    <a:pt x="73939" y="41554"/>
                  </a:lnTo>
                  <a:lnTo>
                    <a:pt x="73812" y="40017"/>
                  </a:lnTo>
                  <a:lnTo>
                    <a:pt x="94029" y="40017"/>
                  </a:lnTo>
                  <a:lnTo>
                    <a:pt x="73901" y="13830"/>
                  </a:lnTo>
                  <a:lnTo>
                    <a:pt x="72923" y="12611"/>
                  </a:lnTo>
                  <a:lnTo>
                    <a:pt x="72059" y="11798"/>
                  </a:lnTo>
                  <a:lnTo>
                    <a:pt x="70535" y="11010"/>
                  </a:lnTo>
                  <a:lnTo>
                    <a:pt x="69354" y="10807"/>
                  </a:lnTo>
                  <a:close/>
                </a:path>
                <a:path w="404494" h="168910">
                  <a:moveTo>
                    <a:pt x="94029" y="40017"/>
                  </a:moveTo>
                  <a:lnTo>
                    <a:pt x="73812" y="40017"/>
                  </a:lnTo>
                  <a:lnTo>
                    <a:pt x="149745" y="138849"/>
                  </a:lnTo>
                  <a:lnTo>
                    <a:pt x="150660" y="140004"/>
                  </a:lnTo>
                  <a:lnTo>
                    <a:pt x="151587" y="140830"/>
                  </a:lnTo>
                  <a:lnTo>
                    <a:pt x="153479" y="141808"/>
                  </a:lnTo>
                  <a:lnTo>
                    <a:pt x="154660" y="142049"/>
                  </a:lnTo>
                  <a:lnTo>
                    <a:pt x="165036" y="142049"/>
                  </a:lnTo>
                  <a:lnTo>
                    <a:pt x="165036" y="112737"/>
                  </a:lnTo>
                  <a:lnTo>
                    <a:pt x="149923" y="112737"/>
                  </a:lnTo>
                  <a:lnTo>
                    <a:pt x="94029" y="40017"/>
                  </a:lnTo>
                  <a:close/>
                </a:path>
                <a:path w="404494" h="168910">
                  <a:moveTo>
                    <a:pt x="165036" y="10807"/>
                  </a:moveTo>
                  <a:lnTo>
                    <a:pt x="149466" y="10807"/>
                  </a:lnTo>
                  <a:lnTo>
                    <a:pt x="149491" y="106616"/>
                  </a:lnTo>
                  <a:lnTo>
                    <a:pt x="149618" y="109613"/>
                  </a:lnTo>
                  <a:lnTo>
                    <a:pt x="149745" y="111150"/>
                  </a:lnTo>
                  <a:lnTo>
                    <a:pt x="149923" y="112737"/>
                  </a:lnTo>
                  <a:lnTo>
                    <a:pt x="165036" y="112737"/>
                  </a:lnTo>
                  <a:lnTo>
                    <a:pt x="165036" y="10807"/>
                  </a:lnTo>
                  <a:close/>
                </a:path>
                <a:path w="404494" h="168910">
                  <a:moveTo>
                    <a:pt x="25184" y="0"/>
                  </a:moveTo>
                  <a:lnTo>
                    <a:pt x="7708" y="34785"/>
                  </a:lnTo>
                  <a:lnTo>
                    <a:pt x="0" y="77050"/>
                  </a:lnTo>
                  <a:lnTo>
                    <a:pt x="0" y="91897"/>
                  </a:lnTo>
                  <a:lnTo>
                    <a:pt x="7708" y="134175"/>
                  </a:lnTo>
                  <a:lnTo>
                    <a:pt x="25184" y="168884"/>
                  </a:lnTo>
                  <a:lnTo>
                    <a:pt x="32423" y="164490"/>
                  </a:lnTo>
                  <a:lnTo>
                    <a:pt x="33083" y="164058"/>
                  </a:lnTo>
                  <a:lnTo>
                    <a:pt x="33642" y="163576"/>
                  </a:lnTo>
                  <a:lnTo>
                    <a:pt x="34493" y="162471"/>
                  </a:lnTo>
                  <a:lnTo>
                    <a:pt x="34681" y="161861"/>
                  </a:lnTo>
                  <a:lnTo>
                    <a:pt x="34645" y="159943"/>
                  </a:lnTo>
                  <a:lnTo>
                    <a:pt x="34404" y="158965"/>
                  </a:lnTo>
                  <a:lnTo>
                    <a:pt x="34163" y="158381"/>
                  </a:lnTo>
                  <a:lnTo>
                    <a:pt x="29311" y="149221"/>
                  </a:lnTo>
                  <a:lnTo>
                    <a:pt x="25387" y="140523"/>
                  </a:lnTo>
                  <a:lnTo>
                    <a:pt x="14502" y="94171"/>
                  </a:lnTo>
                  <a:lnTo>
                    <a:pt x="14185" y="84442"/>
                  </a:lnTo>
                  <a:lnTo>
                    <a:pt x="14497" y="74710"/>
                  </a:lnTo>
                  <a:lnTo>
                    <a:pt x="21962" y="37207"/>
                  </a:lnTo>
                  <a:lnTo>
                    <a:pt x="34404" y="10007"/>
                  </a:lnTo>
                  <a:lnTo>
                    <a:pt x="34709" y="8978"/>
                  </a:lnTo>
                  <a:lnTo>
                    <a:pt x="32423" y="4483"/>
                  </a:lnTo>
                  <a:lnTo>
                    <a:pt x="25184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1219" y="3690521"/>
              <a:ext cx="1486788" cy="350022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581215" y="3550208"/>
            <a:ext cx="1567180" cy="1409700"/>
          </a:xfrm>
          <a:prstGeom prst="rect">
            <a:avLst/>
          </a:prstGeom>
          <a:ln w="6350">
            <a:solidFill>
              <a:srgbClr val="231F1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50">
              <a:latin typeface="Times New Roman"/>
              <a:cs typeface="Times New Roman"/>
            </a:endParaRPr>
          </a:p>
          <a:p>
            <a:pPr algn="ctr" marL="161925" marR="163195">
              <a:lnSpc>
                <a:spcPct val="101000"/>
              </a:lnSpc>
            </a:pPr>
            <a:r>
              <a:rPr dirty="0" sz="1000" spc="-35" b="1" i="1">
                <a:solidFill>
                  <a:srgbClr val="221F1F"/>
                </a:solidFill>
                <a:latin typeface="Trebuchet MS"/>
                <a:cs typeface="Trebuchet MS"/>
              </a:rPr>
              <a:t>100%</a:t>
            </a:r>
            <a:r>
              <a:rPr dirty="0" sz="1000" spc="-90" b="1" i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1000" spc="-30" b="1" i="1">
                <a:solidFill>
                  <a:srgbClr val="221F1F"/>
                </a:solidFill>
                <a:latin typeface="Trebuchet MS"/>
                <a:cs typeface="Trebuchet MS"/>
              </a:rPr>
              <a:t>mapping</a:t>
            </a:r>
            <a:r>
              <a:rPr dirty="0" sz="1000" spc="-90" b="1" i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1000" spc="-60" b="1" i="1">
                <a:solidFill>
                  <a:srgbClr val="221F1F"/>
                </a:solidFill>
                <a:latin typeface="Trebuchet MS"/>
                <a:cs typeface="Trebuchet MS"/>
              </a:rPr>
              <a:t>to</a:t>
            </a:r>
            <a:r>
              <a:rPr dirty="0" sz="1000" spc="-90" b="1" i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1000" spc="-35" b="1" i="1">
                <a:solidFill>
                  <a:srgbClr val="221F1F"/>
                </a:solidFill>
                <a:latin typeface="Trebuchet MS"/>
                <a:cs typeface="Trebuchet MS"/>
              </a:rPr>
              <a:t>NICE  </a:t>
            </a:r>
            <a:r>
              <a:rPr dirty="0" sz="1000" spc="-140" b="1" i="1">
                <a:solidFill>
                  <a:srgbClr val="221F1F"/>
                </a:solidFill>
                <a:latin typeface="Trebuchet MS"/>
                <a:cs typeface="Trebuchet MS"/>
              </a:rPr>
              <a:t>W</a:t>
            </a:r>
            <a:r>
              <a:rPr dirty="0" sz="1000" spc="-70" b="1" i="1">
                <a:solidFill>
                  <a:srgbClr val="221F1F"/>
                </a:solidFill>
                <a:latin typeface="Trebuchet MS"/>
                <a:cs typeface="Trebuchet MS"/>
              </a:rPr>
              <a:t>orkfo</a:t>
            </a:r>
            <a:r>
              <a:rPr dirty="0" sz="1000" spc="-140" b="1" i="1">
                <a:solidFill>
                  <a:srgbClr val="221F1F"/>
                </a:solidFill>
                <a:latin typeface="Trebuchet MS"/>
                <a:cs typeface="Trebuchet MS"/>
              </a:rPr>
              <a:t>r</a:t>
            </a:r>
            <a:r>
              <a:rPr dirty="0" sz="1000" spc="-45" b="1" i="1">
                <a:solidFill>
                  <a:srgbClr val="221F1F"/>
                </a:solidFill>
                <a:latin typeface="Trebuchet MS"/>
                <a:cs typeface="Trebuchet MS"/>
              </a:rPr>
              <a:t>ce</a:t>
            </a:r>
            <a:r>
              <a:rPr dirty="0" sz="1000" spc="-90" b="1" i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1000" spc="-125" b="1" i="1">
                <a:solidFill>
                  <a:srgbClr val="221F1F"/>
                </a:solidFill>
                <a:latin typeface="Trebuchet MS"/>
                <a:cs typeface="Trebuchet MS"/>
              </a:rPr>
              <a:t>F</a:t>
            </a:r>
            <a:r>
              <a:rPr dirty="0" sz="1000" spc="-140" b="1" i="1">
                <a:solidFill>
                  <a:srgbClr val="221F1F"/>
                </a:solidFill>
                <a:latin typeface="Trebuchet MS"/>
                <a:cs typeface="Trebuchet MS"/>
              </a:rPr>
              <a:t>r</a:t>
            </a:r>
            <a:r>
              <a:rPr dirty="0" sz="1000" spc="-50" b="1" i="1">
                <a:solidFill>
                  <a:srgbClr val="221F1F"/>
                </a:solidFill>
                <a:latin typeface="Trebuchet MS"/>
                <a:cs typeface="Trebuchet MS"/>
              </a:rPr>
              <a:t>amework  </a:t>
            </a:r>
            <a:r>
              <a:rPr dirty="0" sz="1000" spc="-85" b="1" i="1">
                <a:solidFill>
                  <a:srgbClr val="221F1F"/>
                </a:solidFill>
                <a:latin typeface="Trebuchet MS"/>
                <a:cs typeface="Trebuchet MS"/>
              </a:rPr>
              <a:t>for</a:t>
            </a:r>
            <a:r>
              <a:rPr dirty="0" sz="1000" spc="-90" b="1" i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1000" spc="-65" b="1" i="1">
                <a:solidFill>
                  <a:srgbClr val="221F1F"/>
                </a:solidFill>
                <a:latin typeface="Trebuchet MS"/>
                <a:cs typeface="Trebuchet MS"/>
              </a:rPr>
              <a:t>Cybersecurity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976208" y="3547033"/>
            <a:ext cx="5196840" cy="3912235"/>
            <a:chOff x="1976208" y="3547033"/>
            <a:chExt cx="5196840" cy="3912235"/>
          </a:xfrm>
        </p:grpSpPr>
        <p:sp>
          <p:nvSpPr>
            <p:cNvPr id="25" name="object 25"/>
            <p:cNvSpPr/>
            <p:nvPr/>
          </p:nvSpPr>
          <p:spPr>
            <a:xfrm>
              <a:off x="5517133" y="3550208"/>
              <a:ext cx="1567180" cy="1409700"/>
            </a:xfrm>
            <a:custGeom>
              <a:avLst/>
              <a:gdLst/>
              <a:ahLst/>
              <a:cxnLst/>
              <a:rect l="l" t="t" r="r" b="b"/>
              <a:pathLst>
                <a:path w="1567179" h="1409700">
                  <a:moveTo>
                    <a:pt x="1566773" y="0"/>
                  </a:moveTo>
                  <a:lnTo>
                    <a:pt x="0" y="0"/>
                  </a:lnTo>
                  <a:lnTo>
                    <a:pt x="0" y="1409573"/>
                  </a:lnTo>
                  <a:lnTo>
                    <a:pt x="1566773" y="1409573"/>
                  </a:lnTo>
                  <a:lnTo>
                    <a:pt x="15667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89663" y="3689451"/>
              <a:ext cx="1221714" cy="113112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08230" y="5140198"/>
              <a:ext cx="1385430" cy="16633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25694" y="5359997"/>
              <a:ext cx="1746808" cy="16833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517133" y="3550208"/>
              <a:ext cx="1567180" cy="1409700"/>
            </a:xfrm>
            <a:custGeom>
              <a:avLst/>
              <a:gdLst/>
              <a:ahLst/>
              <a:cxnLst/>
              <a:rect l="l" t="t" r="r" b="b"/>
              <a:pathLst>
                <a:path w="1567179" h="1409700">
                  <a:moveTo>
                    <a:pt x="0" y="1409573"/>
                  </a:moveTo>
                  <a:lnTo>
                    <a:pt x="1566773" y="1409573"/>
                  </a:lnTo>
                  <a:lnTo>
                    <a:pt x="1566773" y="0"/>
                  </a:lnTo>
                  <a:lnTo>
                    <a:pt x="0" y="0"/>
                  </a:lnTo>
                  <a:lnTo>
                    <a:pt x="0" y="1409573"/>
                  </a:lnTo>
                  <a:close/>
                </a:path>
              </a:pathLst>
            </a:custGeom>
            <a:ln w="635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76862" y="3619487"/>
              <a:ext cx="1247330" cy="124731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979383" y="6046368"/>
              <a:ext cx="1567180" cy="1409700"/>
            </a:xfrm>
            <a:custGeom>
              <a:avLst/>
              <a:gdLst/>
              <a:ahLst/>
              <a:cxnLst/>
              <a:rect l="l" t="t" r="r" b="b"/>
              <a:pathLst>
                <a:path w="1567179" h="1409700">
                  <a:moveTo>
                    <a:pt x="1566773" y="0"/>
                  </a:moveTo>
                  <a:lnTo>
                    <a:pt x="0" y="0"/>
                  </a:lnTo>
                  <a:lnTo>
                    <a:pt x="0" y="1409573"/>
                  </a:lnTo>
                  <a:lnTo>
                    <a:pt x="1566773" y="1409573"/>
                  </a:lnTo>
                  <a:lnTo>
                    <a:pt x="15667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79383" y="6400916"/>
              <a:ext cx="1566760" cy="68937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979383" y="6046368"/>
              <a:ext cx="1567180" cy="1409700"/>
            </a:xfrm>
            <a:custGeom>
              <a:avLst/>
              <a:gdLst/>
              <a:ahLst/>
              <a:cxnLst/>
              <a:rect l="l" t="t" r="r" b="b"/>
              <a:pathLst>
                <a:path w="1567179" h="1409700">
                  <a:moveTo>
                    <a:pt x="0" y="1409573"/>
                  </a:moveTo>
                  <a:lnTo>
                    <a:pt x="1566773" y="1409573"/>
                  </a:lnTo>
                  <a:lnTo>
                    <a:pt x="1566773" y="0"/>
                  </a:lnTo>
                  <a:lnTo>
                    <a:pt x="0" y="0"/>
                  </a:lnTo>
                  <a:lnTo>
                    <a:pt x="0" y="1409573"/>
                  </a:lnTo>
                  <a:close/>
                </a:path>
              </a:pathLst>
            </a:custGeom>
            <a:ln w="635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1982482" y="7542300"/>
            <a:ext cx="1497965" cy="2457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50" spc="-45">
                <a:solidFill>
                  <a:srgbClr val="231F1F"/>
                </a:solidFill>
                <a:latin typeface="Trebuchet MS"/>
                <a:cs typeface="Trebuchet MS"/>
              </a:rPr>
              <a:t>National</a:t>
            </a:r>
            <a:r>
              <a:rPr dirty="0" sz="1450" spc="-135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450" spc="-30">
                <a:solidFill>
                  <a:srgbClr val="231F1F"/>
                </a:solidFill>
                <a:latin typeface="Trebuchet MS"/>
                <a:cs typeface="Trebuchet MS"/>
              </a:rPr>
              <a:t>Infocomm</a:t>
            </a:r>
            <a:endParaRPr sz="1450">
              <a:latin typeface="Trebuchet MS"/>
              <a:cs typeface="Trebuchet MS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783333" y="109704"/>
            <a:ext cx="5677535" cy="10013315"/>
            <a:chOff x="1783333" y="109704"/>
            <a:chExt cx="5677535" cy="10013315"/>
          </a:xfrm>
        </p:grpSpPr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83333" y="7823085"/>
              <a:ext cx="1964156" cy="166319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2508148" y="8035759"/>
              <a:ext cx="508634" cy="168910"/>
            </a:xfrm>
            <a:custGeom>
              <a:avLst/>
              <a:gdLst/>
              <a:ahLst/>
              <a:cxnLst/>
              <a:rect l="l" t="t" r="r" b="b"/>
              <a:pathLst>
                <a:path w="508635" h="168909">
                  <a:moveTo>
                    <a:pt x="482853" y="0"/>
                  </a:moveTo>
                  <a:lnTo>
                    <a:pt x="473328" y="8978"/>
                  </a:lnTo>
                  <a:lnTo>
                    <a:pt x="473633" y="10007"/>
                  </a:lnTo>
                  <a:lnTo>
                    <a:pt x="478763" y="19624"/>
                  </a:lnTo>
                  <a:lnTo>
                    <a:pt x="482703" y="28301"/>
                  </a:lnTo>
                  <a:lnTo>
                    <a:pt x="492591" y="65116"/>
                  </a:lnTo>
                  <a:lnTo>
                    <a:pt x="493839" y="84442"/>
                  </a:lnTo>
                  <a:lnTo>
                    <a:pt x="493524" y="94171"/>
                  </a:lnTo>
                  <a:lnTo>
                    <a:pt x="486002" y="131614"/>
                  </a:lnTo>
                  <a:lnTo>
                    <a:pt x="473875" y="158381"/>
                  </a:lnTo>
                  <a:lnTo>
                    <a:pt x="473633" y="158965"/>
                  </a:lnTo>
                  <a:lnTo>
                    <a:pt x="473379" y="159943"/>
                  </a:lnTo>
                  <a:lnTo>
                    <a:pt x="473354" y="161861"/>
                  </a:lnTo>
                  <a:lnTo>
                    <a:pt x="473532" y="162471"/>
                  </a:lnTo>
                  <a:lnTo>
                    <a:pt x="474395" y="163576"/>
                  </a:lnTo>
                  <a:lnTo>
                    <a:pt x="474941" y="164058"/>
                  </a:lnTo>
                  <a:lnTo>
                    <a:pt x="475614" y="164490"/>
                  </a:lnTo>
                  <a:lnTo>
                    <a:pt x="482853" y="168884"/>
                  </a:lnTo>
                  <a:lnTo>
                    <a:pt x="487475" y="161772"/>
                  </a:lnTo>
                  <a:lnTo>
                    <a:pt x="504291" y="120256"/>
                  </a:lnTo>
                  <a:lnTo>
                    <a:pt x="508038" y="91897"/>
                  </a:lnTo>
                  <a:lnTo>
                    <a:pt x="508038" y="77050"/>
                  </a:lnTo>
                  <a:lnTo>
                    <a:pt x="500329" y="34785"/>
                  </a:lnTo>
                  <a:lnTo>
                    <a:pt x="487425" y="7086"/>
                  </a:lnTo>
                  <a:lnTo>
                    <a:pt x="482853" y="0"/>
                  </a:lnTo>
                  <a:close/>
                </a:path>
                <a:path w="508635" h="168909">
                  <a:moveTo>
                    <a:pt x="459676" y="10807"/>
                  </a:moveTo>
                  <a:lnTo>
                    <a:pt x="378802" y="10807"/>
                  </a:lnTo>
                  <a:lnTo>
                    <a:pt x="378802" y="142049"/>
                  </a:lnTo>
                  <a:lnTo>
                    <a:pt x="396671" y="142049"/>
                  </a:lnTo>
                  <a:lnTo>
                    <a:pt x="396671" y="85636"/>
                  </a:lnTo>
                  <a:lnTo>
                    <a:pt x="450519" y="85636"/>
                  </a:lnTo>
                  <a:lnTo>
                    <a:pt x="450519" y="71158"/>
                  </a:lnTo>
                  <a:lnTo>
                    <a:pt x="396671" y="71158"/>
                  </a:lnTo>
                  <a:lnTo>
                    <a:pt x="396671" y="25273"/>
                  </a:lnTo>
                  <a:lnTo>
                    <a:pt x="459676" y="25273"/>
                  </a:lnTo>
                  <a:lnTo>
                    <a:pt x="459676" y="10807"/>
                  </a:lnTo>
                  <a:close/>
                </a:path>
                <a:path w="508635" h="168909">
                  <a:moveTo>
                    <a:pt x="321233" y="9347"/>
                  </a:moveTo>
                  <a:lnTo>
                    <a:pt x="311581" y="9347"/>
                  </a:lnTo>
                  <a:lnTo>
                    <a:pt x="304414" y="9652"/>
                  </a:lnTo>
                  <a:lnTo>
                    <a:pt x="258152" y="33947"/>
                  </a:lnTo>
                  <a:lnTo>
                    <a:pt x="245643" y="76479"/>
                  </a:lnTo>
                  <a:lnTo>
                    <a:pt x="245924" y="83737"/>
                  </a:lnTo>
                  <a:lnTo>
                    <a:pt x="268198" y="130771"/>
                  </a:lnTo>
                  <a:lnTo>
                    <a:pt x="308190" y="143510"/>
                  </a:lnTo>
                  <a:lnTo>
                    <a:pt x="316001" y="143183"/>
                  </a:lnTo>
                  <a:lnTo>
                    <a:pt x="351577" y="128219"/>
                  </a:lnTo>
                  <a:lnTo>
                    <a:pt x="302882" y="128219"/>
                  </a:lnTo>
                  <a:lnTo>
                    <a:pt x="296900" y="127063"/>
                  </a:lnTo>
                  <a:lnTo>
                    <a:pt x="264947" y="91948"/>
                  </a:lnTo>
                  <a:lnTo>
                    <a:pt x="263778" y="84658"/>
                  </a:lnTo>
                  <a:lnTo>
                    <a:pt x="263778" y="68541"/>
                  </a:lnTo>
                  <a:lnTo>
                    <a:pt x="281355" y="34188"/>
                  </a:lnTo>
                  <a:lnTo>
                    <a:pt x="304469" y="24726"/>
                  </a:lnTo>
                  <a:lnTo>
                    <a:pt x="353821" y="24726"/>
                  </a:lnTo>
                  <a:lnTo>
                    <a:pt x="349745" y="20878"/>
                  </a:lnTo>
                  <a:lnTo>
                    <a:pt x="343534" y="16827"/>
                  </a:lnTo>
                  <a:lnTo>
                    <a:pt x="329552" y="10833"/>
                  </a:lnTo>
                  <a:lnTo>
                    <a:pt x="321233" y="9347"/>
                  </a:lnTo>
                  <a:close/>
                </a:path>
                <a:path w="508635" h="168909">
                  <a:moveTo>
                    <a:pt x="346811" y="114935"/>
                  </a:moveTo>
                  <a:lnTo>
                    <a:pt x="344855" y="114935"/>
                  </a:lnTo>
                  <a:lnTo>
                    <a:pt x="343852" y="115404"/>
                  </a:lnTo>
                  <a:lnTo>
                    <a:pt x="340486" y="118389"/>
                  </a:lnTo>
                  <a:lnTo>
                    <a:pt x="338188" y="120180"/>
                  </a:lnTo>
                  <a:lnTo>
                    <a:pt x="313194" y="128219"/>
                  </a:lnTo>
                  <a:lnTo>
                    <a:pt x="351577" y="128219"/>
                  </a:lnTo>
                  <a:lnTo>
                    <a:pt x="355447" y="123736"/>
                  </a:lnTo>
                  <a:lnTo>
                    <a:pt x="348487" y="116128"/>
                  </a:lnTo>
                  <a:lnTo>
                    <a:pt x="347700" y="115341"/>
                  </a:lnTo>
                  <a:lnTo>
                    <a:pt x="346811" y="114935"/>
                  </a:lnTo>
                  <a:close/>
                </a:path>
                <a:path w="508635" h="168909">
                  <a:moveTo>
                    <a:pt x="353821" y="24726"/>
                  </a:moveTo>
                  <a:lnTo>
                    <a:pt x="315404" y="24726"/>
                  </a:lnTo>
                  <a:lnTo>
                    <a:pt x="318846" y="25019"/>
                  </a:lnTo>
                  <a:lnTo>
                    <a:pt x="324827" y="26174"/>
                  </a:lnTo>
                  <a:lnTo>
                    <a:pt x="342163" y="34823"/>
                  </a:lnTo>
                  <a:lnTo>
                    <a:pt x="343928" y="35979"/>
                  </a:lnTo>
                  <a:lnTo>
                    <a:pt x="344766" y="36271"/>
                  </a:lnTo>
                  <a:lnTo>
                    <a:pt x="346595" y="36271"/>
                  </a:lnTo>
                  <a:lnTo>
                    <a:pt x="355100" y="25933"/>
                  </a:lnTo>
                  <a:lnTo>
                    <a:pt x="353821" y="24726"/>
                  </a:lnTo>
                  <a:close/>
                </a:path>
                <a:path w="508635" h="168909">
                  <a:moveTo>
                    <a:pt x="218160" y="10807"/>
                  </a:moveTo>
                  <a:lnTo>
                    <a:pt x="200393" y="10807"/>
                  </a:lnTo>
                  <a:lnTo>
                    <a:pt x="200393" y="142049"/>
                  </a:lnTo>
                  <a:lnTo>
                    <a:pt x="218160" y="142049"/>
                  </a:lnTo>
                  <a:lnTo>
                    <a:pt x="218160" y="10807"/>
                  </a:lnTo>
                  <a:close/>
                </a:path>
                <a:path w="508635" h="168909">
                  <a:moveTo>
                    <a:pt x="69367" y="10807"/>
                  </a:moveTo>
                  <a:lnTo>
                    <a:pt x="58623" y="10807"/>
                  </a:lnTo>
                  <a:lnTo>
                    <a:pt x="58623" y="142049"/>
                  </a:lnTo>
                  <a:lnTo>
                    <a:pt x="74193" y="142049"/>
                  </a:lnTo>
                  <a:lnTo>
                    <a:pt x="74193" y="47320"/>
                  </a:lnTo>
                  <a:lnTo>
                    <a:pt x="74040" y="43040"/>
                  </a:lnTo>
                  <a:lnTo>
                    <a:pt x="73825" y="40017"/>
                  </a:lnTo>
                  <a:lnTo>
                    <a:pt x="94042" y="40017"/>
                  </a:lnTo>
                  <a:lnTo>
                    <a:pt x="73913" y="13830"/>
                  </a:lnTo>
                  <a:lnTo>
                    <a:pt x="72936" y="12611"/>
                  </a:lnTo>
                  <a:lnTo>
                    <a:pt x="72072" y="11798"/>
                  </a:lnTo>
                  <a:lnTo>
                    <a:pt x="70535" y="11010"/>
                  </a:lnTo>
                  <a:lnTo>
                    <a:pt x="69367" y="10807"/>
                  </a:lnTo>
                  <a:close/>
                </a:path>
                <a:path w="508635" h="168909">
                  <a:moveTo>
                    <a:pt x="94042" y="40017"/>
                  </a:moveTo>
                  <a:lnTo>
                    <a:pt x="73825" y="40017"/>
                  </a:lnTo>
                  <a:lnTo>
                    <a:pt x="149745" y="138849"/>
                  </a:lnTo>
                  <a:lnTo>
                    <a:pt x="150660" y="140004"/>
                  </a:lnTo>
                  <a:lnTo>
                    <a:pt x="151599" y="140830"/>
                  </a:lnTo>
                  <a:lnTo>
                    <a:pt x="153492" y="141808"/>
                  </a:lnTo>
                  <a:lnTo>
                    <a:pt x="154660" y="142049"/>
                  </a:lnTo>
                  <a:lnTo>
                    <a:pt x="165049" y="142049"/>
                  </a:lnTo>
                  <a:lnTo>
                    <a:pt x="165049" y="112737"/>
                  </a:lnTo>
                  <a:lnTo>
                    <a:pt x="149936" y="112737"/>
                  </a:lnTo>
                  <a:lnTo>
                    <a:pt x="94042" y="40017"/>
                  </a:lnTo>
                  <a:close/>
                </a:path>
                <a:path w="508635" h="168909">
                  <a:moveTo>
                    <a:pt x="165049" y="10807"/>
                  </a:moveTo>
                  <a:lnTo>
                    <a:pt x="149478" y="10807"/>
                  </a:lnTo>
                  <a:lnTo>
                    <a:pt x="149504" y="106616"/>
                  </a:lnTo>
                  <a:lnTo>
                    <a:pt x="149631" y="109613"/>
                  </a:lnTo>
                  <a:lnTo>
                    <a:pt x="149745" y="111150"/>
                  </a:lnTo>
                  <a:lnTo>
                    <a:pt x="149936" y="112737"/>
                  </a:lnTo>
                  <a:lnTo>
                    <a:pt x="165049" y="112737"/>
                  </a:lnTo>
                  <a:lnTo>
                    <a:pt x="165049" y="10807"/>
                  </a:lnTo>
                  <a:close/>
                </a:path>
                <a:path w="508635" h="168909">
                  <a:moveTo>
                    <a:pt x="25184" y="0"/>
                  </a:moveTo>
                  <a:lnTo>
                    <a:pt x="7708" y="34785"/>
                  </a:lnTo>
                  <a:lnTo>
                    <a:pt x="0" y="77050"/>
                  </a:lnTo>
                  <a:lnTo>
                    <a:pt x="0" y="91897"/>
                  </a:lnTo>
                  <a:lnTo>
                    <a:pt x="7708" y="134175"/>
                  </a:lnTo>
                  <a:lnTo>
                    <a:pt x="25184" y="168884"/>
                  </a:lnTo>
                  <a:lnTo>
                    <a:pt x="32423" y="164490"/>
                  </a:lnTo>
                  <a:lnTo>
                    <a:pt x="33096" y="164058"/>
                  </a:lnTo>
                  <a:lnTo>
                    <a:pt x="33642" y="163576"/>
                  </a:lnTo>
                  <a:lnTo>
                    <a:pt x="34505" y="162471"/>
                  </a:lnTo>
                  <a:lnTo>
                    <a:pt x="34683" y="161861"/>
                  </a:lnTo>
                  <a:lnTo>
                    <a:pt x="34658" y="159943"/>
                  </a:lnTo>
                  <a:lnTo>
                    <a:pt x="34404" y="158965"/>
                  </a:lnTo>
                  <a:lnTo>
                    <a:pt x="34162" y="158381"/>
                  </a:lnTo>
                  <a:lnTo>
                    <a:pt x="29313" y="149221"/>
                  </a:lnTo>
                  <a:lnTo>
                    <a:pt x="25393" y="140523"/>
                  </a:lnTo>
                  <a:lnTo>
                    <a:pt x="14513" y="94171"/>
                  </a:lnTo>
                  <a:lnTo>
                    <a:pt x="14198" y="84442"/>
                  </a:lnTo>
                  <a:lnTo>
                    <a:pt x="14510" y="74710"/>
                  </a:lnTo>
                  <a:lnTo>
                    <a:pt x="21975" y="37207"/>
                  </a:lnTo>
                  <a:lnTo>
                    <a:pt x="34404" y="10007"/>
                  </a:lnTo>
                  <a:lnTo>
                    <a:pt x="34709" y="8978"/>
                  </a:lnTo>
                  <a:lnTo>
                    <a:pt x="34675" y="7086"/>
                  </a:lnTo>
                  <a:lnTo>
                    <a:pt x="34505" y="6502"/>
                  </a:lnTo>
                  <a:lnTo>
                    <a:pt x="33642" y="5397"/>
                  </a:lnTo>
                  <a:lnTo>
                    <a:pt x="33096" y="4914"/>
                  </a:lnTo>
                  <a:lnTo>
                    <a:pt x="25184" y="0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979383" y="8455038"/>
              <a:ext cx="1567180" cy="1409700"/>
            </a:xfrm>
            <a:custGeom>
              <a:avLst/>
              <a:gdLst/>
              <a:ahLst/>
              <a:cxnLst/>
              <a:rect l="l" t="t" r="r" b="b"/>
              <a:pathLst>
                <a:path w="1567179" h="1409700">
                  <a:moveTo>
                    <a:pt x="1566773" y="0"/>
                  </a:moveTo>
                  <a:lnTo>
                    <a:pt x="0" y="0"/>
                  </a:lnTo>
                  <a:lnTo>
                    <a:pt x="0" y="1409573"/>
                  </a:lnTo>
                  <a:lnTo>
                    <a:pt x="1566773" y="1409573"/>
                  </a:lnTo>
                  <a:lnTo>
                    <a:pt x="15667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51900" y="8548985"/>
              <a:ext cx="1221717" cy="1221717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979383" y="8455038"/>
              <a:ext cx="1567180" cy="1409700"/>
            </a:xfrm>
            <a:custGeom>
              <a:avLst/>
              <a:gdLst/>
              <a:ahLst/>
              <a:cxnLst/>
              <a:rect l="l" t="t" r="r" b="b"/>
              <a:pathLst>
                <a:path w="1567179" h="1409700">
                  <a:moveTo>
                    <a:pt x="0" y="1409573"/>
                  </a:moveTo>
                  <a:lnTo>
                    <a:pt x="1566773" y="1409573"/>
                  </a:lnTo>
                  <a:lnTo>
                    <a:pt x="1566773" y="0"/>
                  </a:lnTo>
                  <a:lnTo>
                    <a:pt x="0" y="0"/>
                  </a:lnTo>
                  <a:lnTo>
                    <a:pt x="0" y="1409573"/>
                  </a:lnTo>
                  <a:close/>
                </a:path>
              </a:pathLst>
            </a:custGeom>
            <a:ln w="635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2583167" y="9988537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33489" y="0"/>
                  </a:moveTo>
                  <a:lnTo>
                    <a:pt x="323850" y="0"/>
                  </a:lnTo>
                  <a:lnTo>
                    <a:pt x="316680" y="306"/>
                  </a:lnTo>
                  <a:lnTo>
                    <a:pt x="270421" y="24599"/>
                  </a:lnTo>
                  <a:lnTo>
                    <a:pt x="257911" y="67132"/>
                  </a:lnTo>
                  <a:lnTo>
                    <a:pt x="258190" y="74397"/>
                  </a:lnTo>
                  <a:lnTo>
                    <a:pt x="280466" y="121424"/>
                  </a:lnTo>
                  <a:lnTo>
                    <a:pt x="320459" y="134175"/>
                  </a:lnTo>
                  <a:lnTo>
                    <a:pt x="328269" y="133849"/>
                  </a:lnTo>
                  <a:lnTo>
                    <a:pt x="363853" y="118871"/>
                  </a:lnTo>
                  <a:lnTo>
                    <a:pt x="315150" y="118871"/>
                  </a:lnTo>
                  <a:lnTo>
                    <a:pt x="309168" y="117716"/>
                  </a:lnTo>
                  <a:lnTo>
                    <a:pt x="277215" y="82613"/>
                  </a:lnTo>
                  <a:lnTo>
                    <a:pt x="276034" y="75310"/>
                  </a:lnTo>
                  <a:lnTo>
                    <a:pt x="276034" y="59194"/>
                  </a:lnTo>
                  <a:lnTo>
                    <a:pt x="293624" y="24853"/>
                  </a:lnTo>
                  <a:lnTo>
                    <a:pt x="316738" y="15379"/>
                  </a:lnTo>
                  <a:lnTo>
                    <a:pt x="366086" y="15379"/>
                  </a:lnTo>
                  <a:lnTo>
                    <a:pt x="362013" y="11544"/>
                  </a:lnTo>
                  <a:lnTo>
                    <a:pt x="355790" y="7480"/>
                  </a:lnTo>
                  <a:lnTo>
                    <a:pt x="341807" y="1498"/>
                  </a:lnTo>
                  <a:lnTo>
                    <a:pt x="333489" y="0"/>
                  </a:lnTo>
                  <a:close/>
                </a:path>
                <a:path w="368300" h="134620">
                  <a:moveTo>
                    <a:pt x="359079" y="105600"/>
                  </a:moveTo>
                  <a:lnTo>
                    <a:pt x="357124" y="105600"/>
                  </a:lnTo>
                  <a:lnTo>
                    <a:pt x="356120" y="106057"/>
                  </a:lnTo>
                  <a:lnTo>
                    <a:pt x="352755" y="109042"/>
                  </a:lnTo>
                  <a:lnTo>
                    <a:pt x="350456" y="110832"/>
                  </a:lnTo>
                  <a:lnTo>
                    <a:pt x="325462" y="118871"/>
                  </a:lnTo>
                  <a:lnTo>
                    <a:pt x="363853" y="118871"/>
                  </a:lnTo>
                  <a:lnTo>
                    <a:pt x="367715" y="114388"/>
                  </a:lnTo>
                  <a:lnTo>
                    <a:pt x="360756" y="106794"/>
                  </a:lnTo>
                  <a:lnTo>
                    <a:pt x="359968" y="105994"/>
                  </a:lnTo>
                  <a:lnTo>
                    <a:pt x="359079" y="105600"/>
                  </a:lnTo>
                  <a:close/>
                </a:path>
                <a:path w="368300" h="134620">
                  <a:moveTo>
                    <a:pt x="366086" y="15379"/>
                  </a:moveTo>
                  <a:lnTo>
                    <a:pt x="327660" y="15379"/>
                  </a:lnTo>
                  <a:lnTo>
                    <a:pt x="331114" y="15671"/>
                  </a:lnTo>
                  <a:lnTo>
                    <a:pt x="337096" y="16840"/>
                  </a:lnTo>
                  <a:lnTo>
                    <a:pt x="354418" y="25476"/>
                  </a:lnTo>
                  <a:lnTo>
                    <a:pt x="356196" y="26631"/>
                  </a:lnTo>
                  <a:lnTo>
                    <a:pt x="357035" y="26923"/>
                  </a:lnTo>
                  <a:lnTo>
                    <a:pt x="358863" y="26923"/>
                  </a:lnTo>
                  <a:lnTo>
                    <a:pt x="367368" y="16586"/>
                  </a:lnTo>
                  <a:lnTo>
                    <a:pt x="366086" y="15379"/>
                  </a:lnTo>
                  <a:close/>
                </a:path>
                <a:path w="368300" h="134620">
                  <a:moveTo>
                    <a:pt x="168427" y="106235"/>
                  </a:moveTo>
                  <a:lnTo>
                    <a:pt x="166281" y="106235"/>
                  </a:lnTo>
                  <a:lnTo>
                    <a:pt x="165506" y="106464"/>
                  </a:lnTo>
                  <a:lnTo>
                    <a:pt x="164109" y="107378"/>
                  </a:lnTo>
                  <a:lnTo>
                    <a:pt x="163512" y="107949"/>
                  </a:lnTo>
                  <a:lnTo>
                    <a:pt x="163017" y="108623"/>
                  </a:lnTo>
                  <a:lnTo>
                    <a:pt x="157899" y="117043"/>
                  </a:lnTo>
                  <a:lnTo>
                    <a:pt x="162839" y="122300"/>
                  </a:lnTo>
                  <a:lnTo>
                    <a:pt x="168808" y="126466"/>
                  </a:lnTo>
                  <a:lnTo>
                    <a:pt x="182791" y="132626"/>
                  </a:lnTo>
                  <a:lnTo>
                    <a:pt x="190525" y="134175"/>
                  </a:lnTo>
                  <a:lnTo>
                    <a:pt x="205981" y="134175"/>
                  </a:lnTo>
                  <a:lnTo>
                    <a:pt x="212191" y="133108"/>
                  </a:lnTo>
                  <a:lnTo>
                    <a:pt x="223113" y="128828"/>
                  </a:lnTo>
                  <a:lnTo>
                    <a:pt x="227723" y="125895"/>
                  </a:lnTo>
                  <a:lnTo>
                    <a:pt x="234254" y="119430"/>
                  </a:lnTo>
                  <a:lnTo>
                    <a:pt x="194500" y="119430"/>
                  </a:lnTo>
                  <a:lnTo>
                    <a:pt x="190207" y="118744"/>
                  </a:lnTo>
                  <a:lnTo>
                    <a:pt x="169887" y="106921"/>
                  </a:lnTo>
                  <a:lnTo>
                    <a:pt x="168427" y="106235"/>
                  </a:lnTo>
                  <a:close/>
                </a:path>
                <a:path w="368300" h="134620">
                  <a:moveTo>
                    <a:pt x="211467" y="0"/>
                  </a:moveTo>
                  <a:lnTo>
                    <a:pt x="197612" y="0"/>
                  </a:lnTo>
                  <a:lnTo>
                    <a:pt x="191820" y="1003"/>
                  </a:lnTo>
                  <a:lnTo>
                    <a:pt x="163576" y="31445"/>
                  </a:lnTo>
                  <a:lnTo>
                    <a:pt x="163576" y="41884"/>
                  </a:lnTo>
                  <a:lnTo>
                    <a:pt x="191008" y="70053"/>
                  </a:lnTo>
                  <a:lnTo>
                    <a:pt x="210235" y="76149"/>
                  </a:lnTo>
                  <a:lnTo>
                    <a:pt x="213575" y="77609"/>
                  </a:lnTo>
                  <a:lnTo>
                    <a:pt x="219443" y="81025"/>
                  </a:lnTo>
                  <a:lnTo>
                    <a:pt x="221805" y="83146"/>
                  </a:lnTo>
                  <a:lnTo>
                    <a:pt x="225412" y="88214"/>
                  </a:lnTo>
                  <a:lnTo>
                    <a:pt x="226314" y="91465"/>
                  </a:lnTo>
                  <a:lnTo>
                    <a:pt x="226314" y="99034"/>
                  </a:lnTo>
                  <a:lnTo>
                    <a:pt x="203784" y="119430"/>
                  </a:lnTo>
                  <a:lnTo>
                    <a:pt x="234254" y="119430"/>
                  </a:lnTo>
                  <a:lnTo>
                    <a:pt x="242976" y="87439"/>
                  </a:lnTo>
                  <a:lnTo>
                    <a:pt x="242074" y="82854"/>
                  </a:lnTo>
                  <a:lnTo>
                    <a:pt x="196227" y="53657"/>
                  </a:lnTo>
                  <a:lnTo>
                    <a:pt x="192862" y="52171"/>
                  </a:lnTo>
                  <a:lnTo>
                    <a:pt x="186944" y="48755"/>
                  </a:lnTo>
                  <a:lnTo>
                    <a:pt x="184556" y="46697"/>
                  </a:lnTo>
                  <a:lnTo>
                    <a:pt x="180962" y="41871"/>
                  </a:lnTo>
                  <a:lnTo>
                    <a:pt x="180060" y="38836"/>
                  </a:lnTo>
                  <a:lnTo>
                    <a:pt x="180060" y="32296"/>
                  </a:lnTo>
                  <a:lnTo>
                    <a:pt x="200444" y="14744"/>
                  </a:lnTo>
                  <a:lnTo>
                    <a:pt x="239433" y="14744"/>
                  </a:lnTo>
                  <a:lnTo>
                    <a:pt x="240042" y="13550"/>
                  </a:lnTo>
                  <a:lnTo>
                    <a:pt x="235521" y="9156"/>
                  </a:lnTo>
                  <a:lnTo>
                    <a:pt x="230251" y="5803"/>
                  </a:lnTo>
                  <a:lnTo>
                    <a:pt x="218160" y="1155"/>
                  </a:lnTo>
                  <a:lnTo>
                    <a:pt x="211467" y="0"/>
                  </a:lnTo>
                  <a:close/>
                </a:path>
                <a:path w="368300" h="134620">
                  <a:moveTo>
                    <a:pt x="239433" y="14744"/>
                  </a:moveTo>
                  <a:lnTo>
                    <a:pt x="208635" y="14744"/>
                  </a:lnTo>
                  <a:lnTo>
                    <a:pt x="212253" y="15278"/>
                  </a:lnTo>
                  <a:lnTo>
                    <a:pt x="218135" y="17335"/>
                  </a:lnTo>
                  <a:lnTo>
                    <a:pt x="220675" y="18491"/>
                  </a:lnTo>
                  <a:lnTo>
                    <a:pt x="224891" y="20993"/>
                  </a:lnTo>
                  <a:lnTo>
                    <a:pt x="226631" y="22136"/>
                  </a:lnTo>
                  <a:lnTo>
                    <a:pt x="229374" y="24206"/>
                  </a:lnTo>
                  <a:lnTo>
                    <a:pt x="230581" y="24726"/>
                  </a:lnTo>
                  <a:lnTo>
                    <a:pt x="232600" y="24726"/>
                  </a:lnTo>
                  <a:lnTo>
                    <a:pt x="233387" y="24498"/>
                  </a:lnTo>
                  <a:lnTo>
                    <a:pt x="234607" y="23583"/>
                  </a:lnTo>
                  <a:lnTo>
                    <a:pt x="235191" y="22898"/>
                  </a:lnTo>
                  <a:lnTo>
                    <a:pt x="235737" y="21983"/>
                  </a:lnTo>
                  <a:lnTo>
                    <a:pt x="239433" y="14744"/>
                  </a:lnTo>
                  <a:close/>
                </a:path>
                <a:path w="368300" h="134620">
                  <a:moveTo>
                    <a:pt x="14681" y="1460"/>
                  </a:moveTo>
                  <a:lnTo>
                    <a:pt x="0" y="1460"/>
                  </a:lnTo>
                  <a:lnTo>
                    <a:pt x="0" y="132702"/>
                  </a:lnTo>
                  <a:lnTo>
                    <a:pt x="15570" y="132702"/>
                  </a:lnTo>
                  <a:lnTo>
                    <a:pt x="15519" y="33578"/>
                  </a:lnTo>
                  <a:lnTo>
                    <a:pt x="15341" y="30530"/>
                  </a:lnTo>
                  <a:lnTo>
                    <a:pt x="15201" y="28968"/>
                  </a:lnTo>
                  <a:lnTo>
                    <a:pt x="15024" y="27381"/>
                  </a:lnTo>
                  <a:lnTo>
                    <a:pt x="32076" y="27381"/>
                  </a:lnTo>
                  <a:lnTo>
                    <a:pt x="18440" y="3086"/>
                  </a:lnTo>
                  <a:lnTo>
                    <a:pt x="17614" y="2222"/>
                  </a:lnTo>
                  <a:lnTo>
                    <a:pt x="15900" y="1612"/>
                  </a:lnTo>
                  <a:lnTo>
                    <a:pt x="14681" y="1460"/>
                  </a:lnTo>
                  <a:close/>
                </a:path>
                <a:path w="368300" h="134620">
                  <a:moveTo>
                    <a:pt x="136550" y="27660"/>
                  </a:moveTo>
                  <a:lnTo>
                    <a:pt x="121348" y="27660"/>
                  </a:lnTo>
                  <a:lnTo>
                    <a:pt x="121239" y="28968"/>
                  </a:lnTo>
                  <a:lnTo>
                    <a:pt x="121141" y="30530"/>
                  </a:lnTo>
                  <a:lnTo>
                    <a:pt x="121030" y="33578"/>
                  </a:lnTo>
                  <a:lnTo>
                    <a:pt x="120980" y="132702"/>
                  </a:lnTo>
                  <a:lnTo>
                    <a:pt x="136550" y="132702"/>
                  </a:lnTo>
                  <a:lnTo>
                    <a:pt x="136550" y="27660"/>
                  </a:lnTo>
                  <a:close/>
                </a:path>
                <a:path w="368300" h="134620">
                  <a:moveTo>
                    <a:pt x="32076" y="27381"/>
                  </a:moveTo>
                  <a:lnTo>
                    <a:pt x="15024" y="27381"/>
                  </a:lnTo>
                  <a:lnTo>
                    <a:pt x="62522" y="112471"/>
                  </a:lnTo>
                  <a:lnTo>
                    <a:pt x="64655" y="113842"/>
                  </a:lnTo>
                  <a:lnTo>
                    <a:pt x="72720" y="113842"/>
                  </a:lnTo>
                  <a:lnTo>
                    <a:pt x="74853" y="112471"/>
                  </a:lnTo>
                  <a:lnTo>
                    <a:pt x="84545" y="94792"/>
                  </a:lnTo>
                  <a:lnTo>
                    <a:pt x="68681" y="94792"/>
                  </a:lnTo>
                  <a:lnTo>
                    <a:pt x="67429" y="91452"/>
                  </a:lnTo>
                  <a:lnTo>
                    <a:pt x="66167" y="88277"/>
                  </a:lnTo>
                  <a:lnTo>
                    <a:pt x="65417" y="86728"/>
                  </a:lnTo>
                  <a:lnTo>
                    <a:pt x="64516" y="85178"/>
                  </a:lnTo>
                  <a:lnTo>
                    <a:pt x="32076" y="27381"/>
                  </a:lnTo>
                  <a:close/>
                </a:path>
                <a:path w="368300" h="134620">
                  <a:moveTo>
                    <a:pt x="136550" y="1460"/>
                  </a:moveTo>
                  <a:lnTo>
                    <a:pt x="121869" y="1460"/>
                  </a:lnTo>
                  <a:lnTo>
                    <a:pt x="120650" y="1612"/>
                  </a:lnTo>
                  <a:lnTo>
                    <a:pt x="72850" y="85267"/>
                  </a:lnTo>
                  <a:lnTo>
                    <a:pt x="68681" y="94792"/>
                  </a:lnTo>
                  <a:lnTo>
                    <a:pt x="84545" y="94792"/>
                  </a:lnTo>
                  <a:lnTo>
                    <a:pt x="121348" y="27660"/>
                  </a:lnTo>
                  <a:lnTo>
                    <a:pt x="136550" y="27660"/>
                  </a:lnTo>
                  <a:lnTo>
                    <a:pt x="136550" y="1460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4360735" y="8455038"/>
              <a:ext cx="1567180" cy="1409700"/>
            </a:xfrm>
            <a:custGeom>
              <a:avLst/>
              <a:gdLst/>
              <a:ahLst/>
              <a:cxnLst/>
              <a:rect l="l" t="t" r="r" b="b"/>
              <a:pathLst>
                <a:path w="1567179" h="1409700">
                  <a:moveTo>
                    <a:pt x="1566773" y="0"/>
                  </a:moveTo>
                  <a:lnTo>
                    <a:pt x="0" y="0"/>
                  </a:lnTo>
                  <a:lnTo>
                    <a:pt x="0" y="1409573"/>
                  </a:lnTo>
                  <a:lnTo>
                    <a:pt x="1566773" y="1409573"/>
                  </a:lnTo>
                  <a:lnTo>
                    <a:pt x="15667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91113" y="8592997"/>
              <a:ext cx="1106004" cy="113364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360735" y="8455038"/>
              <a:ext cx="1567180" cy="1409700"/>
            </a:xfrm>
            <a:custGeom>
              <a:avLst/>
              <a:gdLst/>
              <a:ahLst/>
              <a:cxnLst/>
              <a:rect l="l" t="t" r="r" b="b"/>
              <a:pathLst>
                <a:path w="1567179" h="1409700">
                  <a:moveTo>
                    <a:pt x="0" y="1409573"/>
                  </a:moveTo>
                  <a:lnTo>
                    <a:pt x="1566773" y="1409573"/>
                  </a:lnTo>
                  <a:lnTo>
                    <a:pt x="1566773" y="0"/>
                  </a:lnTo>
                  <a:lnTo>
                    <a:pt x="0" y="0"/>
                  </a:lnTo>
                  <a:lnTo>
                    <a:pt x="0" y="1409573"/>
                  </a:lnTo>
                  <a:close/>
                </a:path>
              </a:pathLst>
            </a:custGeom>
            <a:ln w="635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4780889" y="9977653"/>
              <a:ext cx="742315" cy="134620"/>
            </a:xfrm>
            <a:custGeom>
              <a:avLst/>
              <a:gdLst/>
              <a:ahLst/>
              <a:cxnLst/>
              <a:rect l="l" t="t" r="r" b="b"/>
              <a:pathLst>
                <a:path w="742314" h="134620">
                  <a:moveTo>
                    <a:pt x="654938" y="1460"/>
                  </a:moveTo>
                  <a:lnTo>
                    <a:pt x="637260" y="1460"/>
                  </a:lnTo>
                  <a:lnTo>
                    <a:pt x="637260" y="132702"/>
                  </a:lnTo>
                  <a:lnTo>
                    <a:pt x="654938" y="132702"/>
                  </a:lnTo>
                  <a:lnTo>
                    <a:pt x="654938" y="72631"/>
                  </a:lnTo>
                  <a:lnTo>
                    <a:pt x="691608" y="72631"/>
                  </a:lnTo>
                  <a:lnTo>
                    <a:pt x="681316" y="63919"/>
                  </a:lnTo>
                  <a:lnTo>
                    <a:pt x="682599" y="63309"/>
                  </a:lnTo>
                  <a:lnTo>
                    <a:pt x="683806" y="62522"/>
                  </a:lnTo>
                  <a:lnTo>
                    <a:pt x="686066" y="60566"/>
                  </a:lnTo>
                  <a:lnTo>
                    <a:pt x="687273" y="59372"/>
                  </a:lnTo>
                  <a:lnTo>
                    <a:pt x="687634" y="58978"/>
                  </a:lnTo>
                  <a:lnTo>
                    <a:pt x="654938" y="58978"/>
                  </a:lnTo>
                  <a:lnTo>
                    <a:pt x="654938" y="1460"/>
                  </a:lnTo>
                  <a:close/>
                </a:path>
                <a:path w="742314" h="134620">
                  <a:moveTo>
                    <a:pt x="691608" y="72631"/>
                  </a:moveTo>
                  <a:lnTo>
                    <a:pt x="664463" y="72631"/>
                  </a:lnTo>
                  <a:lnTo>
                    <a:pt x="665695" y="72707"/>
                  </a:lnTo>
                  <a:lnTo>
                    <a:pt x="667715" y="73012"/>
                  </a:lnTo>
                  <a:lnTo>
                    <a:pt x="719073" y="129501"/>
                  </a:lnTo>
                  <a:lnTo>
                    <a:pt x="720547" y="131000"/>
                  </a:lnTo>
                  <a:lnTo>
                    <a:pt x="725487" y="132702"/>
                  </a:lnTo>
                  <a:lnTo>
                    <a:pt x="742035" y="132702"/>
                  </a:lnTo>
                  <a:lnTo>
                    <a:pt x="691608" y="72631"/>
                  </a:lnTo>
                  <a:close/>
                </a:path>
                <a:path w="742314" h="134620">
                  <a:moveTo>
                    <a:pt x="738555" y="1460"/>
                  </a:moveTo>
                  <a:lnTo>
                    <a:pt x="721486" y="1460"/>
                  </a:lnTo>
                  <a:lnTo>
                    <a:pt x="719886" y="1778"/>
                  </a:lnTo>
                  <a:lnTo>
                    <a:pt x="717384" y="3060"/>
                  </a:lnTo>
                  <a:lnTo>
                    <a:pt x="716089" y="4152"/>
                  </a:lnTo>
                  <a:lnTo>
                    <a:pt x="671055" y="55130"/>
                  </a:lnTo>
                  <a:lnTo>
                    <a:pt x="669836" y="56540"/>
                  </a:lnTo>
                  <a:lnTo>
                    <a:pt x="668540" y="57531"/>
                  </a:lnTo>
                  <a:lnTo>
                    <a:pt x="665797" y="58686"/>
                  </a:lnTo>
                  <a:lnTo>
                    <a:pt x="663943" y="58978"/>
                  </a:lnTo>
                  <a:lnTo>
                    <a:pt x="687634" y="58978"/>
                  </a:lnTo>
                  <a:lnTo>
                    <a:pt x="688555" y="57975"/>
                  </a:lnTo>
                  <a:lnTo>
                    <a:pt x="738555" y="1460"/>
                  </a:lnTo>
                  <a:close/>
                </a:path>
                <a:path w="742314" h="134620">
                  <a:moveTo>
                    <a:pt x="609879" y="1460"/>
                  </a:moveTo>
                  <a:lnTo>
                    <a:pt x="529005" y="1460"/>
                  </a:lnTo>
                  <a:lnTo>
                    <a:pt x="529005" y="132702"/>
                  </a:lnTo>
                  <a:lnTo>
                    <a:pt x="609879" y="132702"/>
                  </a:lnTo>
                  <a:lnTo>
                    <a:pt x="609879" y="118237"/>
                  </a:lnTo>
                  <a:lnTo>
                    <a:pt x="546861" y="118237"/>
                  </a:lnTo>
                  <a:lnTo>
                    <a:pt x="546861" y="73444"/>
                  </a:lnTo>
                  <a:lnTo>
                    <a:pt x="597877" y="73444"/>
                  </a:lnTo>
                  <a:lnTo>
                    <a:pt x="597877" y="59524"/>
                  </a:lnTo>
                  <a:lnTo>
                    <a:pt x="546861" y="59524"/>
                  </a:lnTo>
                  <a:lnTo>
                    <a:pt x="546861" y="15938"/>
                  </a:lnTo>
                  <a:lnTo>
                    <a:pt x="609879" y="15938"/>
                  </a:lnTo>
                  <a:lnTo>
                    <a:pt x="609879" y="1460"/>
                  </a:lnTo>
                  <a:close/>
                </a:path>
                <a:path w="742314" h="134620">
                  <a:moveTo>
                    <a:pt x="452627" y="1460"/>
                  </a:moveTo>
                  <a:lnTo>
                    <a:pt x="434860" y="1460"/>
                  </a:lnTo>
                  <a:lnTo>
                    <a:pt x="434860" y="132702"/>
                  </a:lnTo>
                  <a:lnTo>
                    <a:pt x="509409" y="132702"/>
                  </a:lnTo>
                  <a:lnTo>
                    <a:pt x="509409" y="117779"/>
                  </a:lnTo>
                  <a:lnTo>
                    <a:pt x="452627" y="117779"/>
                  </a:lnTo>
                  <a:lnTo>
                    <a:pt x="452627" y="1460"/>
                  </a:lnTo>
                  <a:close/>
                </a:path>
                <a:path w="742314" h="134620">
                  <a:moveTo>
                    <a:pt x="281025" y="1460"/>
                  </a:moveTo>
                  <a:lnTo>
                    <a:pt x="266331" y="1460"/>
                  </a:lnTo>
                  <a:lnTo>
                    <a:pt x="266331" y="132702"/>
                  </a:lnTo>
                  <a:lnTo>
                    <a:pt x="281901" y="132702"/>
                  </a:lnTo>
                  <a:lnTo>
                    <a:pt x="281774" y="32054"/>
                  </a:lnTo>
                  <a:lnTo>
                    <a:pt x="281546" y="28968"/>
                  </a:lnTo>
                  <a:lnTo>
                    <a:pt x="281355" y="27381"/>
                  </a:lnTo>
                  <a:lnTo>
                    <a:pt x="298423" y="27381"/>
                  </a:lnTo>
                  <a:lnTo>
                    <a:pt x="285572" y="4483"/>
                  </a:lnTo>
                  <a:lnTo>
                    <a:pt x="284772" y="3086"/>
                  </a:lnTo>
                  <a:lnTo>
                    <a:pt x="283946" y="2222"/>
                  </a:lnTo>
                  <a:lnTo>
                    <a:pt x="282244" y="1612"/>
                  </a:lnTo>
                  <a:lnTo>
                    <a:pt x="281025" y="1460"/>
                  </a:lnTo>
                  <a:close/>
                </a:path>
                <a:path w="742314" h="134620">
                  <a:moveTo>
                    <a:pt x="402894" y="27660"/>
                  </a:moveTo>
                  <a:lnTo>
                    <a:pt x="387692" y="27660"/>
                  </a:lnTo>
                  <a:lnTo>
                    <a:pt x="387583" y="28968"/>
                  </a:lnTo>
                  <a:lnTo>
                    <a:pt x="387476" y="30683"/>
                  </a:lnTo>
                  <a:lnTo>
                    <a:pt x="387417" y="32054"/>
                  </a:lnTo>
                  <a:lnTo>
                    <a:pt x="387324" y="132702"/>
                  </a:lnTo>
                  <a:lnTo>
                    <a:pt x="402894" y="132702"/>
                  </a:lnTo>
                  <a:lnTo>
                    <a:pt x="402894" y="27660"/>
                  </a:lnTo>
                  <a:close/>
                </a:path>
                <a:path w="742314" h="134620">
                  <a:moveTo>
                    <a:pt x="298423" y="27381"/>
                  </a:moveTo>
                  <a:lnTo>
                    <a:pt x="281355" y="27381"/>
                  </a:lnTo>
                  <a:lnTo>
                    <a:pt x="328853" y="112471"/>
                  </a:lnTo>
                  <a:lnTo>
                    <a:pt x="331000" y="113842"/>
                  </a:lnTo>
                  <a:lnTo>
                    <a:pt x="339051" y="113842"/>
                  </a:lnTo>
                  <a:lnTo>
                    <a:pt x="341198" y="112471"/>
                  </a:lnTo>
                  <a:lnTo>
                    <a:pt x="350889" y="94792"/>
                  </a:lnTo>
                  <a:lnTo>
                    <a:pt x="335025" y="94792"/>
                  </a:lnTo>
                  <a:lnTo>
                    <a:pt x="333773" y="91452"/>
                  </a:lnTo>
                  <a:lnTo>
                    <a:pt x="332511" y="88277"/>
                  </a:lnTo>
                  <a:lnTo>
                    <a:pt x="331762" y="86728"/>
                  </a:lnTo>
                  <a:lnTo>
                    <a:pt x="330911" y="85267"/>
                  </a:lnTo>
                  <a:lnTo>
                    <a:pt x="298423" y="27381"/>
                  </a:lnTo>
                  <a:close/>
                </a:path>
                <a:path w="742314" h="134620">
                  <a:moveTo>
                    <a:pt x="402894" y="1460"/>
                  </a:moveTo>
                  <a:lnTo>
                    <a:pt x="388200" y="1460"/>
                  </a:lnTo>
                  <a:lnTo>
                    <a:pt x="386981" y="1612"/>
                  </a:lnTo>
                  <a:lnTo>
                    <a:pt x="338378" y="86766"/>
                  </a:lnTo>
                  <a:lnTo>
                    <a:pt x="335025" y="94792"/>
                  </a:lnTo>
                  <a:lnTo>
                    <a:pt x="350889" y="94792"/>
                  </a:lnTo>
                  <a:lnTo>
                    <a:pt x="387692" y="27660"/>
                  </a:lnTo>
                  <a:lnTo>
                    <a:pt x="402894" y="27660"/>
                  </a:lnTo>
                  <a:lnTo>
                    <a:pt x="402894" y="1460"/>
                  </a:lnTo>
                  <a:close/>
                </a:path>
                <a:path w="742314" h="134620">
                  <a:moveTo>
                    <a:pt x="177317" y="0"/>
                  </a:moveTo>
                  <a:lnTo>
                    <a:pt x="136194" y="12865"/>
                  </a:lnTo>
                  <a:lnTo>
                    <a:pt x="115279" y="46376"/>
                  </a:lnTo>
                  <a:lnTo>
                    <a:pt x="112648" y="67132"/>
                  </a:lnTo>
                  <a:lnTo>
                    <a:pt x="112941" y="74352"/>
                  </a:lnTo>
                  <a:lnTo>
                    <a:pt x="136194" y="121323"/>
                  </a:lnTo>
                  <a:lnTo>
                    <a:pt x="177317" y="134073"/>
                  </a:lnTo>
                  <a:lnTo>
                    <a:pt x="184391" y="133768"/>
                  </a:lnTo>
                  <a:lnTo>
                    <a:pt x="221047" y="118694"/>
                  </a:lnTo>
                  <a:lnTo>
                    <a:pt x="170294" y="118694"/>
                  </a:lnTo>
                  <a:lnTo>
                    <a:pt x="163906" y="117513"/>
                  </a:lnTo>
                  <a:lnTo>
                    <a:pt x="131889" y="82410"/>
                  </a:lnTo>
                  <a:lnTo>
                    <a:pt x="130784" y="75184"/>
                  </a:lnTo>
                  <a:lnTo>
                    <a:pt x="130784" y="59067"/>
                  </a:lnTo>
                  <a:lnTo>
                    <a:pt x="147535" y="24739"/>
                  </a:lnTo>
                  <a:lnTo>
                    <a:pt x="170294" y="15379"/>
                  </a:lnTo>
                  <a:lnTo>
                    <a:pt x="220928" y="15379"/>
                  </a:lnTo>
                  <a:lnTo>
                    <a:pt x="218528" y="12865"/>
                  </a:lnTo>
                  <a:lnTo>
                    <a:pt x="184391" y="309"/>
                  </a:lnTo>
                  <a:lnTo>
                    <a:pt x="177317" y="0"/>
                  </a:lnTo>
                  <a:close/>
                </a:path>
                <a:path w="742314" h="134620">
                  <a:moveTo>
                    <a:pt x="220928" y="15379"/>
                  </a:moveTo>
                  <a:lnTo>
                    <a:pt x="184391" y="15379"/>
                  </a:lnTo>
                  <a:lnTo>
                    <a:pt x="190804" y="16573"/>
                  </a:lnTo>
                  <a:lnTo>
                    <a:pt x="202285" y="21336"/>
                  </a:lnTo>
                  <a:lnTo>
                    <a:pt x="223837" y="59067"/>
                  </a:lnTo>
                  <a:lnTo>
                    <a:pt x="223837" y="75184"/>
                  </a:lnTo>
                  <a:lnTo>
                    <a:pt x="202285" y="112814"/>
                  </a:lnTo>
                  <a:lnTo>
                    <a:pt x="184391" y="118694"/>
                  </a:lnTo>
                  <a:lnTo>
                    <a:pt x="221047" y="118694"/>
                  </a:lnTo>
                  <a:lnTo>
                    <a:pt x="240896" y="81268"/>
                  </a:lnTo>
                  <a:lnTo>
                    <a:pt x="242061" y="67132"/>
                  </a:lnTo>
                  <a:lnTo>
                    <a:pt x="241771" y="59910"/>
                  </a:lnTo>
                  <a:lnTo>
                    <a:pt x="229858" y="24739"/>
                  </a:lnTo>
                  <a:lnTo>
                    <a:pt x="220928" y="15379"/>
                  </a:lnTo>
                  <a:close/>
                </a:path>
                <a:path w="742314" h="134620">
                  <a:moveTo>
                    <a:pt x="17678" y="1460"/>
                  </a:moveTo>
                  <a:lnTo>
                    <a:pt x="0" y="1460"/>
                  </a:lnTo>
                  <a:lnTo>
                    <a:pt x="0" y="132702"/>
                  </a:lnTo>
                  <a:lnTo>
                    <a:pt x="17678" y="132702"/>
                  </a:lnTo>
                  <a:lnTo>
                    <a:pt x="17678" y="72631"/>
                  </a:lnTo>
                  <a:lnTo>
                    <a:pt x="54347" y="72631"/>
                  </a:lnTo>
                  <a:lnTo>
                    <a:pt x="44056" y="63919"/>
                  </a:lnTo>
                  <a:lnTo>
                    <a:pt x="45338" y="63309"/>
                  </a:lnTo>
                  <a:lnTo>
                    <a:pt x="46545" y="62522"/>
                  </a:lnTo>
                  <a:lnTo>
                    <a:pt x="48806" y="60566"/>
                  </a:lnTo>
                  <a:lnTo>
                    <a:pt x="50012" y="59372"/>
                  </a:lnTo>
                  <a:lnTo>
                    <a:pt x="50374" y="58978"/>
                  </a:lnTo>
                  <a:lnTo>
                    <a:pt x="17678" y="58978"/>
                  </a:lnTo>
                  <a:lnTo>
                    <a:pt x="17678" y="1460"/>
                  </a:lnTo>
                  <a:close/>
                </a:path>
                <a:path w="742314" h="134620">
                  <a:moveTo>
                    <a:pt x="54347" y="72631"/>
                  </a:moveTo>
                  <a:lnTo>
                    <a:pt x="27203" y="72631"/>
                  </a:lnTo>
                  <a:lnTo>
                    <a:pt x="28435" y="72707"/>
                  </a:lnTo>
                  <a:lnTo>
                    <a:pt x="30454" y="73012"/>
                  </a:lnTo>
                  <a:lnTo>
                    <a:pt x="81813" y="129501"/>
                  </a:lnTo>
                  <a:lnTo>
                    <a:pt x="83286" y="131000"/>
                  </a:lnTo>
                  <a:lnTo>
                    <a:pt x="88226" y="132702"/>
                  </a:lnTo>
                  <a:lnTo>
                    <a:pt x="104774" y="132702"/>
                  </a:lnTo>
                  <a:lnTo>
                    <a:pt x="54347" y="72631"/>
                  </a:lnTo>
                  <a:close/>
                </a:path>
                <a:path w="742314" h="134620">
                  <a:moveTo>
                    <a:pt x="101295" y="1460"/>
                  </a:moveTo>
                  <a:lnTo>
                    <a:pt x="84226" y="1460"/>
                  </a:lnTo>
                  <a:lnTo>
                    <a:pt x="82626" y="1778"/>
                  </a:lnTo>
                  <a:lnTo>
                    <a:pt x="80124" y="3060"/>
                  </a:lnTo>
                  <a:lnTo>
                    <a:pt x="78828" y="4152"/>
                  </a:lnTo>
                  <a:lnTo>
                    <a:pt x="33794" y="55130"/>
                  </a:lnTo>
                  <a:lnTo>
                    <a:pt x="32575" y="56540"/>
                  </a:lnTo>
                  <a:lnTo>
                    <a:pt x="31280" y="57531"/>
                  </a:lnTo>
                  <a:lnTo>
                    <a:pt x="28524" y="58686"/>
                  </a:lnTo>
                  <a:lnTo>
                    <a:pt x="26682" y="58978"/>
                  </a:lnTo>
                  <a:lnTo>
                    <a:pt x="50374" y="58978"/>
                  </a:lnTo>
                  <a:lnTo>
                    <a:pt x="51295" y="57975"/>
                  </a:lnTo>
                  <a:lnTo>
                    <a:pt x="101295" y="1460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57560" y="6043193"/>
              <a:ext cx="1573123" cy="141592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39269" y="109704"/>
              <a:ext cx="1421091" cy="557719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6614083" y="10367552"/>
            <a:ext cx="259715" cy="211454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10"/>
              </a:spcBef>
            </a:pPr>
            <a:r>
              <a:rPr dirty="0" sz="1000" spc="-15">
                <a:solidFill>
                  <a:srgbClr val="221F1F"/>
                </a:solidFill>
                <a:latin typeface="Trebuchet MS"/>
                <a:cs typeface="Trebuchet MS"/>
              </a:rPr>
              <a:t>18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52494" y="10407323"/>
            <a:ext cx="419100" cy="16319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900" spc="-20" i="1">
                <a:solidFill>
                  <a:srgbClr val="2B2D30"/>
                </a:solidFill>
                <a:latin typeface="Trebuchet MS"/>
                <a:cs typeface="Trebuchet MS"/>
              </a:rPr>
              <a:t>CEH</a:t>
            </a:r>
            <a:r>
              <a:rPr dirty="0" sz="900" spc="-85" i="1">
                <a:solidFill>
                  <a:srgbClr val="2B2D30"/>
                </a:solidFill>
                <a:latin typeface="Trebuchet MS"/>
                <a:cs typeface="Trebuchet MS"/>
              </a:rPr>
              <a:t> </a:t>
            </a:r>
            <a:r>
              <a:rPr dirty="0" sz="900" spc="-10" i="1">
                <a:solidFill>
                  <a:srgbClr val="2B2D30"/>
                </a:solidFill>
                <a:latin typeface="Trebuchet MS"/>
                <a:cs typeface="Trebuchet MS"/>
              </a:rPr>
              <a:t>v12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254108" y="10407323"/>
            <a:ext cx="1143635" cy="16319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900" spc="-10" i="1">
                <a:solidFill>
                  <a:srgbClr val="2B2D30"/>
                </a:solidFill>
                <a:latin typeface="Trebuchet MS"/>
                <a:cs typeface="Trebuchet MS"/>
                <a:hlinkClick r:id="rId19"/>
              </a:rPr>
              <a:t>ww</a:t>
            </a:r>
            <a:r>
              <a:rPr dirty="0" sz="900" spc="-50" i="1">
                <a:solidFill>
                  <a:srgbClr val="2B2D30"/>
                </a:solidFill>
                <a:latin typeface="Trebuchet MS"/>
                <a:cs typeface="Trebuchet MS"/>
                <a:hlinkClick r:id="rId19"/>
              </a:rPr>
              <a:t>w</a:t>
            </a:r>
            <a:r>
              <a:rPr dirty="0" sz="900" spc="-40" i="1">
                <a:solidFill>
                  <a:srgbClr val="2B2D30"/>
                </a:solidFill>
                <a:latin typeface="Trebuchet MS"/>
                <a:cs typeface="Trebuchet MS"/>
                <a:hlinkClick r:id="rId19"/>
              </a:rPr>
              <a:t>.eccouncil.org</a:t>
            </a:r>
            <a:r>
              <a:rPr dirty="0" sz="900" spc="-215" i="1">
                <a:solidFill>
                  <a:srgbClr val="2B2D30"/>
                </a:solidFill>
                <a:latin typeface="Trebuchet MS"/>
                <a:cs typeface="Trebuchet MS"/>
                <a:hlinkClick r:id="rId19"/>
              </a:rPr>
              <a:t>/</a:t>
            </a:r>
            <a:r>
              <a:rPr dirty="0" sz="900" spc="-20" i="1">
                <a:solidFill>
                  <a:srgbClr val="2B2D30"/>
                </a:solidFill>
                <a:latin typeface="Trebuchet MS"/>
                <a:cs typeface="Trebuchet MS"/>
                <a:hlinkClick r:id="rId19"/>
              </a:rPr>
              <a:t>ceh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4364" y="6899567"/>
            <a:ext cx="1205274" cy="193512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17005" y="1316431"/>
            <a:ext cx="1910080" cy="2710815"/>
            <a:chOff x="717005" y="1316431"/>
            <a:chExt cx="1910080" cy="2710815"/>
          </a:xfrm>
        </p:grpSpPr>
        <p:sp>
          <p:nvSpPr>
            <p:cNvPr id="4" name="object 4"/>
            <p:cNvSpPr/>
            <p:nvPr/>
          </p:nvSpPr>
          <p:spPr>
            <a:xfrm>
              <a:off x="717003" y="1316430"/>
              <a:ext cx="1910080" cy="2710815"/>
            </a:xfrm>
            <a:custGeom>
              <a:avLst/>
              <a:gdLst/>
              <a:ahLst/>
              <a:cxnLst/>
              <a:rect l="l" t="t" r="r" b="b"/>
              <a:pathLst>
                <a:path w="1910080" h="2710815">
                  <a:moveTo>
                    <a:pt x="41376" y="279349"/>
                  </a:moveTo>
                  <a:lnTo>
                    <a:pt x="3403" y="334175"/>
                  </a:lnTo>
                  <a:lnTo>
                    <a:pt x="2603" y="624801"/>
                  </a:lnTo>
                  <a:lnTo>
                    <a:pt x="41376" y="568807"/>
                  </a:lnTo>
                  <a:lnTo>
                    <a:pt x="41376" y="279349"/>
                  </a:lnTo>
                  <a:close/>
                </a:path>
                <a:path w="1910080" h="2710815">
                  <a:moveTo>
                    <a:pt x="1907451" y="1917331"/>
                  </a:moveTo>
                  <a:lnTo>
                    <a:pt x="1881365" y="1954999"/>
                  </a:lnTo>
                  <a:lnTo>
                    <a:pt x="1881365" y="2272842"/>
                  </a:lnTo>
                  <a:lnTo>
                    <a:pt x="1907184" y="2235568"/>
                  </a:lnTo>
                  <a:lnTo>
                    <a:pt x="1907451" y="1917331"/>
                  </a:lnTo>
                  <a:close/>
                </a:path>
                <a:path w="1910080" h="2710815">
                  <a:moveTo>
                    <a:pt x="1910067" y="518744"/>
                  </a:moveTo>
                  <a:lnTo>
                    <a:pt x="1904847" y="511213"/>
                  </a:lnTo>
                  <a:lnTo>
                    <a:pt x="1904847" y="521868"/>
                  </a:lnTo>
                  <a:lnTo>
                    <a:pt x="1904847" y="1868525"/>
                  </a:lnTo>
                  <a:lnTo>
                    <a:pt x="1862175" y="1930133"/>
                  </a:lnTo>
                  <a:lnTo>
                    <a:pt x="1862175" y="2627071"/>
                  </a:lnTo>
                  <a:lnTo>
                    <a:pt x="1809407" y="2703271"/>
                  </a:lnTo>
                  <a:lnTo>
                    <a:pt x="110731" y="2703271"/>
                  </a:lnTo>
                  <a:lnTo>
                    <a:pt x="47688" y="2603436"/>
                  </a:lnTo>
                  <a:lnTo>
                    <a:pt x="46761" y="2601963"/>
                  </a:lnTo>
                  <a:lnTo>
                    <a:pt x="46761" y="2600896"/>
                  </a:lnTo>
                  <a:lnTo>
                    <a:pt x="46761" y="2346833"/>
                  </a:lnTo>
                  <a:lnTo>
                    <a:pt x="5219" y="2286825"/>
                  </a:lnTo>
                  <a:lnTo>
                    <a:pt x="5219" y="661657"/>
                  </a:lnTo>
                  <a:lnTo>
                    <a:pt x="60833" y="581355"/>
                  </a:lnTo>
                  <a:lnTo>
                    <a:pt x="60833" y="108267"/>
                  </a:lnTo>
                  <a:lnTo>
                    <a:pt x="130594" y="7531"/>
                  </a:lnTo>
                  <a:lnTo>
                    <a:pt x="1844268" y="7531"/>
                  </a:lnTo>
                  <a:lnTo>
                    <a:pt x="1881403" y="61150"/>
                  </a:lnTo>
                  <a:lnTo>
                    <a:pt x="1881403" y="488010"/>
                  </a:lnTo>
                  <a:lnTo>
                    <a:pt x="1904847" y="521868"/>
                  </a:lnTo>
                  <a:lnTo>
                    <a:pt x="1904847" y="511213"/>
                  </a:lnTo>
                  <a:lnTo>
                    <a:pt x="1886610" y="484886"/>
                  </a:lnTo>
                  <a:lnTo>
                    <a:pt x="1886610" y="58026"/>
                  </a:lnTo>
                  <a:lnTo>
                    <a:pt x="1851634" y="7531"/>
                  </a:lnTo>
                  <a:lnTo>
                    <a:pt x="1846427" y="0"/>
                  </a:lnTo>
                  <a:lnTo>
                    <a:pt x="128435" y="0"/>
                  </a:lnTo>
                  <a:lnTo>
                    <a:pt x="55613" y="105143"/>
                  </a:lnTo>
                  <a:lnTo>
                    <a:pt x="55613" y="578231"/>
                  </a:lnTo>
                  <a:lnTo>
                    <a:pt x="0" y="658545"/>
                  </a:lnTo>
                  <a:lnTo>
                    <a:pt x="0" y="2289949"/>
                  </a:lnTo>
                  <a:lnTo>
                    <a:pt x="41554" y="2349944"/>
                  </a:lnTo>
                  <a:lnTo>
                    <a:pt x="41554" y="2604897"/>
                  </a:lnTo>
                  <a:lnTo>
                    <a:pt x="42227" y="2605976"/>
                  </a:lnTo>
                  <a:lnTo>
                    <a:pt x="108432" y="2710802"/>
                  </a:lnTo>
                  <a:lnTo>
                    <a:pt x="1811566" y="2710802"/>
                  </a:lnTo>
                  <a:lnTo>
                    <a:pt x="1816773" y="2703271"/>
                  </a:lnTo>
                  <a:lnTo>
                    <a:pt x="1867395" y="2630182"/>
                  </a:lnTo>
                  <a:lnTo>
                    <a:pt x="1867395" y="1933257"/>
                  </a:lnTo>
                  <a:lnTo>
                    <a:pt x="1910067" y="1871649"/>
                  </a:lnTo>
                  <a:lnTo>
                    <a:pt x="1910067" y="518744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5686" y="1386471"/>
              <a:ext cx="100164" cy="1446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36152" y="3814546"/>
              <a:ext cx="100164" cy="14462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717005" y="4134764"/>
            <a:ext cx="1910080" cy="2710815"/>
            <a:chOff x="717005" y="4134764"/>
            <a:chExt cx="1910080" cy="2710815"/>
          </a:xfrm>
        </p:grpSpPr>
        <p:sp>
          <p:nvSpPr>
            <p:cNvPr id="8" name="object 8"/>
            <p:cNvSpPr/>
            <p:nvPr/>
          </p:nvSpPr>
          <p:spPr>
            <a:xfrm>
              <a:off x="717003" y="4134764"/>
              <a:ext cx="1910080" cy="2710815"/>
            </a:xfrm>
            <a:custGeom>
              <a:avLst/>
              <a:gdLst/>
              <a:ahLst/>
              <a:cxnLst/>
              <a:rect l="l" t="t" r="r" b="b"/>
              <a:pathLst>
                <a:path w="1910080" h="2710815">
                  <a:moveTo>
                    <a:pt x="41376" y="279336"/>
                  </a:moveTo>
                  <a:lnTo>
                    <a:pt x="3403" y="334162"/>
                  </a:lnTo>
                  <a:lnTo>
                    <a:pt x="2603" y="624789"/>
                  </a:lnTo>
                  <a:lnTo>
                    <a:pt x="41376" y="568794"/>
                  </a:lnTo>
                  <a:lnTo>
                    <a:pt x="41376" y="279336"/>
                  </a:lnTo>
                  <a:close/>
                </a:path>
                <a:path w="1910080" h="2710815">
                  <a:moveTo>
                    <a:pt x="1907451" y="1917319"/>
                  </a:moveTo>
                  <a:lnTo>
                    <a:pt x="1881365" y="1954987"/>
                  </a:lnTo>
                  <a:lnTo>
                    <a:pt x="1881365" y="2272830"/>
                  </a:lnTo>
                  <a:lnTo>
                    <a:pt x="1907184" y="2235555"/>
                  </a:lnTo>
                  <a:lnTo>
                    <a:pt x="1907451" y="1917319"/>
                  </a:lnTo>
                  <a:close/>
                </a:path>
                <a:path w="1910080" h="2710815">
                  <a:moveTo>
                    <a:pt x="1910067" y="518744"/>
                  </a:moveTo>
                  <a:lnTo>
                    <a:pt x="1904847" y="511213"/>
                  </a:lnTo>
                  <a:lnTo>
                    <a:pt x="1904847" y="521868"/>
                  </a:lnTo>
                  <a:lnTo>
                    <a:pt x="1904847" y="1868525"/>
                  </a:lnTo>
                  <a:lnTo>
                    <a:pt x="1862175" y="1930133"/>
                  </a:lnTo>
                  <a:lnTo>
                    <a:pt x="1862175" y="2627058"/>
                  </a:lnTo>
                  <a:lnTo>
                    <a:pt x="1809407" y="2703271"/>
                  </a:lnTo>
                  <a:lnTo>
                    <a:pt x="110731" y="2703271"/>
                  </a:lnTo>
                  <a:lnTo>
                    <a:pt x="47688" y="2603436"/>
                  </a:lnTo>
                  <a:lnTo>
                    <a:pt x="46761" y="2601963"/>
                  </a:lnTo>
                  <a:lnTo>
                    <a:pt x="46761" y="2600896"/>
                  </a:lnTo>
                  <a:lnTo>
                    <a:pt x="46761" y="2346833"/>
                  </a:lnTo>
                  <a:lnTo>
                    <a:pt x="5219" y="2286825"/>
                  </a:lnTo>
                  <a:lnTo>
                    <a:pt x="5219" y="661657"/>
                  </a:lnTo>
                  <a:lnTo>
                    <a:pt x="60833" y="581355"/>
                  </a:lnTo>
                  <a:lnTo>
                    <a:pt x="60833" y="108267"/>
                  </a:lnTo>
                  <a:lnTo>
                    <a:pt x="130594" y="7531"/>
                  </a:lnTo>
                  <a:lnTo>
                    <a:pt x="1844268" y="7531"/>
                  </a:lnTo>
                  <a:lnTo>
                    <a:pt x="1881403" y="61137"/>
                  </a:lnTo>
                  <a:lnTo>
                    <a:pt x="1881403" y="488010"/>
                  </a:lnTo>
                  <a:lnTo>
                    <a:pt x="1904847" y="521868"/>
                  </a:lnTo>
                  <a:lnTo>
                    <a:pt x="1904847" y="511213"/>
                  </a:lnTo>
                  <a:lnTo>
                    <a:pt x="1886610" y="484886"/>
                  </a:lnTo>
                  <a:lnTo>
                    <a:pt x="1886610" y="58026"/>
                  </a:lnTo>
                  <a:lnTo>
                    <a:pt x="1851634" y="7531"/>
                  </a:lnTo>
                  <a:lnTo>
                    <a:pt x="1846427" y="0"/>
                  </a:lnTo>
                  <a:lnTo>
                    <a:pt x="128435" y="0"/>
                  </a:lnTo>
                  <a:lnTo>
                    <a:pt x="55613" y="105143"/>
                  </a:lnTo>
                  <a:lnTo>
                    <a:pt x="55613" y="578231"/>
                  </a:lnTo>
                  <a:lnTo>
                    <a:pt x="0" y="658545"/>
                  </a:lnTo>
                  <a:lnTo>
                    <a:pt x="0" y="2289949"/>
                  </a:lnTo>
                  <a:lnTo>
                    <a:pt x="41554" y="2349944"/>
                  </a:lnTo>
                  <a:lnTo>
                    <a:pt x="41554" y="2604897"/>
                  </a:lnTo>
                  <a:lnTo>
                    <a:pt x="42227" y="2605976"/>
                  </a:lnTo>
                  <a:lnTo>
                    <a:pt x="108432" y="2710802"/>
                  </a:lnTo>
                  <a:lnTo>
                    <a:pt x="1811566" y="2710802"/>
                  </a:lnTo>
                  <a:lnTo>
                    <a:pt x="1816773" y="2703271"/>
                  </a:lnTo>
                  <a:lnTo>
                    <a:pt x="1867395" y="2630182"/>
                  </a:lnTo>
                  <a:lnTo>
                    <a:pt x="1867395" y="1933257"/>
                  </a:lnTo>
                  <a:lnTo>
                    <a:pt x="1910067" y="1871649"/>
                  </a:lnTo>
                  <a:lnTo>
                    <a:pt x="1910067" y="518744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5686" y="4204792"/>
              <a:ext cx="100164" cy="1446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36152" y="6632867"/>
              <a:ext cx="100164" cy="144627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2821978" y="1316431"/>
            <a:ext cx="1910080" cy="2710815"/>
            <a:chOff x="2821978" y="1316431"/>
            <a:chExt cx="1910080" cy="2710815"/>
          </a:xfrm>
        </p:grpSpPr>
        <p:sp>
          <p:nvSpPr>
            <p:cNvPr id="12" name="object 12"/>
            <p:cNvSpPr/>
            <p:nvPr/>
          </p:nvSpPr>
          <p:spPr>
            <a:xfrm>
              <a:off x="2821978" y="1316430"/>
              <a:ext cx="1910080" cy="2710815"/>
            </a:xfrm>
            <a:custGeom>
              <a:avLst/>
              <a:gdLst/>
              <a:ahLst/>
              <a:cxnLst/>
              <a:rect l="l" t="t" r="r" b="b"/>
              <a:pathLst>
                <a:path w="1910079" h="2710815">
                  <a:moveTo>
                    <a:pt x="41376" y="279349"/>
                  </a:moveTo>
                  <a:lnTo>
                    <a:pt x="3403" y="334175"/>
                  </a:lnTo>
                  <a:lnTo>
                    <a:pt x="2603" y="624801"/>
                  </a:lnTo>
                  <a:lnTo>
                    <a:pt x="41376" y="568807"/>
                  </a:lnTo>
                  <a:lnTo>
                    <a:pt x="41376" y="279349"/>
                  </a:lnTo>
                  <a:close/>
                </a:path>
                <a:path w="1910079" h="2710815">
                  <a:moveTo>
                    <a:pt x="1907451" y="1917331"/>
                  </a:moveTo>
                  <a:lnTo>
                    <a:pt x="1881365" y="1954999"/>
                  </a:lnTo>
                  <a:lnTo>
                    <a:pt x="1881365" y="2272842"/>
                  </a:lnTo>
                  <a:lnTo>
                    <a:pt x="1907184" y="2235568"/>
                  </a:lnTo>
                  <a:lnTo>
                    <a:pt x="1907451" y="1917331"/>
                  </a:lnTo>
                  <a:close/>
                </a:path>
                <a:path w="1910079" h="2710815">
                  <a:moveTo>
                    <a:pt x="1910067" y="518744"/>
                  </a:moveTo>
                  <a:lnTo>
                    <a:pt x="1904847" y="511213"/>
                  </a:lnTo>
                  <a:lnTo>
                    <a:pt x="1904847" y="521868"/>
                  </a:lnTo>
                  <a:lnTo>
                    <a:pt x="1904847" y="1868525"/>
                  </a:lnTo>
                  <a:lnTo>
                    <a:pt x="1862175" y="1930133"/>
                  </a:lnTo>
                  <a:lnTo>
                    <a:pt x="1862175" y="2627071"/>
                  </a:lnTo>
                  <a:lnTo>
                    <a:pt x="1809407" y="2703271"/>
                  </a:lnTo>
                  <a:lnTo>
                    <a:pt x="110731" y="2703271"/>
                  </a:lnTo>
                  <a:lnTo>
                    <a:pt x="47688" y="2603436"/>
                  </a:lnTo>
                  <a:lnTo>
                    <a:pt x="46761" y="2601963"/>
                  </a:lnTo>
                  <a:lnTo>
                    <a:pt x="46761" y="2600896"/>
                  </a:lnTo>
                  <a:lnTo>
                    <a:pt x="46761" y="2346833"/>
                  </a:lnTo>
                  <a:lnTo>
                    <a:pt x="5219" y="2286825"/>
                  </a:lnTo>
                  <a:lnTo>
                    <a:pt x="5219" y="661657"/>
                  </a:lnTo>
                  <a:lnTo>
                    <a:pt x="60833" y="581355"/>
                  </a:lnTo>
                  <a:lnTo>
                    <a:pt x="60833" y="108267"/>
                  </a:lnTo>
                  <a:lnTo>
                    <a:pt x="130594" y="7531"/>
                  </a:lnTo>
                  <a:lnTo>
                    <a:pt x="1844268" y="7531"/>
                  </a:lnTo>
                  <a:lnTo>
                    <a:pt x="1881403" y="61150"/>
                  </a:lnTo>
                  <a:lnTo>
                    <a:pt x="1881403" y="488010"/>
                  </a:lnTo>
                  <a:lnTo>
                    <a:pt x="1904847" y="521868"/>
                  </a:lnTo>
                  <a:lnTo>
                    <a:pt x="1904847" y="511213"/>
                  </a:lnTo>
                  <a:lnTo>
                    <a:pt x="1886610" y="484886"/>
                  </a:lnTo>
                  <a:lnTo>
                    <a:pt x="1886623" y="58026"/>
                  </a:lnTo>
                  <a:lnTo>
                    <a:pt x="1851634" y="7531"/>
                  </a:lnTo>
                  <a:lnTo>
                    <a:pt x="1846427" y="0"/>
                  </a:lnTo>
                  <a:lnTo>
                    <a:pt x="128435" y="0"/>
                  </a:lnTo>
                  <a:lnTo>
                    <a:pt x="55613" y="105143"/>
                  </a:lnTo>
                  <a:lnTo>
                    <a:pt x="55613" y="578231"/>
                  </a:lnTo>
                  <a:lnTo>
                    <a:pt x="0" y="658545"/>
                  </a:lnTo>
                  <a:lnTo>
                    <a:pt x="0" y="2289949"/>
                  </a:lnTo>
                  <a:lnTo>
                    <a:pt x="41554" y="2349944"/>
                  </a:lnTo>
                  <a:lnTo>
                    <a:pt x="41554" y="2604897"/>
                  </a:lnTo>
                  <a:lnTo>
                    <a:pt x="42227" y="2605976"/>
                  </a:lnTo>
                  <a:lnTo>
                    <a:pt x="108432" y="2710802"/>
                  </a:lnTo>
                  <a:lnTo>
                    <a:pt x="1811566" y="2710802"/>
                  </a:lnTo>
                  <a:lnTo>
                    <a:pt x="1816773" y="2703271"/>
                  </a:lnTo>
                  <a:lnTo>
                    <a:pt x="1867395" y="2630182"/>
                  </a:lnTo>
                  <a:lnTo>
                    <a:pt x="1867395" y="1933257"/>
                  </a:lnTo>
                  <a:lnTo>
                    <a:pt x="1910067" y="1871649"/>
                  </a:lnTo>
                  <a:lnTo>
                    <a:pt x="1910067" y="518744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20657" y="1386471"/>
              <a:ext cx="100164" cy="1446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1126" y="3814546"/>
              <a:ext cx="100164" cy="144627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2821978" y="4134764"/>
            <a:ext cx="1910080" cy="2710815"/>
            <a:chOff x="2821978" y="4134764"/>
            <a:chExt cx="1910080" cy="2710815"/>
          </a:xfrm>
        </p:grpSpPr>
        <p:sp>
          <p:nvSpPr>
            <p:cNvPr id="16" name="object 16"/>
            <p:cNvSpPr/>
            <p:nvPr/>
          </p:nvSpPr>
          <p:spPr>
            <a:xfrm>
              <a:off x="2821978" y="4134764"/>
              <a:ext cx="1910080" cy="2710815"/>
            </a:xfrm>
            <a:custGeom>
              <a:avLst/>
              <a:gdLst/>
              <a:ahLst/>
              <a:cxnLst/>
              <a:rect l="l" t="t" r="r" b="b"/>
              <a:pathLst>
                <a:path w="1910079" h="2710815">
                  <a:moveTo>
                    <a:pt x="41376" y="279336"/>
                  </a:moveTo>
                  <a:lnTo>
                    <a:pt x="3403" y="334162"/>
                  </a:lnTo>
                  <a:lnTo>
                    <a:pt x="2603" y="624789"/>
                  </a:lnTo>
                  <a:lnTo>
                    <a:pt x="41376" y="568794"/>
                  </a:lnTo>
                  <a:lnTo>
                    <a:pt x="41376" y="279336"/>
                  </a:lnTo>
                  <a:close/>
                </a:path>
                <a:path w="1910079" h="2710815">
                  <a:moveTo>
                    <a:pt x="1907451" y="1917319"/>
                  </a:moveTo>
                  <a:lnTo>
                    <a:pt x="1881365" y="1954987"/>
                  </a:lnTo>
                  <a:lnTo>
                    <a:pt x="1881365" y="2272830"/>
                  </a:lnTo>
                  <a:lnTo>
                    <a:pt x="1907184" y="2235555"/>
                  </a:lnTo>
                  <a:lnTo>
                    <a:pt x="1907451" y="1917319"/>
                  </a:lnTo>
                  <a:close/>
                </a:path>
                <a:path w="1910079" h="2710815">
                  <a:moveTo>
                    <a:pt x="1910067" y="518744"/>
                  </a:moveTo>
                  <a:lnTo>
                    <a:pt x="1904847" y="511213"/>
                  </a:lnTo>
                  <a:lnTo>
                    <a:pt x="1904847" y="521868"/>
                  </a:lnTo>
                  <a:lnTo>
                    <a:pt x="1904847" y="1868525"/>
                  </a:lnTo>
                  <a:lnTo>
                    <a:pt x="1862175" y="1930133"/>
                  </a:lnTo>
                  <a:lnTo>
                    <a:pt x="1862175" y="2627058"/>
                  </a:lnTo>
                  <a:lnTo>
                    <a:pt x="1809407" y="2703271"/>
                  </a:lnTo>
                  <a:lnTo>
                    <a:pt x="110731" y="2703271"/>
                  </a:lnTo>
                  <a:lnTo>
                    <a:pt x="47688" y="2603436"/>
                  </a:lnTo>
                  <a:lnTo>
                    <a:pt x="46761" y="2601963"/>
                  </a:lnTo>
                  <a:lnTo>
                    <a:pt x="46761" y="2600896"/>
                  </a:lnTo>
                  <a:lnTo>
                    <a:pt x="46761" y="2346833"/>
                  </a:lnTo>
                  <a:lnTo>
                    <a:pt x="5219" y="2286825"/>
                  </a:lnTo>
                  <a:lnTo>
                    <a:pt x="5219" y="661657"/>
                  </a:lnTo>
                  <a:lnTo>
                    <a:pt x="60833" y="581355"/>
                  </a:lnTo>
                  <a:lnTo>
                    <a:pt x="60833" y="108267"/>
                  </a:lnTo>
                  <a:lnTo>
                    <a:pt x="130594" y="7531"/>
                  </a:lnTo>
                  <a:lnTo>
                    <a:pt x="1844268" y="7531"/>
                  </a:lnTo>
                  <a:lnTo>
                    <a:pt x="1881403" y="61137"/>
                  </a:lnTo>
                  <a:lnTo>
                    <a:pt x="1881403" y="488010"/>
                  </a:lnTo>
                  <a:lnTo>
                    <a:pt x="1904847" y="521868"/>
                  </a:lnTo>
                  <a:lnTo>
                    <a:pt x="1904847" y="511213"/>
                  </a:lnTo>
                  <a:lnTo>
                    <a:pt x="1886610" y="484886"/>
                  </a:lnTo>
                  <a:lnTo>
                    <a:pt x="1886623" y="58026"/>
                  </a:lnTo>
                  <a:lnTo>
                    <a:pt x="1851634" y="7531"/>
                  </a:lnTo>
                  <a:lnTo>
                    <a:pt x="1846427" y="0"/>
                  </a:lnTo>
                  <a:lnTo>
                    <a:pt x="128435" y="0"/>
                  </a:lnTo>
                  <a:lnTo>
                    <a:pt x="55613" y="105143"/>
                  </a:lnTo>
                  <a:lnTo>
                    <a:pt x="55613" y="578231"/>
                  </a:lnTo>
                  <a:lnTo>
                    <a:pt x="0" y="658545"/>
                  </a:lnTo>
                  <a:lnTo>
                    <a:pt x="0" y="2289949"/>
                  </a:lnTo>
                  <a:lnTo>
                    <a:pt x="41554" y="2349944"/>
                  </a:lnTo>
                  <a:lnTo>
                    <a:pt x="41554" y="2604897"/>
                  </a:lnTo>
                  <a:lnTo>
                    <a:pt x="42227" y="2605976"/>
                  </a:lnTo>
                  <a:lnTo>
                    <a:pt x="108432" y="2710802"/>
                  </a:lnTo>
                  <a:lnTo>
                    <a:pt x="1811566" y="2710802"/>
                  </a:lnTo>
                  <a:lnTo>
                    <a:pt x="1816773" y="2703271"/>
                  </a:lnTo>
                  <a:lnTo>
                    <a:pt x="1867395" y="2630182"/>
                  </a:lnTo>
                  <a:lnTo>
                    <a:pt x="1867395" y="1933257"/>
                  </a:lnTo>
                  <a:lnTo>
                    <a:pt x="1910067" y="1871649"/>
                  </a:lnTo>
                  <a:lnTo>
                    <a:pt x="1910067" y="518744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20657" y="4204792"/>
              <a:ext cx="100164" cy="14462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1126" y="6632867"/>
              <a:ext cx="100164" cy="144627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4926939" y="1316431"/>
            <a:ext cx="1910080" cy="2710815"/>
            <a:chOff x="4926939" y="1316431"/>
            <a:chExt cx="1910080" cy="2710815"/>
          </a:xfrm>
        </p:grpSpPr>
        <p:sp>
          <p:nvSpPr>
            <p:cNvPr id="20" name="object 20"/>
            <p:cNvSpPr/>
            <p:nvPr/>
          </p:nvSpPr>
          <p:spPr>
            <a:xfrm>
              <a:off x="4926939" y="1316430"/>
              <a:ext cx="1910080" cy="2710815"/>
            </a:xfrm>
            <a:custGeom>
              <a:avLst/>
              <a:gdLst/>
              <a:ahLst/>
              <a:cxnLst/>
              <a:rect l="l" t="t" r="r" b="b"/>
              <a:pathLst>
                <a:path w="1910079" h="2710815">
                  <a:moveTo>
                    <a:pt x="41376" y="279349"/>
                  </a:moveTo>
                  <a:lnTo>
                    <a:pt x="3403" y="334175"/>
                  </a:lnTo>
                  <a:lnTo>
                    <a:pt x="2603" y="624801"/>
                  </a:lnTo>
                  <a:lnTo>
                    <a:pt x="41376" y="568807"/>
                  </a:lnTo>
                  <a:lnTo>
                    <a:pt x="41376" y="279349"/>
                  </a:lnTo>
                  <a:close/>
                </a:path>
                <a:path w="1910079" h="2710815">
                  <a:moveTo>
                    <a:pt x="1907451" y="1917331"/>
                  </a:moveTo>
                  <a:lnTo>
                    <a:pt x="1881365" y="1954999"/>
                  </a:lnTo>
                  <a:lnTo>
                    <a:pt x="1881365" y="2272842"/>
                  </a:lnTo>
                  <a:lnTo>
                    <a:pt x="1907184" y="2235568"/>
                  </a:lnTo>
                  <a:lnTo>
                    <a:pt x="1907451" y="1917331"/>
                  </a:lnTo>
                  <a:close/>
                </a:path>
                <a:path w="1910079" h="2710815">
                  <a:moveTo>
                    <a:pt x="1910067" y="518744"/>
                  </a:moveTo>
                  <a:lnTo>
                    <a:pt x="1904847" y="511213"/>
                  </a:lnTo>
                  <a:lnTo>
                    <a:pt x="1904847" y="521868"/>
                  </a:lnTo>
                  <a:lnTo>
                    <a:pt x="1904847" y="1868525"/>
                  </a:lnTo>
                  <a:lnTo>
                    <a:pt x="1862175" y="1930133"/>
                  </a:lnTo>
                  <a:lnTo>
                    <a:pt x="1862175" y="2627071"/>
                  </a:lnTo>
                  <a:lnTo>
                    <a:pt x="1809407" y="2703271"/>
                  </a:lnTo>
                  <a:lnTo>
                    <a:pt x="110731" y="2703271"/>
                  </a:lnTo>
                  <a:lnTo>
                    <a:pt x="47688" y="2603436"/>
                  </a:lnTo>
                  <a:lnTo>
                    <a:pt x="46761" y="2601963"/>
                  </a:lnTo>
                  <a:lnTo>
                    <a:pt x="46761" y="2600896"/>
                  </a:lnTo>
                  <a:lnTo>
                    <a:pt x="46761" y="2346833"/>
                  </a:lnTo>
                  <a:lnTo>
                    <a:pt x="5219" y="2286825"/>
                  </a:lnTo>
                  <a:lnTo>
                    <a:pt x="5219" y="661657"/>
                  </a:lnTo>
                  <a:lnTo>
                    <a:pt x="60833" y="581355"/>
                  </a:lnTo>
                  <a:lnTo>
                    <a:pt x="60833" y="108267"/>
                  </a:lnTo>
                  <a:lnTo>
                    <a:pt x="130594" y="7531"/>
                  </a:lnTo>
                  <a:lnTo>
                    <a:pt x="1844268" y="7531"/>
                  </a:lnTo>
                  <a:lnTo>
                    <a:pt x="1881403" y="61150"/>
                  </a:lnTo>
                  <a:lnTo>
                    <a:pt x="1881403" y="488010"/>
                  </a:lnTo>
                  <a:lnTo>
                    <a:pt x="1904847" y="521868"/>
                  </a:lnTo>
                  <a:lnTo>
                    <a:pt x="1904847" y="511213"/>
                  </a:lnTo>
                  <a:lnTo>
                    <a:pt x="1886610" y="484886"/>
                  </a:lnTo>
                  <a:lnTo>
                    <a:pt x="1886610" y="58026"/>
                  </a:lnTo>
                  <a:lnTo>
                    <a:pt x="1851634" y="7531"/>
                  </a:lnTo>
                  <a:lnTo>
                    <a:pt x="1846427" y="0"/>
                  </a:lnTo>
                  <a:lnTo>
                    <a:pt x="128435" y="0"/>
                  </a:lnTo>
                  <a:lnTo>
                    <a:pt x="55613" y="105143"/>
                  </a:lnTo>
                  <a:lnTo>
                    <a:pt x="55613" y="578231"/>
                  </a:lnTo>
                  <a:lnTo>
                    <a:pt x="0" y="658545"/>
                  </a:lnTo>
                  <a:lnTo>
                    <a:pt x="0" y="2289949"/>
                  </a:lnTo>
                  <a:lnTo>
                    <a:pt x="41554" y="2349944"/>
                  </a:lnTo>
                  <a:lnTo>
                    <a:pt x="41554" y="2604897"/>
                  </a:lnTo>
                  <a:lnTo>
                    <a:pt x="42227" y="2605976"/>
                  </a:lnTo>
                  <a:lnTo>
                    <a:pt x="108432" y="2710802"/>
                  </a:lnTo>
                  <a:lnTo>
                    <a:pt x="1811566" y="2710802"/>
                  </a:lnTo>
                  <a:lnTo>
                    <a:pt x="1816773" y="2703271"/>
                  </a:lnTo>
                  <a:lnTo>
                    <a:pt x="1867395" y="2630182"/>
                  </a:lnTo>
                  <a:lnTo>
                    <a:pt x="1867395" y="1933257"/>
                  </a:lnTo>
                  <a:lnTo>
                    <a:pt x="1910067" y="1871649"/>
                  </a:lnTo>
                  <a:lnTo>
                    <a:pt x="1910067" y="518744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5618" y="1386471"/>
              <a:ext cx="100164" cy="14462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46087" y="3814546"/>
              <a:ext cx="100164" cy="144627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4926939" y="4134764"/>
            <a:ext cx="1910080" cy="2710815"/>
            <a:chOff x="4926939" y="4134764"/>
            <a:chExt cx="1910080" cy="2710815"/>
          </a:xfrm>
        </p:grpSpPr>
        <p:sp>
          <p:nvSpPr>
            <p:cNvPr id="24" name="object 24"/>
            <p:cNvSpPr/>
            <p:nvPr/>
          </p:nvSpPr>
          <p:spPr>
            <a:xfrm>
              <a:off x="4926939" y="4134764"/>
              <a:ext cx="1910080" cy="2710815"/>
            </a:xfrm>
            <a:custGeom>
              <a:avLst/>
              <a:gdLst/>
              <a:ahLst/>
              <a:cxnLst/>
              <a:rect l="l" t="t" r="r" b="b"/>
              <a:pathLst>
                <a:path w="1910079" h="2710815">
                  <a:moveTo>
                    <a:pt x="41376" y="279336"/>
                  </a:moveTo>
                  <a:lnTo>
                    <a:pt x="3403" y="334162"/>
                  </a:lnTo>
                  <a:lnTo>
                    <a:pt x="2603" y="624789"/>
                  </a:lnTo>
                  <a:lnTo>
                    <a:pt x="41376" y="568794"/>
                  </a:lnTo>
                  <a:lnTo>
                    <a:pt x="41376" y="279336"/>
                  </a:lnTo>
                  <a:close/>
                </a:path>
                <a:path w="1910079" h="2710815">
                  <a:moveTo>
                    <a:pt x="1907451" y="1917319"/>
                  </a:moveTo>
                  <a:lnTo>
                    <a:pt x="1881365" y="1954987"/>
                  </a:lnTo>
                  <a:lnTo>
                    <a:pt x="1881365" y="2272830"/>
                  </a:lnTo>
                  <a:lnTo>
                    <a:pt x="1907184" y="2235555"/>
                  </a:lnTo>
                  <a:lnTo>
                    <a:pt x="1907451" y="1917319"/>
                  </a:lnTo>
                  <a:close/>
                </a:path>
                <a:path w="1910079" h="2710815">
                  <a:moveTo>
                    <a:pt x="1910067" y="518744"/>
                  </a:moveTo>
                  <a:lnTo>
                    <a:pt x="1904847" y="511213"/>
                  </a:lnTo>
                  <a:lnTo>
                    <a:pt x="1904847" y="521868"/>
                  </a:lnTo>
                  <a:lnTo>
                    <a:pt x="1904847" y="1868525"/>
                  </a:lnTo>
                  <a:lnTo>
                    <a:pt x="1862175" y="1930133"/>
                  </a:lnTo>
                  <a:lnTo>
                    <a:pt x="1862175" y="2627058"/>
                  </a:lnTo>
                  <a:lnTo>
                    <a:pt x="1809407" y="2703271"/>
                  </a:lnTo>
                  <a:lnTo>
                    <a:pt x="110731" y="2703271"/>
                  </a:lnTo>
                  <a:lnTo>
                    <a:pt x="47688" y="2603436"/>
                  </a:lnTo>
                  <a:lnTo>
                    <a:pt x="46761" y="2601963"/>
                  </a:lnTo>
                  <a:lnTo>
                    <a:pt x="46761" y="2600896"/>
                  </a:lnTo>
                  <a:lnTo>
                    <a:pt x="46761" y="2346833"/>
                  </a:lnTo>
                  <a:lnTo>
                    <a:pt x="5219" y="2286825"/>
                  </a:lnTo>
                  <a:lnTo>
                    <a:pt x="5219" y="661657"/>
                  </a:lnTo>
                  <a:lnTo>
                    <a:pt x="60833" y="581355"/>
                  </a:lnTo>
                  <a:lnTo>
                    <a:pt x="60833" y="108267"/>
                  </a:lnTo>
                  <a:lnTo>
                    <a:pt x="130594" y="7531"/>
                  </a:lnTo>
                  <a:lnTo>
                    <a:pt x="1844268" y="7531"/>
                  </a:lnTo>
                  <a:lnTo>
                    <a:pt x="1881403" y="61137"/>
                  </a:lnTo>
                  <a:lnTo>
                    <a:pt x="1881403" y="488010"/>
                  </a:lnTo>
                  <a:lnTo>
                    <a:pt x="1904847" y="521868"/>
                  </a:lnTo>
                  <a:lnTo>
                    <a:pt x="1904847" y="511213"/>
                  </a:lnTo>
                  <a:lnTo>
                    <a:pt x="1886610" y="484886"/>
                  </a:lnTo>
                  <a:lnTo>
                    <a:pt x="1886610" y="58026"/>
                  </a:lnTo>
                  <a:lnTo>
                    <a:pt x="1851634" y="7531"/>
                  </a:lnTo>
                  <a:lnTo>
                    <a:pt x="1846427" y="0"/>
                  </a:lnTo>
                  <a:lnTo>
                    <a:pt x="128435" y="0"/>
                  </a:lnTo>
                  <a:lnTo>
                    <a:pt x="55613" y="105143"/>
                  </a:lnTo>
                  <a:lnTo>
                    <a:pt x="55613" y="578231"/>
                  </a:lnTo>
                  <a:lnTo>
                    <a:pt x="0" y="658545"/>
                  </a:lnTo>
                  <a:lnTo>
                    <a:pt x="0" y="2289949"/>
                  </a:lnTo>
                  <a:lnTo>
                    <a:pt x="41554" y="2349944"/>
                  </a:lnTo>
                  <a:lnTo>
                    <a:pt x="41554" y="2604897"/>
                  </a:lnTo>
                  <a:lnTo>
                    <a:pt x="42227" y="2605976"/>
                  </a:lnTo>
                  <a:lnTo>
                    <a:pt x="108432" y="2710802"/>
                  </a:lnTo>
                  <a:lnTo>
                    <a:pt x="1811566" y="2710802"/>
                  </a:lnTo>
                  <a:lnTo>
                    <a:pt x="1816773" y="2703271"/>
                  </a:lnTo>
                  <a:lnTo>
                    <a:pt x="1867395" y="2630182"/>
                  </a:lnTo>
                  <a:lnTo>
                    <a:pt x="1867395" y="1933257"/>
                  </a:lnTo>
                  <a:lnTo>
                    <a:pt x="1910067" y="1871649"/>
                  </a:lnTo>
                  <a:lnTo>
                    <a:pt x="1910067" y="518744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5618" y="4204792"/>
              <a:ext cx="100164" cy="14462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46087" y="6632867"/>
              <a:ext cx="100164" cy="144627"/>
            </a:xfrm>
            <a:prstGeom prst="rect">
              <a:avLst/>
            </a:prstGeom>
          </p:spPr>
        </p:pic>
      </p:grpSp>
      <p:sp>
        <p:nvSpPr>
          <p:cNvPr id="27" name="object 27"/>
          <p:cNvSpPr/>
          <p:nvPr/>
        </p:nvSpPr>
        <p:spPr>
          <a:xfrm>
            <a:off x="0" y="10208860"/>
            <a:ext cx="7557134" cy="6350"/>
          </a:xfrm>
          <a:custGeom>
            <a:avLst/>
            <a:gdLst/>
            <a:ahLst/>
            <a:cxnLst/>
            <a:rect l="l" t="t" r="r" b="b"/>
            <a:pathLst>
              <a:path w="7557134" h="6350">
                <a:moveTo>
                  <a:pt x="0" y="0"/>
                </a:moveTo>
                <a:lnTo>
                  <a:pt x="0" y="6349"/>
                </a:lnTo>
                <a:lnTo>
                  <a:pt x="7557008" y="6349"/>
                </a:lnTo>
                <a:lnTo>
                  <a:pt x="75570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3535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8" name="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8731" y="758279"/>
            <a:ext cx="2204450" cy="262089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2976879" y="671593"/>
            <a:ext cx="521970" cy="3708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250" spc="-100" b="1">
                <a:solidFill>
                  <a:srgbClr val="221F1F"/>
                </a:solidFill>
                <a:latin typeface="Trebuchet MS"/>
                <a:cs typeface="Trebuchet MS"/>
              </a:rPr>
              <a:t>CEH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94572" y="3383000"/>
            <a:ext cx="121031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48260">
              <a:lnSpc>
                <a:spcPct val="100000"/>
              </a:lnSpc>
              <a:spcBef>
                <a:spcPts val="100"/>
              </a:spcBef>
            </a:pPr>
            <a:r>
              <a:rPr dirty="0" sz="1000" spc="-65" i="1">
                <a:solidFill>
                  <a:srgbClr val="231F1F"/>
                </a:solidFill>
                <a:latin typeface="Trebuchet MS"/>
                <a:cs typeface="Trebuchet MS"/>
              </a:rPr>
              <a:t>“Skills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110" i="1">
                <a:solidFill>
                  <a:srgbClr val="231F1F"/>
                </a:solidFill>
                <a:latin typeface="Trebuchet MS"/>
                <a:cs typeface="Trebuchet MS"/>
              </a:rPr>
              <a:t>f</a:t>
            </a:r>
            <a:r>
              <a:rPr dirty="0" sz="1000" spc="-110" i="1">
                <a:solidFill>
                  <a:srgbClr val="231F1F"/>
                </a:solidFill>
                <a:latin typeface="Trebuchet MS"/>
                <a:cs typeface="Trebuchet MS"/>
              </a:rPr>
              <a:t>r</a:t>
            </a:r>
            <a:r>
              <a:rPr dirty="0" sz="1000" spc="5" i="1">
                <a:solidFill>
                  <a:srgbClr val="231F1F"/>
                </a:solidFill>
                <a:latin typeface="Trebuchet MS"/>
                <a:cs typeface="Trebuchet MS"/>
              </a:rPr>
              <a:t>om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45" i="1">
                <a:solidFill>
                  <a:srgbClr val="231F1F"/>
                </a:solidFill>
                <a:latin typeface="Trebuchet MS"/>
                <a:cs typeface="Trebuchet MS"/>
              </a:rPr>
              <a:t>the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20" i="1">
                <a:solidFill>
                  <a:srgbClr val="231F1F"/>
                </a:solidFill>
                <a:latin typeface="Trebuchet MS"/>
                <a:cs typeface="Trebuchet MS"/>
              </a:rPr>
              <a:t>CEH  </a:t>
            </a:r>
            <a:r>
              <a:rPr dirty="0" sz="1000" spc="10" i="1">
                <a:solidFill>
                  <a:srgbClr val="231F1F"/>
                </a:solidFill>
                <a:latin typeface="Trebuchet MS"/>
                <a:cs typeface="Trebuchet MS"/>
              </a:rPr>
              <a:t>p</a:t>
            </a:r>
            <a:r>
              <a:rPr dirty="0" sz="1000" spc="-110" i="1">
                <a:solidFill>
                  <a:srgbClr val="231F1F"/>
                </a:solidFill>
                <a:latin typeface="Trebuchet MS"/>
                <a:cs typeface="Trebuchet MS"/>
              </a:rPr>
              <a:t>r</a:t>
            </a:r>
            <a:r>
              <a:rPr dirty="0" sz="1000" spc="30" i="1">
                <a:solidFill>
                  <a:srgbClr val="231F1F"/>
                </a:solidFill>
                <a:latin typeface="Trebuchet MS"/>
                <a:cs typeface="Trebuchet MS"/>
              </a:rPr>
              <a:t>og</a:t>
            </a:r>
            <a:r>
              <a:rPr dirty="0" sz="1000" spc="-110" i="1">
                <a:solidFill>
                  <a:srgbClr val="231F1F"/>
                </a:solidFill>
                <a:latin typeface="Trebuchet MS"/>
                <a:cs typeface="Trebuchet MS"/>
              </a:rPr>
              <a:t>r</a:t>
            </a:r>
            <a:r>
              <a:rPr dirty="0" sz="1000" spc="-20" i="1">
                <a:solidFill>
                  <a:srgbClr val="231F1F"/>
                </a:solidFill>
                <a:latin typeface="Trebuchet MS"/>
                <a:cs typeface="Trebuchet MS"/>
              </a:rPr>
              <a:t>am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25" i="1">
                <a:solidFill>
                  <a:srgbClr val="231F1F"/>
                </a:solidFill>
                <a:latin typeface="Trebuchet MS"/>
                <a:cs typeface="Trebuchet MS"/>
              </a:rPr>
              <a:t>ha</a:t>
            </a:r>
            <a:r>
              <a:rPr dirty="0" sz="1000" spc="-25" i="1">
                <a:solidFill>
                  <a:srgbClr val="231F1F"/>
                </a:solidFill>
                <a:latin typeface="Trebuchet MS"/>
                <a:cs typeface="Trebuchet MS"/>
              </a:rPr>
              <a:t>v</a:t>
            </a:r>
            <a:r>
              <a:rPr dirty="0" sz="1000" spc="-40" i="1">
                <a:solidFill>
                  <a:srgbClr val="231F1F"/>
                </a:solidFill>
                <a:latin typeface="Trebuchet MS"/>
                <a:cs typeface="Trebuchet MS"/>
              </a:rPr>
              <a:t>e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40" i="1">
                <a:solidFill>
                  <a:srgbClr val="231F1F"/>
                </a:solidFill>
                <a:latin typeface="Trebuchet MS"/>
                <a:cs typeface="Trebuchet MS"/>
              </a:rPr>
              <a:t>e</a:t>
            </a:r>
            <a:r>
              <a:rPr dirty="0" sz="1000" spc="-25" i="1">
                <a:solidFill>
                  <a:srgbClr val="231F1F"/>
                </a:solidFill>
                <a:latin typeface="Trebuchet MS"/>
                <a:cs typeface="Trebuchet MS"/>
              </a:rPr>
              <a:t>v</a:t>
            </a:r>
            <a:r>
              <a:rPr dirty="0" sz="1000" spc="-40" i="1">
                <a:solidFill>
                  <a:srgbClr val="231F1F"/>
                </a:solidFill>
                <a:latin typeface="Trebuchet MS"/>
                <a:cs typeface="Trebuchet MS"/>
              </a:rPr>
              <a:t>ol</a:t>
            </a:r>
            <a:r>
              <a:rPr dirty="0" sz="1000" spc="-25" i="1">
                <a:solidFill>
                  <a:srgbClr val="231F1F"/>
                </a:solidFill>
                <a:latin typeface="Trebuchet MS"/>
                <a:cs typeface="Trebuchet MS"/>
              </a:rPr>
              <a:t>v</a:t>
            </a:r>
            <a:r>
              <a:rPr dirty="0" sz="1000" spc="-15" i="1">
                <a:solidFill>
                  <a:srgbClr val="231F1F"/>
                </a:solidFill>
                <a:latin typeface="Trebuchet MS"/>
                <a:cs typeface="Trebuchet MS"/>
              </a:rPr>
              <a:t>ed  </a:t>
            </a:r>
            <a:r>
              <a:rPr dirty="0" sz="1000" spc="-10" i="1">
                <a:solidFill>
                  <a:srgbClr val="231F1F"/>
                </a:solidFill>
                <a:latin typeface="Trebuchet MS"/>
                <a:cs typeface="Trebuchet MS"/>
              </a:rPr>
              <a:t>and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45" i="1">
                <a:solidFill>
                  <a:srgbClr val="231F1F"/>
                </a:solidFill>
                <a:latin typeface="Trebuchet MS"/>
                <a:cs typeface="Trebuchet MS"/>
              </a:rPr>
              <a:t>a</a:t>
            </a:r>
            <a:r>
              <a:rPr dirty="0" sz="1000" spc="-110" i="1">
                <a:solidFill>
                  <a:srgbClr val="231F1F"/>
                </a:solidFill>
                <a:latin typeface="Trebuchet MS"/>
                <a:cs typeface="Trebuchet MS"/>
              </a:rPr>
              <a:t>r</a:t>
            </a:r>
            <a:r>
              <a:rPr dirty="0" sz="1000" spc="-40" i="1">
                <a:solidFill>
                  <a:srgbClr val="231F1F"/>
                </a:solidFill>
                <a:latin typeface="Trebuchet MS"/>
                <a:cs typeface="Trebuchet MS"/>
              </a:rPr>
              <a:t>e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25" i="1">
                <a:solidFill>
                  <a:srgbClr val="231F1F"/>
                </a:solidFill>
                <a:latin typeface="Trebuchet MS"/>
                <a:cs typeface="Trebuchet MS"/>
              </a:rPr>
              <a:t>v</a:t>
            </a:r>
            <a:r>
              <a:rPr dirty="0" sz="1000" spc="-45" i="1">
                <a:solidFill>
                  <a:srgbClr val="231F1F"/>
                </a:solidFill>
                <a:latin typeface="Trebuchet MS"/>
                <a:cs typeface="Trebuchet MS"/>
              </a:rPr>
              <a:t>aluable</a:t>
            </a:r>
            <a:r>
              <a:rPr dirty="0" sz="1000" spc="-225" i="1">
                <a:solidFill>
                  <a:srgbClr val="231F1F"/>
                </a:solidFill>
                <a:latin typeface="Trebuchet MS"/>
                <a:cs typeface="Trebuchet MS"/>
              </a:rPr>
              <a:t>.</a:t>
            </a:r>
            <a:r>
              <a:rPr dirty="0" sz="1000" spc="-175" i="1">
                <a:solidFill>
                  <a:srgbClr val="231F1F"/>
                </a:solidFill>
                <a:latin typeface="Trebuchet MS"/>
                <a:cs typeface="Trebuchet MS"/>
              </a:rPr>
              <a:t>”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1" name="object 3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4404" y="6124956"/>
            <a:ext cx="1484348" cy="118681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949733" y="6234569"/>
            <a:ext cx="152019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30" i="1">
                <a:solidFill>
                  <a:srgbClr val="231F1F"/>
                </a:solidFill>
                <a:latin typeface="Trebuchet MS"/>
                <a:cs typeface="Trebuchet MS"/>
              </a:rPr>
              <a:t>booster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10" i="1">
                <a:solidFill>
                  <a:srgbClr val="231F1F"/>
                </a:solidFill>
                <a:latin typeface="Trebuchet MS"/>
                <a:cs typeface="Trebuchet MS"/>
              </a:rPr>
              <a:t>and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25" i="1">
                <a:solidFill>
                  <a:srgbClr val="231F1F"/>
                </a:solidFill>
                <a:latin typeface="Trebuchet MS"/>
                <a:cs typeface="Trebuchet MS"/>
              </a:rPr>
              <a:t>helped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30" i="1">
                <a:solidFill>
                  <a:srgbClr val="231F1F"/>
                </a:solidFill>
                <a:latin typeface="Trebuchet MS"/>
                <a:cs typeface="Trebuchet MS"/>
              </a:rPr>
              <a:t>land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15" i="1">
                <a:solidFill>
                  <a:srgbClr val="231F1F"/>
                </a:solidFill>
                <a:latin typeface="Trebuchet MS"/>
                <a:cs typeface="Trebuchet MS"/>
              </a:rPr>
              <a:t>me  </a:t>
            </a:r>
            <a:r>
              <a:rPr dirty="0" sz="1000" spc="-45" i="1">
                <a:solidFill>
                  <a:srgbClr val="231F1F"/>
                </a:solidFill>
                <a:latin typeface="Trebuchet MS"/>
                <a:cs typeface="Trebuchet MS"/>
              </a:rPr>
              <a:t>a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35" i="1">
                <a:solidFill>
                  <a:srgbClr val="231F1F"/>
                </a:solidFill>
                <a:latin typeface="Trebuchet MS"/>
                <a:cs typeface="Trebuchet MS"/>
              </a:rPr>
              <a:t>job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10" i="1">
                <a:solidFill>
                  <a:srgbClr val="231F1F"/>
                </a:solidFill>
                <a:latin typeface="Trebuchet MS"/>
                <a:cs typeface="Trebuchet MS"/>
              </a:rPr>
              <a:t>on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45" i="1">
                <a:solidFill>
                  <a:srgbClr val="231F1F"/>
                </a:solidFill>
                <a:latin typeface="Trebuchet MS"/>
                <a:cs typeface="Trebuchet MS"/>
              </a:rPr>
              <a:t>a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25" i="1">
                <a:solidFill>
                  <a:srgbClr val="231F1F"/>
                </a:solidFill>
                <a:latin typeface="Trebuchet MS"/>
                <a:cs typeface="Trebuchet MS"/>
              </a:rPr>
              <a:t>Red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190" i="1">
                <a:solidFill>
                  <a:srgbClr val="231F1F"/>
                </a:solidFill>
                <a:latin typeface="Trebuchet MS"/>
                <a:cs typeface="Trebuchet MS"/>
              </a:rPr>
              <a:t>T</a:t>
            </a:r>
            <a:r>
              <a:rPr dirty="0" sz="1000" spc="-30" i="1">
                <a:solidFill>
                  <a:srgbClr val="231F1F"/>
                </a:solidFill>
                <a:latin typeface="Trebuchet MS"/>
                <a:cs typeface="Trebuchet MS"/>
              </a:rPr>
              <a:t>eam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35" i="1">
                <a:solidFill>
                  <a:srgbClr val="231F1F"/>
                </a:solidFill>
                <a:latin typeface="Trebuchet MS"/>
                <a:cs typeface="Trebuchet MS"/>
              </a:rPr>
              <a:t>in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40" i="1">
                <a:solidFill>
                  <a:srgbClr val="231F1F"/>
                </a:solidFill>
                <a:latin typeface="Trebuchet MS"/>
                <a:cs typeface="Trebuchet MS"/>
              </a:rPr>
              <a:t>the  </a:t>
            </a:r>
            <a:r>
              <a:rPr dirty="0" sz="1000" spc="30" i="1">
                <a:solidFill>
                  <a:srgbClr val="231F1F"/>
                </a:solidFill>
                <a:latin typeface="Trebuchet MS"/>
                <a:cs typeface="Trebuchet MS"/>
              </a:rPr>
              <a:t>go</a:t>
            </a:r>
            <a:r>
              <a:rPr dirty="0" sz="1000" spc="-25" i="1">
                <a:solidFill>
                  <a:srgbClr val="231F1F"/>
                </a:solidFill>
                <a:latin typeface="Trebuchet MS"/>
                <a:cs typeface="Trebuchet MS"/>
              </a:rPr>
              <a:t>v</a:t>
            </a:r>
            <a:r>
              <a:rPr dirty="0" sz="1000" spc="-35" i="1">
                <a:solidFill>
                  <a:srgbClr val="231F1F"/>
                </a:solidFill>
                <a:latin typeface="Trebuchet MS"/>
                <a:cs typeface="Trebuchet MS"/>
              </a:rPr>
              <a:t>ernment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30" i="1">
                <a:solidFill>
                  <a:srgbClr val="231F1F"/>
                </a:solidFill>
                <a:latin typeface="Trebuchet MS"/>
                <a:cs typeface="Trebuchet MS"/>
              </a:rPr>
              <a:t>secto</a:t>
            </a:r>
            <a:r>
              <a:rPr dirty="0" sz="1000" spc="-165" i="1">
                <a:solidFill>
                  <a:srgbClr val="231F1F"/>
                </a:solidFill>
                <a:latin typeface="Trebuchet MS"/>
                <a:cs typeface="Trebuchet MS"/>
              </a:rPr>
              <a:t>r</a:t>
            </a:r>
            <a:r>
              <a:rPr dirty="0" sz="1000" spc="-225" i="1">
                <a:solidFill>
                  <a:srgbClr val="231F1F"/>
                </a:solidFill>
                <a:latin typeface="Trebuchet MS"/>
                <a:cs typeface="Trebuchet MS"/>
              </a:rPr>
              <a:t>.</a:t>
            </a:r>
            <a:r>
              <a:rPr dirty="0" sz="1000" spc="-175" i="1">
                <a:solidFill>
                  <a:srgbClr val="231F1F"/>
                </a:solidFill>
                <a:latin typeface="Trebuchet MS"/>
                <a:cs typeface="Trebuchet MS"/>
              </a:rPr>
              <a:t>”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943380" y="6172212"/>
            <a:ext cx="168021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60" i="1">
                <a:solidFill>
                  <a:srgbClr val="231F1F"/>
                </a:solidFill>
                <a:latin typeface="Trebuchet MS"/>
                <a:cs typeface="Trebuchet MS"/>
              </a:rPr>
              <a:t>“CEH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10" i="1">
                <a:solidFill>
                  <a:srgbClr val="231F1F"/>
                </a:solidFill>
                <a:latin typeface="Trebuchet MS"/>
                <a:cs typeface="Trebuchet MS"/>
              </a:rPr>
              <a:t>Made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20" i="1">
                <a:solidFill>
                  <a:srgbClr val="231F1F"/>
                </a:solidFill>
                <a:latin typeface="Trebuchet MS"/>
                <a:cs typeface="Trebuchet MS"/>
              </a:rPr>
              <a:t>me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20" i="1">
                <a:solidFill>
                  <a:srgbClr val="231F1F"/>
                </a:solidFill>
                <a:latin typeface="Trebuchet MS"/>
                <a:cs typeface="Trebuchet MS"/>
              </a:rPr>
              <a:t>an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55" i="1">
                <a:solidFill>
                  <a:srgbClr val="231F1F"/>
                </a:solidFill>
                <a:latin typeface="Trebuchet MS"/>
                <a:cs typeface="Trebuchet MS"/>
              </a:rPr>
              <a:t>authoritati</a:t>
            </a:r>
            <a:r>
              <a:rPr dirty="0" sz="1000" spc="-20" i="1">
                <a:solidFill>
                  <a:srgbClr val="231F1F"/>
                </a:solidFill>
                <a:latin typeface="Trebuchet MS"/>
                <a:cs typeface="Trebuchet MS"/>
              </a:rPr>
              <a:t>v</a:t>
            </a:r>
            <a:r>
              <a:rPr dirty="0" sz="1000" spc="-30" i="1">
                <a:solidFill>
                  <a:srgbClr val="231F1F"/>
                </a:solidFill>
                <a:latin typeface="Trebuchet MS"/>
                <a:cs typeface="Trebuchet MS"/>
              </a:rPr>
              <a:t>e  </a:t>
            </a:r>
            <a:r>
              <a:rPr dirty="0" sz="1000" spc="-55" i="1">
                <a:solidFill>
                  <a:srgbClr val="231F1F"/>
                </a:solidFill>
                <a:latin typeface="Trebuchet MS"/>
                <a:cs typeface="Trebuchet MS"/>
              </a:rPr>
              <a:t>expert </a:t>
            </a:r>
            <a:r>
              <a:rPr dirty="0" sz="1000" spc="10" i="1">
                <a:solidFill>
                  <a:srgbClr val="231F1F"/>
                </a:solidFill>
                <a:latin typeface="Trebuchet MS"/>
                <a:cs typeface="Trebuchet MS"/>
              </a:rPr>
              <a:t>on </a:t>
            </a:r>
            <a:r>
              <a:rPr dirty="0" sz="1000" spc="-45" i="1">
                <a:solidFill>
                  <a:srgbClr val="231F1F"/>
                </a:solidFill>
                <a:latin typeface="Trebuchet MS"/>
                <a:cs typeface="Trebuchet MS"/>
              </a:rPr>
              <a:t>security </a:t>
            </a:r>
            <a:r>
              <a:rPr dirty="0" sz="1000" spc="-20" i="1">
                <a:solidFill>
                  <a:srgbClr val="231F1F"/>
                </a:solidFill>
                <a:latin typeface="Trebuchet MS"/>
                <a:cs typeface="Trebuchet MS"/>
              </a:rPr>
              <a:t>discussions </a:t>
            </a:r>
            <a:r>
              <a:rPr dirty="0" sz="1000" spc="-15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45" i="1">
                <a:solidFill>
                  <a:srgbClr val="231F1F"/>
                </a:solidFill>
                <a:latin typeface="Trebuchet MS"/>
                <a:cs typeface="Trebuchet MS"/>
              </a:rPr>
              <a:t>with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30" i="1">
                <a:solidFill>
                  <a:srgbClr val="231F1F"/>
                </a:solidFill>
                <a:latin typeface="Trebuchet MS"/>
                <a:cs typeface="Trebuchet MS"/>
              </a:rPr>
              <a:t>our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45" i="1">
                <a:solidFill>
                  <a:srgbClr val="231F1F"/>
                </a:solidFill>
                <a:latin typeface="Trebuchet MS"/>
                <a:cs typeface="Trebuchet MS"/>
              </a:rPr>
              <a:t>clients</a:t>
            </a:r>
            <a:r>
              <a:rPr dirty="0" sz="1000" spc="-225" i="1">
                <a:solidFill>
                  <a:srgbClr val="231F1F"/>
                </a:solidFill>
                <a:latin typeface="Trebuchet MS"/>
                <a:cs typeface="Trebuchet MS"/>
              </a:rPr>
              <a:t>.</a:t>
            </a:r>
            <a:r>
              <a:rPr dirty="0" sz="1000" spc="-175" i="1">
                <a:solidFill>
                  <a:srgbClr val="231F1F"/>
                </a:solidFill>
                <a:latin typeface="Trebuchet MS"/>
                <a:cs typeface="Trebuchet MS"/>
              </a:rPr>
              <a:t>”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088790" y="6109220"/>
            <a:ext cx="161480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01600">
              <a:lnSpc>
                <a:spcPct val="100000"/>
              </a:lnSpc>
              <a:spcBef>
                <a:spcPts val="100"/>
              </a:spcBef>
            </a:pPr>
            <a:r>
              <a:rPr dirty="0" sz="1000" spc="-60" i="1">
                <a:solidFill>
                  <a:srgbClr val="231F1F"/>
                </a:solidFill>
                <a:latin typeface="Trebuchet MS"/>
                <a:cs typeface="Trebuchet MS"/>
              </a:rPr>
              <a:t>“CEH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25" i="1">
                <a:solidFill>
                  <a:srgbClr val="231F1F"/>
                </a:solidFill>
                <a:latin typeface="Trebuchet MS"/>
                <a:cs typeface="Trebuchet MS"/>
              </a:rPr>
              <a:t>helped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20" i="1">
                <a:solidFill>
                  <a:srgbClr val="231F1F"/>
                </a:solidFill>
                <a:latin typeface="Trebuchet MS"/>
                <a:cs typeface="Trebuchet MS"/>
              </a:rPr>
              <a:t>me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15" i="1">
                <a:solidFill>
                  <a:srgbClr val="231F1F"/>
                </a:solidFill>
                <a:latin typeface="Trebuchet MS"/>
                <a:cs typeface="Trebuchet MS"/>
              </a:rPr>
              <a:t>be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40" i="1">
                <a:solidFill>
                  <a:srgbClr val="231F1F"/>
                </a:solidFill>
                <a:latin typeface="Trebuchet MS"/>
                <a:cs typeface="Trebuchet MS"/>
              </a:rPr>
              <a:t>able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35" i="1">
                <a:solidFill>
                  <a:srgbClr val="231F1F"/>
                </a:solidFill>
                <a:latin typeface="Trebuchet MS"/>
                <a:cs typeface="Trebuchet MS"/>
              </a:rPr>
              <a:t>to  </a:t>
            </a:r>
            <a:r>
              <a:rPr dirty="0" sz="1000" spc="-25" i="1">
                <a:solidFill>
                  <a:srgbClr val="231F1F"/>
                </a:solidFill>
                <a:latin typeface="Trebuchet MS"/>
                <a:cs typeface="Trebuchet MS"/>
              </a:rPr>
              <a:t>understand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65" i="1">
                <a:solidFill>
                  <a:srgbClr val="231F1F"/>
                </a:solidFill>
                <a:latin typeface="Trebuchet MS"/>
                <a:cs typeface="Trebuchet MS"/>
              </a:rPr>
              <a:t>ex</a:t>
            </a:r>
            <a:r>
              <a:rPr dirty="0" sz="1000" spc="-55" i="1">
                <a:solidFill>
                  <a:srgbClr val="231F1F"/>
                </a:solidFill>
                <a:latin typeface="Trebuchet MS"/>
                <a:cs typeface="Trebuchet MS"/>
              </a:rPr>
              <a:t>actly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40" i="1">
                <a:solidFill>
                  <a:srgbClr val="231F1F"/>
                </a:solidFill>
                <a:latin typeface="Trebuchet MS"/>
                <a:cs typeface="Trebuchet MS"/>
              </a:rPr>
              <a:t>what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40" i="1">
                <a:solidFill>
                  <a:srgbClr val="231F1F"/>
                </a:solidFill>
                <a:latin typeface="Trebuchet MS"/>
                <a:cs typeface="Trebuchet MS"/>
              </a:rPr>
              <a:t>I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25" i="1">
                <a:solidFill>
                  <a:srgbClr val="231F1F"/>
                </a:solidFill>
                <a:latin typeface="Trebuchet MS"/>
                <a:cs typeface="Trebuchet MS"/>
              </a:rPr>
              <a:t>was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062856" y="6460121"/>
            <a:ext cx="1639570" cy="267970"/>
            <a:chOff x="5062856" y="6460121"/>
            <a:chExt cx="1639570" cy="267970"/>
          </a:xfrm>
        </p:grpSpPr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62856" y="6460121"/>
              <a:ext cx="1638946" cy="11664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28158" y="6610616"/>
              <a:ext cx="1314678" cy="117221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2976816" y="3292995"/>
            <a:ext cx="164973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30" i="1">
                <a:solidFill>
                  <a:srgbClr val="231F1F"/>
                </a:solidFill>
                <a:latin typeface="Trebuchet MS"/>
                <a:cs typeface="Trebuchet MS"/>
              </a:rPr>
              <a:t>“Knowledge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40" i="1">
                <a:solidFill>
                  <a:srgbClr val="231F1F"/>
                </a:solidFill>
                <a:latin typeface="Trebuchet MS"/>
                <a:cs typeface="Trebuchet MS"/>
              </a:rPr>
              <a:t>I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15" i="1">
                <a:solidFill>
                  <a:srgbClr val="231F1F"/>
                </a:solidFill>
                <a:latin typeface="Trebuchet MS"/>
                <a:cs typeface="Trebuchet MS"/>
              </a:rPr>
              <a:t>gained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110" i="1">
                <a:solidFill>
                  <a:srgbClr val="231F1F"/>
                </a:solidFill>
                <a:latin typeface="Trebuchet MS"/>
                <a:cs typeface="Trebuchet MS"/>
              </a:rPr>
              <a:t>f</a:t>
            </a:r>
            <a:r>
              <a:rPr dirty="0" sz="1000" spc="-110" i="1">
                <a:solidFill>
                  <a:srgbClr val="231F1F"/>
                </a:solidFill>
                <a:latin typeface="Trebuchet MS"/>
                <a:cs typeface="Trebuchet MS"/>
              </a:rPr>
              <a:t>r</a:t>
            </a:r>
            <a:r>
              <a:rPr dirty="0" sz="1000" spc="5" i="1">
                <a:solidFill>
                  <a:srgbClr val="231F1F"/>
                </a:solidFill>
                <a:latin typeface="Trebuchet MS"/>
                <a:cs typeface="Trebuchet MS"/>
              </a:rPr>
              <a:t>om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25" i="1">
                <a:solidFill>
                  <a:srgbClr val="231F1F"/>
                </a:solidFill>
                <a:latin typeface="Trebuchet MS"/>
                <a:cs typeface="Trebuchet MS"/>
              </a:rPr>
              <a:t>CEH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9" name="object 3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942551" y="3491560"/>
            <a:ext cx="1663166" cy="116649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2929293" y="3597795"/>
            <a:ext cx="176593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61594">
              <a:lnSpc>
                <a:spcPct val="100000"/>
              </a:lnSpc>
              <a:spcBef>
                <a:spcPts val="100"/>
              </a:spcBef>
            </a:pPr>
            <a:r>
              <a:rPr dirty="0" sz="1000" spc="-40" i="1">
                <a:solidFill>
                  <a:srgbClr val="231F1F"/>
                </a:solidFill>
                <a:latin typeface="Trebuchet MS"/>
                <a:cs typeface="Trebuchet MS"/>
              </a:rPr>
              <a:t>to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35" i="1">
                <a:solidFill>
                  <a:srgbClr val="231F1F"/>
                </a:solidFill>
                <a:latin typeface="Trebuchet MS"/>
                <a:cs typeface="Trebuchet MS"/>
              </a:rPr>
              <a:t>step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40" i="1">
                <a:solidFill>
                  <a:srgbClr val="231F1F"/>
                </a:solidFill>
                <a:latin typeface="Trebuchet MS"/>
                <a:cs typeface="Trebuchet MS"/>
              </a:rPr>
              <a:t>into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45" i="1">
                <a:solidFill>
                  <a:srgbClr val="231F1F"/>
                </a:solidFill>
                <a:latin typeface="Trebuchet MS"/>
                <a:cs typeface="Trebuchet MS"/>
              </a:rPr>
              <a:t>a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110" i="1">
                <a:solidFill>
                  <a:srgbClr val="231F1F"/>
                </a:solidFill>
                <a:latin typeface="Trebuchet MS"/>
                <a:cs typeface="Trebuchet MS"/>
              </a:rPr>
              <a:t>r</a:t>
            </a:r>
            <a:r>
              <a:rPr dirty="0" sz="1000" spc="-40" i="1">
                <a:solidFill>
                  <a:srgbClr val="231F1F"/>
                </a:solidFill>
                <a:latin typeface="Trebuchet MS"/>
                <a:cs typeface="Trebuchet MS"/>
              </a:rPr>
              <a:t>ole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30" i="1">
                <a:solidFill>
                  <a:srgbClr val="231F1F"/>
                </a:solidFill>
                <a:latin typeface="Trebuchet MS"/>
                <a:cs typeface="Trebuchet MS"/>
              </a:rPr>
              <a:t>as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45" i="1">
                <a:solidFill>
                  <a:srgbClr val="231F1F"/>
                </a:solidFill>
                <a:latin typeface="Trebuchet MS"/>
                <a:cs typeface="Trebuchet MS"/>
              </a:rPr>
              <a:t>a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40" i="1">
                <a:solidFill>
                  <a:srgbClr val="231F1F"/>
                </a:solidFill>
                <a:latin typeface="Trebuchet MS"/>
                <a:cs typeface="Trebuchet MS"/>
              </a:rPr>
              <a:t>security  </a:t>
            </a:r>
            <a:r>
              <a:rPr dirty="0" sz="1000" spc="-25" i="1">
                <a:solidFill>
                  <a:srgbClr val="231F1F"/>
                </a:solidFill>
                <a:latin typeface="Trebuchet MS"/>
                <a:cs typeface="Trebuchet MS"/>
              </a:rPr>
              <a:t>engineer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10" i="1">
                <a:solidFill>
                  <a:srgbClr val="231F1F"/>
                </a:solidFill>
                <a:latin typeface="Trebuchet MS"/>
                <a:cs typeface="Trebuchet MS"/>
              </a:rPr>
              <a:t>and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30" i="1">
                <a:solidFill>
                  <a:srgbClr val="231F1F"/>
                </a:solidFill>
                <a:latin typeface="Trebuchet MS"/>
                <a:cs typeface="Trebuchet MS"/>
              </a:rPr>
              <a:t>penet</a:t>
            </a:r>
            <a:r>
              <a:rPr dirty="0" sz="1000" spc="-110" i="1">
                <a:solidFill>
                  <a:srgbClr val="231F1F"/>
                </a:solidFill>
                <a:latin typeface="Trebuchet MS"/>
                <a:cs typeface="Trebuchet MS"/>
              </a:rPr>
              <a:t>r</a:t>
            </a:r>
            <a:r>
              <a:rPr dirty="0" sz="1000" spc="-40" i="1">
                <a:solidFill>
                  <a:srgbClr val="231F1F"/>
                </a:solidFill>
                <a:latin typeface="Trebuchet MS"/>
                <a:cs typeface="Trebuchet MS"/>
              </a:rPr>
              <a:t>ation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55" i="1">
                <a:solidFill>
                  <a:srgbClr val="231F1F"/>
                </a:solidFill>
                <a:latin typeface="Trebuchet MS"/>
                <a:cs typeface="Trebuchet MS"/>
              </a:rPr>
              <a:t>teste</a:t>
            </a:r>
            <a:r>
              <a:rPr dirty="0" sz="1000" spc="-165" i="1">
                <a:solidFill>
                  <a:srgbClr val="231F1F"/>
                </a:solidFill>
                <a:latin typeface="Trebuchet MS"/>
                <a:cs typeface="Trebuchet MS"/>
              </a:rPr>
              <a:t>r</a:t>
            </a:r>
            <a:r>
              <a:rPr dirty="0" sz="1000" spc="-225" i="1">
                <a:solidFill>
                  <a:srgbClr val="231F1F"/>
                </a:solidFill>
                <a:latin typeface="Trebuchet MS"/>
                <a:cs typeface="Trebuchet MS"/>
              </a:rPr>
              <a:t>.</a:t>
            </a:r>
            <a:r>
              <a:rPr dirty="0" sz="1000" spc="-175" i="1">
                <a:solidFill>
                  <a:srgbClr val="231F1F"/>
                </a:solidFill>
                <a:latin typeface="Trebuchet MS"/>
                <a:cs typeface="Trebuchet MS"/>
              </a:rPr>
              <a:t>”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221261" y="3292995"/>
            <a:ext cx="134366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20955">
              <a:lnSpc>
                <a:spcPct val="100000"/>
              </a:lnSpc>
              <a:spcBef>
                <a:spcPts val="100"/>
              </a:spcBef>
            </a:pPr>
            <a:r>
              <a:rPr dirty="0" sz="1000" spc="-40" i="1">
                <a:solidFill>
                  <a:srgbClr val="231F1F"/>
                </a:solidFill>
                <a:latin typeface="Trebuchet MS"/>
                <a:cs typeface="Trebuchet MS"/>
              </a:rPr>
              <a:t>“Helping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30" i="1">
                <a:solidFill>
                  <a:srgbClr val="231F1F"/>
                </a:solidFill>
                <a:latin typeface="Trebuchet MS"/>
                <a:cs typeface="Trebuchet MS"/>
              </a:rPr>
              <a:t>organization  </a:t>
            </a:r>
            <a:r>
              <a:rPr dirty="0" sz="1000" spc="-75" i="1">
                <a:solidFill>
                  <a:srgbClr val="231F1F"/>
                </a:solidFill>
                <a:latin typeface="Trebuchet MS"/>
                <a:cs typeface="Trebuchet MS"/>
              </a:rPr>
              <a:t>i</a:t>
            </a:r>
            <a:r>
              <a:rPr dirty="0" sz="1000" spc="-10" i="1">
                <a:solidFill>
                  <a:srgbClr val="231F1F"/>
                </a:solidFill>
                <a:latin typeface="Trebuchet MS"/>
                <a:cs typeface="Trebuchet MS"/>
              </a:rPr>
              <a:t>n</a:t>
            </a:r>
            <a:r>
              <a:rPr dirty="0" sz="1000" spc="-25" i="1">
                <a:solidFill>
                  <a:srgbClr val="231F1F"/>
                </a:solidFill>
                <a:latin typeface="Trebuchet MS"/>
                <a:cs typeface="Trebuchet MS"/>
              </a:rPr>
              <a:t>v</a:t>
            </a:r>
            <a:r>
              <a:rPr dirty="0" sz="1000" spc="-30" i="1">
                <a:solidFill>
                  <a:srgbClr val="231F1F"/>
                </a:solidFill>
                <a:latin typeface="Trebuchet MS"/>
                <a:cs typeface="Trebuchet MS"/>
              </a:rPr>
              <a:t>estigating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25" i="1">
                <a:solidFill>
                  <a:srgbClr val="231F1F"/>
                </a:solidFill>
                <a:latin typeface="Trebuchet MS"/>
                <a:cs typeface="Trebuchet MS"/>
              </a:rPr>
              <a:t>SolarWinds  </a:t>
            </a:r>
            <a:r>
              <a:rPr dirty="0" sz="1000" spc="-55" i="1">
                <a:solidFill>
                  <a:srgbClr val="231F1F"/>
                </a:solidFill>
                <a:latin typeface="Trebuchet MS"/>
                <a:cs typeface="Trebuchet MS"/>
              </a:rPr>
              <a:t>hack,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20" i="1">
                <a:solidFill>
                  <a:srgbClr val="231F1F"/>
                </a:solidFill>
                <a:latin typeface="Trebuchet MS"/>
                <a:cs typeface="Trebuchet MS"/>
              </a:rPr>
              <a:t>would</a:t>
            </a:r>
            <a:r>
              <a:rPr dirty="0" sz="1000" spc="-25" i="1">
                <a:solidFill>
                  <a:srgbClr val="231F1F"/>
                </a:solidFill>
                <a:latin typeface="Trebuchet MS"/>
                <a:cs typeface="Trebuchet MS"/>
              </a:rPr>
              <a:t>n</a:t>
            </a:r>
            <a:r>
              <a:rPr dirty="0" sz="1000" spc="-125" i="1">
                <a:solidFill>
                  <a:srgbClr val="231F1F"/>
                </a:solidFill>
                <a:latin typeface="Trebuchet MS"/>
                <a:cs typeface="Trebuchet MS"/>
              </a:rPr>
              <a:t>’t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25" i="1">
                <a:solidFill>
                  <a:srgbClr val="231F1F"/>
                </a:solidFill>
                <a:latin typeface="Trebuchet MS"/>
                <a:cs typeface="Trebuchet MS"/>
              </a:rPr>
              <a:t>ha</a:t>
            </a:r>
            <a:r>
              <a:rPr dirty="0" sz="1000" spc="-25" i="1">
                <a:solidFill>
                  <a:srgbClr val="231F1F"/>
                </a:solidFill>
                <a:latin typeface="Trebuchet MS"/>
                <a:cs typeface="Trebuchet MS"/>
              </a:rPr>
              <a:t>v</a:t>
            </a:r>
            <a:r>
              <a:rPr dirty="0" sz="1000" spc="-85" i="1">
                <a:solidFill>
                  <a:srgbClr val="231F1F"/>
                </a:solidFill>
                <a:latin typeface="Trebuchet MS"/>
                <a:cs typeface="Trebuchet MS"/>
              </a:rPr>
              <a:t>e</a:t>
            </a:r>
            <a:r>
              <a:rPr dirty="0" sz="1000" spc="-15" i="1">
                <a:solidFill>
                  <a:srgbClr val="231F1F"/>
                </a:solidFill>
                <a:latin typeface="Trebuchet MS"/>
                <a:cs typeface="Trebuchet MS"/>
              </a:rPr>
              <a:t>been  </a:t>
            </a:r>
            <a:r>
              <a:rPr dirty="0" sz="1000" spc="-25" i="1">
                <a:solidFill>
                  <a:srgbClr val="231F1F"/>
                </a:solidFill>
                <a:latin typeface="Trebuchet MS"/>
                <a:cs typeface="Trebuchet MS"/>
              </a:rPr>
              <a:t>possibl</a:t>
            </a:r>
            <a:r>
              <a:rPr dirty="0" sz="1000" spc="-5" i="1">
                <a:solidFill>
                  <a:srgbClr val="231F1F"/>
                </a:solidFill>
                <a:latin typeface="Trebuchet MS"/>
                <a:cs typeface="Trebuchet MS"/>
              </a:rPr>
              <a:t>e</a:t>
            </a:r>
            <a:r>
              <a:rPr dirty="0" sz="1000" spc="-40" i="1">
                <a:solidFill>
                  <a:srgbClr val="231F1F"/>
                </a:solidFill>
                <a:latin typeface="Trebuchet MS"/>
                <a:cs typeface="Trebuchet MS"/>
              </a:rPr>
              <a:t>without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25" i="1">
                <a:solidFill>
                  <a:srgbClr val="231F1F"/>
                </a:solidFill>
                <a:latin typeface="Trebuchet MS"/>
                <a:cs typeface="Trebuchet MS"/>
              </a:rPr>
              <a:t>CEH</a:t>
            </a:r>
            <a:r>
              <a:rPr dirty="0" sz="1000" spc="-225" i="1">
                <a:solidFill>
                  <a:srgbClr val="231F1F"/>
                </a:solidFill>
                <a:latin typeface="Trebuchet MS"/>
                <a:cs typeface="Trebuchet MS"/>
              </a:rPr>
              <a:t>.</a:t>
            </a:r>
            <a:r>
              <a:rPr dirty="0" sz="1000" spc="-175" i="1">
                <a:solidFill>
                  <a:srgbClr val="231F1F"/>
                </a:solidFill>
                <a:latin typeface="Trebuchet MS"/>
                <a:cs typeface="Trebuchet MS"/>
              </a:rPr>
              <a:t>”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42" name="object 4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20853" y="1448409"/>
            <a:ext cx="1102365" cy="1790458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44911" y="4183189"/>
            <a:ext cx="854233" cy="1785188"/>
          </a:xfrm>
          <a:prstGeom prst="rect">
            <a:avLst/>
          </a:prstGeom>
        </p:spPr>
      </p:pic>
      <p:grpSp>
        <p:nvGrpSpPr>
          <p:cNvPr id="44" name="object 44"/>
          <p:cNvGrpSpPr/>
          <p:nvPr/>
        </p:nvGrpSpPr>
        <p:grpSpPr>
          <a:xfrm>
            <a:off x="717005" y="6938349"/>
            <a:ext cx="1910080" cy="2710815"/>
            <a:chOff x="717005" y="6938349"/>
            <a:chExt cx="1910080" cy="2710815"/>
          </a:xfrm>
        </p:grpSpPr>
        <p:sp>
          <p:nvSpPr>
            <p:cNvPr id="45" name="object 45"/>
            <p:cNvSpPr/>
            <p:nvPr/>
          </p:nvSpPr>
          <p:spPr>
            <a:xfrm>
              <a:off x="717003" y="6938352"/>
              <a:ext cx="1910080" cy="2710815"/>
            </a:xfrm>
            <a:custGeom>
              <a:avLst/>
              <a:gdLst/>
              <a:ahLst/>
              <a:cxnLst/>
              <a:rect l="l" t="t" r="r" b="b"/>
              <a:pathLst>
                <a:path w="1910080" h="2710815">
                  <a:moveTo>
                    <a:pt x="41376" y="279336"/>
                  </a:moveTo>
                  <a:lnTo>
                    <a:pt x="3403" y="334162"/>
                  </a:lnTo>
                  <a:lnTo>
                    <a:pt x="2603" y="624789"/>
                  </a:lnTo>
                  <a:lnTo>
                    <a:pt x="41376" y="568794"/>
                  </a:lnTo>
                  <a:lnTo>
                    <a:pt x="41376" y="279336"/>
                  </a:lnTo>
                  <a:close/>
                </a:path>
                <a:path w="1910080" h="2710815">
                  <a:moveTo>
                    <a:pt x="1907451" y="1917319"/>
                  </a:moveTo>
                  <a:lnTo>
                    <a:pt x="1881365" y="1954987"/>
                  </a:lnTo>
                  <a:lnTo>
                    <a:pt x="1881365" y="2272830"/>
                  </a:lnTo>
                  <a:lnTo>
                    <a:pt x="1907184" y="2235555"/>
                  </a:lnTo>
                  <a:lnTo>
                    <a:pt x="1907451" y="1917319"/>
                  </a:lnTo>
                  <a:close/>
                </a:path>
                <a:path w="1910080" h="2710815">
                  <a:moveTo>
                    <a:pt x="1910067" y="518744"/>
                  </a:moveTo>
                  <a:lnTo>
                    <a:pt x="1904847" y="511213"/>
                  </a:lnTo>
                  <a:lnTo>
                    <a:pt x="1904847" y="521868"/>
                  </a:lnTo>
                  <a:lnTo>
                    <a:pt x="1904847" y="1868525"/>
                  </a:lnTo>
                  <a:lnTo>
                    <a:pt x="1862175" y="1930133"/>
                  </a:lnTo>
                  <a:lnTo>
                    <a:pt x="1862175" y="2627058"/>
                  </a:lnTo>
                  <a:lnTo>
                    <a:pt x="1809407" y="2703271"/>
                  </a:lnTo>
                  <a:lnTo>
                    <a:pt x="110731" y="2703271"/>
                  </a:lnTo>
                  <a:lnTo>
                    <a:pt x="47688" y="2603436"/>
                  </a:lnTo>
                  <a:lnTo>
                    <a:pt x="46761" y="2601963"/>
                  </a:lnTo>
                  <a:lnTo>
                    <a:pt x="46761" y="2600896"/>
                  </a:lnTo>
                  <a:lnTo>
                    <a:pt x="46761" y="2346833"/>
                  </a:lnTo>
                  <a:lnTo>
                    <a:pt x="5219" y="2286825"/>
                  </a:lnTo>
                  <a:lnTo>
                    <a:pt x="5219" y="661657"/>
                  </a:lnTo>
                  <a:lnTo>
                    <a:pt x="60833" y="581355"/>
                  </a:lnTo>
                  <a:lnTo>
                    <a:pt x="60833" y="108267"/>
                  </a:lnTo>
                  <a:lnTo>
                    <a:pt x="130594" y="7531"/>
                  </a:lnTo>
                  <a:lnTo>
                    <a:pt x="1844268" y="7531"/>
                  </a:lnTo>
                  <a:lnTo>
                    <a:pt x="1881403" y="61137"/>
                  </a:lnTo>
                  <a:lnTo>
                    <a:pt x="1881403" y="488010"/>
                  </a:lnTo>
                  <a:lnTo>
                    <a:pt x="1904847" y="521868"/>
                  </a:lnTo>
                  <a:lnTo>
                    <a:pt x="1904847" y="511213"/>
                  </a:lnTo>
                  <a:lnTo>
                    <a:pt x="1886610" y="484886"/>
                  </a:lnTo>
                  <a:lnTo>
                    <a:pt x="1886610" y="58026"/>
                  </a:lnTo>
                  <a:lnTo>
                    <a:pt x="1851634" y="7531"/>
                  </a:lnTo>
                  <a:lnTo>
                    <a:pt x="1846427" y="0"/>
                  </a:lnTo>
                  <a:lnTo>
                    <a:pt x="128435" y="0"/>
                  </a:lnTo>
                  <a:lnTo>
                    <a:pt x="55613" y="105143"/>
                  </a:lnTo>
                  <a:lnTo>
                    <a:pt x="55613" y="578231"/>
                  </a:lnTo>
                  <a:lnTo>
                    <a:pt x="0" y="658545"/>
                  </a:lnTo>
                  <a:lnTo>
                    <a:pt x="0" y="2289949"/>
                  </a:lnTo>
                  <a:lnTo>
                    <a:pt x="41554" y="2349944"/>
                  </a:lnTo>
                  <a:lnTo>
                    <a:pt x="41554" y="2604897"/>
                  </a:lnTo>
                  <a:lnTo>
                    <a:pt x="42227" y="2605976"/>
                  </a:lnTo>
                  <a:lnTo>
                    <a:pt x="108432" y="2710802"/>
                  </a:lnTo>
                  <a:lnTo>
                    <a:pt x="1811566" y="2710802"/>
                  </a:lnTo>
                  <a:lnTo>
                    <a:pt x="1816773" y="2703271"/>
                  </a:lnTo>
                  <a:lnTo>
                    <a:pt x="1867395" y="2630182"/>
                  </a:lnTo>
                  <a:lnTo>
                    <a:pt x="1867395" y="1933257"/>
                  </a:lnTo>
                  <a:lnTo>
                    <a:pt x="1910067" y="1871649"/>
                  </a:lnTo>
                  <a:lnTo>
                    <a:pt x="1910067" y="518744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5686" y="7008380"/>
              <a:ext cx="100164" cy="14462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36152" y="9436453"/>
              <a:ext cx="100164" cy="144627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823781" y="9004020"/>
            <a:ext cx="177736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1115">
              <a:lnSpc>
                <a:spcPct val="100000"/>
              </a:lnSpc>
              <a:spcBef>
                <a:spcPts val="100"/>
              </a:spcBef>
            </a:pPr>
            <a:r>
              <a:rPr dirty="0" sz="1000" spc="-60" i="1">
                <a:solidFill>
                  <a:srgbClr val="231F1F"/>
                </a:solidFill>
                <a:latin typeface="Trebuchet MS"/>
                <a:cs typeface="Trebuchet MS"/>
              </a:rPr>
              <a:t>“CEH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20" i="1">
                <a:solidFill>
                  <a:srgbClr val="231F1F"/>
                </a:solidFill>
                <a:latin typeface="Trebuchet MS"/>
                <a:cs typeface="Trebuchet MS"/>
              </a:rPr>
              <a:t>has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25" i="1">
                <a:solidFill>
                  <a:srgbClr val="231F1F"/>
                </a:solidFill>
                <a:latin typeface="Trebuchet MS"/>
                <a:cs typeface="Trebuchet MS"/>
              </a:rPr>
              <a:t>helped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20" i="1">
                <a:solidFill>
                  <a:srgbClr val="231F1F"/>
                </a:solidFill>
                <a:latin typeface="Trebuchet MS"/>
                <a:cs typeface="Trebuchet MS"/>
              </a:rPr>
              <a:t>me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40" i="1">
                <a:solidFill>
                  <a:srgbClr val="231F1F"/>
                </a:solidFill>
                <a:latin typeface="Trebuchet MS"/>
                <a:cs typeface="Trebuchet MS"/>
              </a:rPr>
              <a:t>to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35" i="1">
                <a:solidFill>
                  <a:srgbClr val="231F1F"/>
                </a:solidFill>
                <a:latin typeface="Trebuchet MS"/>
                <a:cs typeface="Trebuchet MS"/>
              </a:rPr>
              <a:t>work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5" i="1">
                <a:solidFill>
                  <a:srgbClr val="231F1F"/>
                </a:solidFill>
                <a:latin typeface="Trebuchet MS"/>
                <a:cs typeface="Trebuchet MS"/>
              </a:rPr>
              <a:t>on  </a:t>
            </a:r>
            <a:r>
              <a:rPr dirty="0" sz="1000" spc="-30" i="1">
                <a:solidFill>
                  <a:srgbClr val="231F1F"/>
                </a:solidFill>
                <a:latin typeface="Trebuchet MS"/>
                <a:cs typeface="Trebuchet MS"/>
              </a:rPr>
              <a:t>mobile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25" i="1">
                <a:solidFill>
                  <a:srgbClr val="231F1F"/>
                </a:solidFill>
                <a:latin typeface="Trebuchet MS"/>
                <a:cs typeface="Trebuchet MS"/>
              </a:rPr>
              <a:t>devices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10" i="1">
                <a:solidFill>
                  <a:srgbClr val="231F1F"/>
                </a:solidFill>
                <a:latin typeface="Trebuchet MS"/>
                <a:cs typeface="Trebuchet MS"/>
              </a:rPr>
              <a:t>and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5" i="1">
                <a:solidFill>
                  <a:srgbClr val="231F1F"/>
                </a:solidFill>
                <a:latin typeface="Trebuchet MS"/>
                <a:cs typeface="Trebuchet MS"/>
              </a:rPr>
              <a:t>AppSec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65" i="1">
                <a:solidFill>
                  <a:srgbClr val="231F1F"/>
                </a:solidFill>
                <a:latin typeface="Trebuchet MS"/>
                <a:cs typeface="Trebuchet MS"/>
              </a:rPr>
              <a:t>-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30" i="1">
                <a:solidFill>
                  <a:srgbClr val="231F1F"/>
                </a:solidFill>
                <a:latin typeface="Trebuchet MS"/>
                <a:cs typeface="Trebuchet MS"/>
              </a:rPr>
              <a:t>P</a:t>
            </a:r>
            <a:r>
              <a:rPr dirty="0" sz="1000" spc="-15" i="1">
                <a:solidFill>
                  <a:srgbClr val="231F1F"/>
                </a:solidFill>
                <a:latin typeface="Trebuchet MS"/>
                <a:cs typeface="Trebuchet MS"/>
              </a:rPr>
              <a:t>en  </a:t>
            </a:r>
            <a:r>
              <a:rPr dirty="0" sz="1000" spc="-35" i="1">
                <a:solidFill>
                  <a:srgbClr val="231F1F"/>
                </a:solidFill>
                <a:latin typeface="Trebuchet MS"/>
                <a:cs typeface="Trebuchet MS"/>
              </a:rPr>
              <a:t>testing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10" i="1">
                <a:solidFill>
                  <a:srgbClr val="231F1F"/>
                </a:solidFill>
                <a:latin typeface="Trebuchet MS"/>
                <a:cs typeface="Trebuchet MS"/>
              </a:rPr>
              <a:t>and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110" i="1">
                <a:solidFill>
                  <a:srgbClr val="231F1F"/>
                </a:solidFill>
                <a:latin typeface="Trebuchet MS"/>
                <a:cs typeface="Trebuchet MS"/>
              </a:rPr>
              <a:t>r</a:t>
            </a:r>
            <a:r>
              <a:rPr dirty="0" sz="1000" spc="-40" i="1">
                <a:solidFill>
                  <a:srgbClr val="231F1F"/>
                </a:solidFill>
                <a:latin typeface="Trebuchet MS"/>
                <a:cs typeface="Trebuchet MS"/>
              </a:rPr>
              <a:t>e</a:t>
            </a:r>
            <a:r>
              <a:rPr dirty="0" sz="1000" spc="-25" i="1">
                <a:solidFill>
                  <a:srgbClr val="231F1F"/>
                </a:solidFill>
                <a:latin typeface="Trebuchet MS"/>
                <a:cs typeface="Trebuchet MS"/>
              </a:rPr>
              <a:t>v</a:t>
            </a:r>
            <a:r>
              <a:rPr dirty="0" sz="1000" spc="-45" i="1">
                <a:solidFill>
                  <a:srgbClr val="231F1F"/>
                </a:solidFill>
                <a:latin typeface="Trebuchet MS"/>
                <a:cs typeface="Trebuchet MS"/>
              </a:rPr>
              <a:t>erse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20" i="1">
                <a:solidFill>
                  <a:srgbClr val="231F1F"/>
                </a:solidFill>
                <a:latin typeface="Trebuchet MS"/>
                <a:cs typeface="Trebuchet MS"/>
              </a:rPr>
              <a:t>engineering</a:t>
            </a:r>
            <a:r>
              <a:rPr dirty="0" sz="1000" spc="-225" i="1">
                <a:solidFill>
                  <a:srgbClr val="231F1F"/>
                </a:solidFill>
                <a:latin typeface="Trebuchet MS"/>
                <a:cs typeface="Trebuchet MS"/>
              </a:rPr>
              <a:t>.</a:t>
            </a:r>
            <a:r>
              <a:rPr dirty="0" sz="1000" spc="-175" i="1">
                <a:solidFill>
                  <a:srgbClr val="231F1F"/>
                </a:solidFill>
                <a:latin typeface="Trebuchet MS"/>
                <a:cs typeface="Trebuchet MS"/>
              </a:rPr>
              <a:t>”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49" name="object 4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09692" y="7078040"/>
            <a:ext cx="924681" cy="1785200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319500" y="4216832"/>
            <a:ext cx="915009" cy="1785200"/>
          </a:xfrm>
          <a:prstGeom prst="rect">
            <a:avLst/>
          </a:prstGeom>
        </p:spPr>
      </p:pic>
      <p:grpSp>
        <p:nvGrpSpPr>
          <p:cNvPr id="51" name="object 51"/>
          <p:cNvGrpSpPr/>
          <p:nvPr/>
        </p:nvGrpSpPr>
        <p:grpSpPr>
          <a:xfrm>
            <a:off x="2821978" y="6938349"/>
            <a:ext cx="1910080" cy="2710815"/>
            <a:chOff x="2821978" y="6938349"/>
            <a:chExt cx="1910080" cy="2710815"/>
          </a:xfrm>
        </p:grpSpPr>
        <p:sp>
          <p:nvSpPr>
            <p:cNvPr id="52" name="object 52"/>
            <p:cNvSpPr/>
            <p:nvPr/>
          </p:nvSpPr>
          <p:spPr>
            <a:xfrm>
              <a:off x="2821978" y="6938352"/>
              <a:ext cx="1910080" cy="2710815"/>
            </a:xfrm>
            <a:custGeom>
              <a:avLst/>
              <a:gdLst/>
              <a:ahLst/>
              <a:cxnLst/>
              <a:rect l="l" t="t" r="r" b="b"/>
              <a:pathLst>
                <a:path w="1910079" h="2710815">
                  <a:moveTo>
                    <a:pt x="41376" y="279336"/>
                  </a:moveTo>
                  <a:lnTo>
                    <a:pt x="3403" y="334162"/>
                  </a:lnTo>
                  <a:lnTo>
                    <a:pt x="2603" y="624789"/>
                  </a:lnTo>
                  <a:lnTo>
                    <a:pt x="41376" y="568794"/>
                  </a:lnTo>
                  <a:lnTo>
                    <a:pt x="41376" y="279336"/>
                  </a:lnTo>
                  <a:close/>
                </a:path>
                <a:path w="1910079" h="2710815">
                  <a:moveTo>
                    <a:pt x="1907451" y="1917319"/>
                  </a:moveTo>
                  <a:lnTo>
                    <a:pt x="1881365" y="1954987"/>
                  </a:lnTo>
                  <a:lnTo>
                    <a:pt x="1881365" y="2272830"/>
                  </a:lnTo>
                  <a:lnTo>
                    <a:pt x="1907184" y="2235555"/>
                  </a:lnTo>
                  <a:lnTo>
                    <a:pt x="1907451" y="1917319"/>
                  </a:lnTo>
                  <a:close/>
                </a:path>
                <a:path w="1910079" h="2710815">
                  <a:moveTo>
                    <a:pt x="1910067" y="518744"/>
                  </a:moveTo>
                  <a:lnTo>
                    <a:pt x="1904847" y="511213"/>
                  </a:lnTo>
                  <a:lnTo>
                    <a:pt x="1904847" y="521868"/>
                  </a:lnTo>
                  <a:lnTo>
                    <a:pt x="1904847" y="1868525"/>
                  </a:lnTo>
                  <a:lnTo>
                    <a:pt x="1862175" y="1930133"/>
                  </a:lnTo>
                  <a:lnTo>
                    <a:pt x="1862175" y="2627058"/>
                  </a:lnTo>
                  <a:lnTo>
                    <a:pt x="1809407" y="2703271"/>
                  </a:lnTo>
                  <a:lnTo>
                    <a:pt x="110731" y="2703271"/>
                  </a:lnTo>
                  <a:lnTo>
                    <a:pt x="47688" y="2603436"/>
                  </a:lnTo>
                  <a:lnTo>
                    <a:pt x="46761" y="2601963"/>
                  </a:lnTo>
                  <a:lnTo>
                    <a:pt x="46761" y="2600896"/>
                  </a:lnTo>
                  <a:lnTo>
                    <a:pt x="46761" y="2346833"/>
                  </a:lnTo>
                  <a:lnTo>
                    <a:pt x="5219" y="2286825"/>
                  </a:lnTo>
                  <a:lnTo>
                    <a:pt x="5219" y="661657"/>
                  </a:lnTo>
                  <a:lnTo>
                    <a:pt x="60833" y="581355"/>
                  </a:lnTo>
                  <a:lnTo>
                    <a:pt x="60833" y="108267"/>
                  </a:lnTo>
                  <a:lnTo>
                    <a:pt x="130594" y="7531"/>
                  </a:lnTo>
                  <a:lnTo>
                    <a:pt x="1844268" y="7531"/>
                  </a:lnTo>
                  <a:lnTo>
                    <a:pt x="1881403" y="61137"/>
                  </a:lnTo>
                  <a:lnTo>
                    <a:pt x="1881403" y="488010"/>
                  </a:lnTo>
                  <a:lnTo>
                    <a:pt x="1904847" y="521868"/>
                  </a:lnTo>
                  <a:lnTo>
                    <a:pt x="1904847" y="511213"/>
                  </a:lnTo>
                  <a:lnTo>
                    <a:pt x="1886610" y="484886"/>
                  </a:lnTo>
                  <a:lnTo>
                    <a:pt x="1886623" y="58026"/>
                  </a:lnTo>
                  <a:lnTo>
                    <a:pt x="1851634" y="7531"/>
                  </a:lnTo>
                  <a:lnTo>
                    <a:pt x="1846427" y="0"/>
                  </a:lnTo>
                  <a:lnTo>
                    <a:pt x="128435" y="0"/>
                  </a:lnTo>
                  <a:lnTo>
                    <a:pt x="55613" y="105143"/>
                  </a:lnTo>
                  <a:lnTo>
                    <a:pt x="55613" y="578231"/>
                  </a:lnTo>
                  <a:lnTo>
                    <a:pt x="0" y="658545"/>
                  </a:lnTo>
                  <a:lnTo>
                    <a:pt x="0" y="2289949"/>
                  </a:lnTo>
                  <a:lnTo>
                    <a:pt x="41554" y="2349944"/>
                  </a:lnTo>
                  <a:lnTo>
                    <a:pt x="41554" y="2604897"/>
                  </a:lnTo>
                  <a:lnTo>
                    <a:pt x="42227" y="2605976"/>
                  </a:lnTo>
                  <a:lnTo>
                    <a:pt x="108432" y="2710802"/>
                  </a:lnTo>
                  <a:lnTo>
                    <a:pt x="1811566" y="2710802"/>
                  </a:lnTo>
                  <a:lnTo>
                    <a:pt x="1816773" y="2703271"/>
                  </a:lnTo>
                  <a:lnTo>
                    <a:pt x="1867395" y="2630182"/>
                  </a:lnTo>
                  <a:lnTo>
                    <a:pt x="1867395" y="1933257"/>
                  </a:lnTo>
                  <a:lnTo>
                    <a:pt x="1910067" y="1871649"/>
                  </a:lnTo>
                  <a:lnTo>
                    <a:pt x="1910067" y="518744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20657" y="7008380"/>
              <a:ext cx="100164" cy="14462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41126" y="9436453"/>
              <a:ext cx="100164" cy="14462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12817" y="8989669"/>
              <a:ext cx="1339066" cy="112775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3015107" y="9086570"/>
            <a:ext cx="1586230" cy="45720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algn="ctr" marL="12065" marR="5080" indent="-65405">
              <a:lnSpc>
                <a:spcPts val="1100"/>
              </a:lnSpc>
              <a:spcBef>
                <a:spcPts val="220"/>
              </a:spcBef>
            </a:pPr>
            <a:r>
              <a:rPr dirty="0" sz="1000" spc="-65" i="1">
                <a:solidFill>
                  <a:srgbClr val="231F1F"/>
                </a:solidFill>
                <a:latin typeface="Trebuchet MS"/>
                <a:cs typeface="Trebuchet MS"/>
              </a:rPr>
              <a:t>talk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45" i="1">
                <a:solidFill>
                  <a:srgbClr val="231F1F"/>
                </a:solidFill>
                <a:latin typeface="Trebuchet MS"/>
                <a:cs typeface="Trebuchet MS"/>
              </a:rPr>
              <a:t>the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85" i="1">
                <a:solidFill>
                  <a:srgbClr val="231F1F"/>
                </a:solidFill>
                <a:latin typeface="Trebuchet MS"/>
                <a:cs typeface="Trebuchet MS"/>
              </a:rPr>
              <a:t>talk,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25" i="1">
                <a:solidFill>
                  <a:srgbClr val="231F1F"/>
                </a:solidFill>
                <a:latin typeface="Trebuchet MS"/>
                <a:cs typeface="Trebuchet MS"/>
              </a:rPr>
              <a:t>CEH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40" i="1">
                <a:solidFill>
                  <a:srgbClr val="231F1F"/>
                </a:solidFill>
                <a:latin typeface="Trebuchet MS"/>
                <a:cs typeface="Trebuchet MS"/>
              </a:rPr>
              <a:t>walks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40" i="1">
                <a:solidFill>
                  <a:srgbClr val="231F1F"/>
                </a:solidFill>
                <a:latin typeface="Trebuchet MS"/>
                <a:cs typeface="Trebuchet MS"/>
              </a:rPr>
              <a:t>the  </a:t>
            </a:r>
            <a:r>
              <a:rPr dirty="0" sz="1000" spc="-45" i="1">
                <a:solidFill>
                  <a:srgbClr val="231F1F"/>
                </a:solidFill>
                <a:latin typeface="Trebuchet MS"/>
                <a:cs typeface="Trebuchet MS"/>
              </a:rPr>
              <a:t>walk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10" i="1">
                <a:solidFill>
                  <a:srgbClr val="231F1F"/>
                </a:solidFill>
                <a:latin typeface="Trebuchet MS"/>
                <a:cs typeface="Trebuchet MS"/>
              </a:rPr>
              <a:t>and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45" i="1">
                <a:solidFill>
                  <a:srgbClr val="231F1F"/>
                </a:solidFill>
                <a:latin typeface="Trebuchet MS"/>
                <a:cs typeface="Trebuchet MS"/>
              </a:rPr>
              <a:t>is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110" i="1">
                <a:solidFill>
                  <a:srgbClr val="231F1F"/>
                </a:solidFill>
                <a:latin typeface="Trebuchet MS"/>
                <a:cs typeface="Trebuchet MS"/>
              </a:rPr>
              <a:t>r</a:t>
            </a:r>
            <a:r>
              <a:rPr dirty="0" sz="1000" spc="-15" i="1">
                <a:solidFill>
                  <a:srgbClr val="231F1F"/>
                </a:solidFill>
                <a:latin typeface="Trebuchet MS"/>
                <a:cs typeface="Trebuchet MS"/>
              </a:rPr>
              <a:t>ecognized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10" i="1">
                <a:solidFill>
                  <a:srgbClr val="231F1F"/>
                </a:solidFill>
                <a:latin typeface="Trebuchet MS"/>
                <a:cs typeface="Trebuchet MS"/>
              </a:rPr>
              <a:t>by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40" i="1">
                <a:solidFill>
                  <a:srgbClr val="231F1F"/>
                </a:solidFill>
                <a:latin typeface="Trebuchet MS"/>
                <a:cs typeface="Trebuchet MS"/>
              </a:rPr>
              <a:t>the  </a:t>
            </a:r>
            <a:r>
              <a:rPr dirty="0" sz="1000" spc="-40" i="1">
                <a:solidFill>
                  <a:srgbClr val="231F1F"/>
                </a:solidFill>
                <a:latin typeface="Trebuchet MS"/>
                <a:cs typeface="Trebuchet MS"/>
              </a:rPr>
              <a:t>department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50" i="1">
                <a:solidFill>
                  <a:srgbClr val="231F1F"/>
                </a:solidFill>
                <a:latin typeface="Trebuchet MS"/>
                <a:cs typeface="Trebuchet MS"/>
              </a:rPr>
              <a:t>of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35" i="1">
                <a:solidFill>
                  <a:srgbClr val="231F1F"/>
                </a:solidFill>
                <a:latin typeface="Trebuchet MS"/>
                <a:cs typeface="Trebuchet MS"/>
              </a:rPr>
              <a:t>defense</a:t>
            </a:r>
            <a:r>
              <a:rPr dirty="0" sz="1000" spc="-225" i="1">
                <a:solidFill>
                  <a:srgbClr val="231F1F"/>
                </a:solidFill>
                <a:latin typeface="Trebuchet MS"/>
                <a:cs typeface="Trebuchet MS"/>
              </a:rPr>
              <a:t>.</a:t>
            </a:r>
            <a:r>
              <a:rPr dirty="0" sz="1000" spc="-175" i="1">
                <a:solidFill>
                  <a:srgbClr val="231F1F"/>
                </a:solidFill>
                <a:latin typeface="Trebuchet MS"/>
                <a:cs typeface="Trebuchet MS"/>
              </a:rPr>
              <a:t>”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57" name="object 5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424461" y="4187444"/>
            <a:ext cx="915013" cy="1807972"/>
          </a:xfrm>
          <a:prstGeom prst="rect">
            <a:avLst/>
          </a:prstGeom>
        </p:spPr>
      </p:pic>
      <p:grpSp>
        <p:nvGrpSpPr>
          <p:cNvPr id="58" name="object 58"/>
          <p:cNvGrpSpPr/>
          <p:nvPr/>
        </p:nvGrpSpPr>
        <p:grpSpPr>
          <a:xfrm>
            <a:off x="4926939" y="6938349"/>
            <a:ext cx="1910080" cy="2710815"/>
            <a:chOff x="4926939" y="6938349"/>
            <a:chExt cx="1910080" cy="2710815"/>
          </a:xfrm>
        </p:grpSpPr>
        <p:sp>
          <p:nvSpPr>
            <p:cNvPr id="59" name="object 59"/>
            <p:cNvSpPr/>
            <p:nvPr/>
          </p:nvSpPr>
          <p:spPr>
            <a:xfrm>
              <a:off x="4926939" y="6938352"/>
              <a:ext cx="1910080" cy="2710815"/>
            </a:xfrm>
            <a:custGeom>
              <a:avLst/>
              <a:gdLst/>
              <a:ahLst/>
              <a:cxnLst/>
              <a:rect l="l" t="t" r="r" b="b"/>
              <a:pathLst>
                <a:path w="1910079" h="2710815">
                  <a:moveTo>
                    <a:pt x="41376" y="279336"/>
                  </a:moveTo>
                  <a:lnTo>
                    <a:pt x="3403" y="334162"/>
                  </a:lnTo>
                  <a:lnTo>
                    <a:pt x="2603" y="624789"/>
                  </a:lnTo>
                  <a:lnTo>
                    <a:pt x="41376" y="568794"/>
                  </a:lnTo>
                  <a:lnTo>
                    <a:pt x="41376" y="279336"/>
                  </a:lnTo>
                  <a:close/>
                </a:path>
                <a:path w="1910079" h="2710815">
                  <a:moveTo>
                    <a:pt x="1907451" y="1917319"/>
                  </a:moveTo>
                  <a:lnTo>
                    <a:pt x="1881365" y="1954987"/>
                  </a:lnTo>
                  <a:lnTo>
                    <a:pt x="1881365" y="2272830"/>
                  </a:lnTo>
                  <a:lnTo>
                    <a:pt x="1907184" y="2235555"/>
                  </a:lnTo>
                  <a:lnTo>
                    <a:pt x="1907451" y="1917319"/>
                  </a:lnTo>
                  <a:close/>
                </a:path>
                <a:path w="1910079" h="2710815">
                  <a:moveTo>
                    <a:pt x="1910067" y="518744"/>
                  </a:moveTo>
                  <a:lnTo>
                    <a:pt x="1904847" y="511213"/>
                  </a:lnTo>
                  <a:lnTo>
                    <a:pt x="1904847" y="521868"/>
                  </a:lnTo>
                  <a:lnTo>
                    <a:pt x="1904847" y="1868525"/>
                  </a:lnTo>
                  <a:lnTo>
                    <a:pt x="1862175" y="1930133"/>
                  </a:lnTo>
                  <a:lnTo>
                    <a:pt x="1862175" y="2627058"/>
                  </a:lnTo>
                  <a:lnTo>
                    <a:pt x="1809407" y="2703271"/>
                  </a:lnTo>
                  <a:lnTo>
                    <a:pt x="110731" y="2703271"/>
                  </a:lnTo>
                  <a:lnTo>
                    <a:pt x="47688" y="2603436"/>
                  </a:lnTo>
                  <a:lnTo>
                    <a:pt x="46761" y="2601963"/>
                  </a:lnTo>
                  <a:lnTo>
                    <a:pt x="46761" y="2600896"/>
                  </a:lnTo>
                  <a:lnTo>
                    <a:pt x="46761" y="2346833"/>
                  </a:lnTo>
                  <a:lnTo>
                    <a:pt x="5219" y="2286825"/>
                  </a:lnTo>
                  <a:lnTo>
                    <a:pt x="5219" y="661657"/>
                  </a:lnTo>
                  <a:lnTo>
                    <a:pt x="60833" y="581355"/>
                  </a:lnTo>
                  <a:lnTo>
                    <a:pt x="60833" y="108267"/>
                  </a:lnTo>
                  <a:lnTo>
                    <a:pt x="130594" y="7531"/>
                  </a:lnTo>
                  <a:lnTo>
                    <a:pt x="1844268" y="7531"/>
                  </a:lnTo>
                  <a:lnTo>
                    <a:pt x="1881403" y="61137"/>
                  </a:lnTo>
                  <a:lnTo>
                    <a:pt x="1881403" y="488010"/>
                  </a:lnTo>
                  <a:lnTo>
                    <a:pt x="1904847" y="521868"/>
                  </a:lnTo>
                  <a:lnTo>
                    <a:pt x="1904847" y="511213"/>
                  </a:lnTo>
                  <a:lnTo>
                    <a:pt x="1886610" y="484886"/>
                  </a:lnTo>
                  <a:lnTo>
                    <a:pt x="1886610" y="58026"/>
                  </a:lnTo>
                  <a:lnTo>
                    <a:pt x="1851634" y="7531"/>
                  </a:lnTo>
                  <a:lnTo>
                    <a:pt x="1846427" y="0"/>
                  </a:lnTo>
                  <a:lnTo>
                    <a:pt x="128435" y="0"/>
                  </a:lnTo>
                  <a:lnTo>
                    <a:pt x="55613" y="105143"/>
                  </a:lnTo>
                  <a:lnTo>
                    <a:pt x="55613" y="578231"/>
                  </a:lnTo>
                  <a:lnTo>
                    <a:pt x="0" y="658545"/>
                  </a:lnTo>
                  <a:lnTo>
                    <a:pt x="0" y="2289949"/>
                  </a:lnTo>
                  <a:lnTo>
                    <a:pt x="41554" y="2349944"/>
                  </a:lnTo>
                  <a:lnTo>
                    <a:pt x="41554" y="2604897"/>
                  </a:lnTo>
                  <a:lnTo>
                    <a:pt x="42227" y="2605976"/>
                  </a:lnTo>
                  <a:lnTo>
                    <a:pt x="108432" y="2710802"/>
                  </a:lnTo>
                  <a:lnTo>
                    <a:pt x="1811566" y="2710802"/>
                  </a:lnTo>
                  <a:lnTo>
                    <a:pt x="1816773" y="2703271"/>
                  </a:lnTo>
                  <a:lnTo>
                    <a:pt x="1867395" y="2630182"/>
                  </a:lnTo>
                  <a:lnTo>
                    <a:pt x="1867395" y="1933257"/>
                  </a:lnTo>
                  <a:lnTo>
                    <a:pt x="1910067" y="1871649"/>
                  </a:lnTo>
                  <a:lnTo>
                    <a:pt x="1910067" y="518744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646087" y="9436453"/>
              <a:ext cx="100164" cy="144627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5618" y="7008380"/>
              <a:ext cx="100164" cy="144627"/>
            </a:xfrm>
            <a:prstGeom prst="rect">
              <a:avLst/>
            </a:prstGeom>
          </p:spPr>
        </p:pic>
      </p:grpSp>
      <p:sp>
        <p:nvSpPr>
          <p:cNvPr id="62" name="object 62"/>
          <p:cNvSpPr txBox="1"/>
          <p:nvPr/>
        </p:nvSpPr>
        <p:spPr>
          <a:xfrm>
            <a:off x="5098999" y="8968016"/>
            <a:ext cx="160845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3660" marR="5080" indent="-61594">
              <a:lnSpc>
                <a:spcPct val="100000"/>
              </a:lnSpc>
              <a:spcBef>
                <a:spcPts val="100"/>
              </a:spcBef>
            </a:pPr>
            <a:r>
              <a:rPr dirty="0" sz="1000" spc="-25" i="1">
                <a:solidFill>
                  <a:srgbClr val="231F1F"/>
                </a:solidFill>
                <a:latin typeface="Trebuchet MS"/>
                <a:cs typeface="Trebuchet MS"/>
              </a:rPr>
              <a:t>CEH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15" i="1">
                <a:solidFill>
                  <a:srgbClr val="231F1F"/>
                </a:solidFill>
                <a:latin typeface="Trebuchet MS"/>
                <a:cs typeface="Trebuchet MS"/>
              </a:rPr>
              <a:t>de</a:t>
            </a:r>
            <a:r>
              <a:rPr dirty="0" sz="1000" spc="-25" i="1">
                <a:solidFill>
                  <a:srgbClr val="231F1F"/>
                </a:solidFill>
                <a:latin typeface="Trebuchet MS"/>
                <a:cs typeface="Trebuchet MS"/>
              </a:rPr>
              <a:t>v</a:t>
            </a:r>
            <a:r>
              <a:rPr dirty="0" sz="1000" spc="-25" i="1">
                <a:solidFill>
                  <a:srgbClr val="231F1F"/>
                </a:solidFill>
                <a:latin typeface="Trebuchet MS"/>
                <a:cs typeface="Trebuchet MS"/>
              </a:rPr>
              <a:t>elops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45" i="1">
                <a:solidFill>
                  <a:srgbClr val="231F1F"/>
                </a:solidFill>
                <a:latin typeface="Trebuchet MS"/>
                <a:cs typeface="Trebuchet MS"/>
              </a:rPr>
              <a:t>a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65" i="1">
                <a:solidFill>
                  <a:srgbClr val="231F1F"/>
                </a:solidFill>
                <a:latin typeface="Trebuchet MS"/>
                <a:cs typeface="Trebuchet MS"/>
              </a:rPr>
              <a:t>“think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30" i="1">
                <a:solidFill>
                  <a:srgbClr val="231F1F"/>
                </a:solidFill>
                <a:latin typeface="Trebuchet MS"/>
                <a:cs typeface="Trebuchet MS"/>
              </a:rPr>
              <a:t>outside  </a:t>
            </a:r>
            <a:r>
              <a:rPr dirty="0" sz="1000" spc="-45" i="1">
                <a:solidFill>
                  <a:srgbClr val="231F1F"/>
                </a:solidFill>
                <a:latin typeface="Trebuchet MS"/>
                <a:cs typeface="Trebuchet MS"/>
              </a:rPr>
              <a:t>the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10" i="1">
                <a:solidFill>
                  <a:srgbClr val="231F1F"/>
                </a:solidFill>
                <a:latin typeface="Trebuchet MS"/>
                <a:cs typeface="Trebuchet MS"/>
              </a:rPr>
              <a:t>b</a:t>
            </a:r>
            <a:r>
              <a:rPr dirty="0" sz="1000" spc="-15" i="1">
                <a:solidFill>
                  <a:srgbClr val="231F1F"/>
                </a:solidFill>
                <a:latin typeface="Trebuchet MS"/>
                <a:cs typeface="Trebuchet MS"/>
              </a:rPr>
              <a:t>o</a:t>
            </a:r>
            <a:r>
              <a:rPr dirty="0" sz="1000" spc="-105" i="1">
                <a:solidFill>
                  <a:srgbClr val="231F1F"/>
                </a:solidFill>
                <a:latin typeface="Trebuchet MS"/>
                <a:cs typeface="Trebuchet MS"/>
              </a:rPr>
              <a:t>x”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10" i="1">
                <a:solidFill>
                  <a:srgbClr val="231F1F"/>
                </a:solidFill>
                <a:latin typeface="Trebuchet MS"/>
                <a:cs typeface="Trebuchet MS"/>
              </a:rPr>
              <a:t>app</a:t>
            </a:r>
            <a:r>
              <a:rPr dirty="0" sz="1000" spc="-110" i="1">
                <a:solidFill>
                  <a:srgbClr val="231F1F"/>
                </a:solidFill>
                <a:latin typeface="Trebuchet MS"/>
                <a:cs typeface="Trebuchet MS"/>
              </a:rPr>
              <a:t>r</a:t>
            </a:r>
            <a:r>
              <a:rPr dirty="0" sz="1000" spc="-15" i="1">
                <a:solidFill>
                  <a:srgbClr val="231F1F"/>
                </a:solidFill>
                <a:latin typeface="Trebuchet MS"/>
                <a:cs typeface="Trebuchet MS"/>
              </a:rPr>
              <a:t>oach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60" i="1">
                <a:solidFill>
                  <a:srgbClr val="231F1F"/>
                </a:solidFill>
                <a:latin typeface="Trebuchet MS"/>
                <a:cs typeface="Trebuchet MS"/>
              </a:rPr>
              <a:t>that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40" i="1">
                <a:solidFill>
                  <a:srgbClr val="231F1F"/>
                </a:solidFill>
                <a:latin typeface="Trebuchet MS"/>
                <a:cs typeface="Trebuchet MS"/>
              </a:rPr>
              <a:t>y</a:t>
            </a:r>
            <a:r>
              <a:rPr dirty="0" sz="1000" i="1">
                <a:solidFill>
                  <a:srgbClr val="231F1F"/>
                </a:solidFill>
                <a:latin typeface="Trebuchet MS"/>
                <a:cs typeface="Trebuchet MS"/>
              </a:rPr>
              <a:t>ou  </a:t>
            </a:r>
            <a:r>
              <a:rPr dirty="0" sz="1000" spc="-20" i="1">
                <a:solidFill>
                  <a:srgbClr val="231F1F"/>
                </a:solidFill>
                <a:latin typeface="Trebuchet MS"/>
                <a:cs typeface="Trebuchet MS"/>
              </a:rPr>
              <a:t>cannot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25" i="1">
                <a:solidFill>
                  <a:srgbClr val="231F1F"/>
                </a:solidFill>
                <a:latin typeface="Trebuchet MS"/>
                <a:cs typeface="Trebuchet MS"/>
              </a:rPr>
              <a:t>get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110" i="1">
                <a:solidFill>
                  <a:srgbClr val="231F1F"/>
                </a:solidFill>
                <a:latin typeface="Trebuchet MS"/>
                <a:cs typeface="Trebuchet MS"/>
              </a:rPr>
              <a:t>f</a:t>
            </a:r>
            <a:r>
              <a:rPr dirty="0" sz="1000" spc="-110" i="1">
                <a:solidFill>
                  <a:srgbClr val="231F1F"/>
                </a:solidFill>
                <a:latin typeface="Trebuchet MS"/>
                <a:cs typeface="Trebuchet MS"/>
              </a:rPr>
              <a:t>r</a:t>
            </a:r>
            <a:r>
              <a:rPr dirty="0" sz="1000" spc="5" i="1">
                <a:solidFill>
                  <a:srgbClr val="231F1F"/>
                </a:solidFill>
                <a:latin typeface="Trebuchet MS"/>
                <a:cs typeface="Trebuchet MS"/>
              </a:rPr>
              <a:t>om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45" i="1">
                <a:solidFill>
                  <a:srgbClr val="231F1F"/>
                </a:solidFill>
                <a:latin typeface="Trebuchet MS"/>
                <a:cs typeface="Trebuchet MS"/>
              </a:rPr>
              <a:t>other</a:t>
            </a:r>
            <a:r>
              <a:rPr dirty="0" sz="1000" spc="-90" i="1">
                <a:solidFill>
                  <a:srgbClr val="231F1F"/>
                </a:solidFill>
                <a:latin typeface="Trebuchet MS"/>
                <a:cs typeface="Trebuchet MS"/>
              </a:rPr>
              <a:t> </a:t>
            </a:r>
            <a:r>
              <a:rPr dirty="0" sz="1000" spc="-65" i="1">
                <a:solidFill>
                  <a:srgbClr val="231F1F"/>
                </a:solidFill>
                <a:latin typeface="Trebuchet MS"/>
                <a:cs typeface="Trebuchet MS"/>
              </a:rPr>
              <a:t>skills.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63" name="object 6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410746" y="7073316"/>
            <a:ext cx="942455" cy="1807972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329762" y="1316431"/>
            <a:ext cx="894486" cy="1843747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434723" y="1391996"/>
            <a:ext cx="894486" cy="1766112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955512" y="161583"/>
            <a:ext cx="1421091" cy="557719"/>
          </a:xfrm>
          <a:prstGeom prst="rect">
            <a:avLst/>
          </a:prstGeom>
        </p:spPr>
      </p:pic>
      <p:sp>
        <p:nvSpPr>
          <p:cNvPr id="67" name="object 67"/>
          <p:cNvSpPr txBox="1"/>
          <p:nvPr/>
        </p:nvSpPr>
        <p:spPr>
          <a:xfrm>
            <a:off x="6614083" y="10367552"/>
            <a:ext cx="259715" cy="211454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10"/>
              </a:spcBef>
            </a:pPr>
            <a:r>
              <a:rPr dirty="0" sz="1000" spc="-15">
                <a:solidFill>
                  <a:srgbClr val="221F1F"/>
                </a:solidFill>
                <a:latin typeface="Trebuchet MS"/>
                <a:cs typeface="Trebuchet MS"/>
              </a:rPr>
              <a:t>19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52494" y="10407323"/>
            <a:ext cx="419100" cy="16319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900" spc="-20" i="1">
                <a:solidFill>
                  <a:srgbClr val="2B2D30"/>
                </a:solidFill>
                <a:latin typeface="Trebuchet MS"/>
                <a:cs typeface="Trebuchet MS"/>
              </a:rPr>
              <a:t>CEH</a:t>
            </a:r>
            <a:r>
              <a:rPr dirty="0" sz="900" spc="-85" i="1">
                <a:solidFill>
                  <a:srgbClr val="2B2D30"/>
                </a:solidFill>
                <a:latin typeface="Trebuchet MS"/>
                <a:cs typeface="Trebuchet MS"/>
              </a:rPr>
              <a:t> </a:t>
            </a:r>
            <a:r>
              <a:rPr dirty="0" sz="900" spc="-10" i="1">
                <a:solidFill>
                  <a:srgbClr val="2B2D30"/>
                </a:solidFill>
                <a:latin typeface="Trebuchet MS"/>
                <a:cs typeface="Trebuchet MS"/>
              </a:rPr>
              <a:t>v12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254108" y="10407323"/>
            <a:ext cx="1143635" cy="16319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900" spc="-10" i="1">
                <a:solidFill>
                  <a:srgbClr val="2B2D30"/>
                </a:solidFill>
                <a:latin typeface="Trebuchet MS"/>
                <a:cs typeface="Trebuchet MS"/>
                <a:hlinkClick r:id="rId23"/>
              </a:rPr>
              <a:t>ww</a:t>
            </a:r>
            <a:r>
              <a:rPr dirty="0" sz="900" spc="-50" i="1">
                <a:solidFill>
                  <a:srgbClr val="2B2D30"/>
                </a:solidFill>
                <a:latin typeface="Trebuchet MS"/>
                <a:cs typeface="Trebuchet MS"/>
                <a:hlinkClick r:id="rId23"/>
              </a:rPr>
              <a:t>w</a:t>
            </a:r>
            <a:r>
              <a:rPr dirty="0" sz="900" spc="-40" i="1">
                <a:solidFill>
                  <a:srgbClr val="2B2D30"/>
                </a:solidFill>
                <a:latin typeface="Trebuchet MS"/>
                <a:cs typeface="Trebuchet MS"/>
                <a:hlinkClick r:id="rId23"/>
              </a:rPr>
              <a:t>.eccouncil.org</a:t>
            </a:r>
            <a:r>
              <a:rPr dirty="0" sz="900" spc="-215" i="1">
                <a:solidFill>
                  <a:srgbClr val="2B2D30"/>
                </a:solidFill>
                <a:latin typeface="Trebuchet MS"/>
                <a:cs typeface="Trebuchet MS"/>
                <a:hlinkClick r:id="rId23"/>
              </a:rPr>
              <a:t>/</a:t>
            </a:r>
            <a:r>
              <a:rPr dirty="0" sz="900" spc="-20" i="1">
                <a:solidFill>
                  <a:srgbClr val="2B2D30"/>
                </a:solidFill>
                <a:latin typeface="Trebuchet MS"/>
                <a:cs typeface="Trebuchet MS"/>
                <a:hlinkClick r:id="rId23"/>
              </a:rPr>
              <a:t>ceh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199" y="10192202"/>
            <a:ext cx="7515225" cy="6350"/>
          </a:xfrm>
          <a:custGeom>
            <a:avLst/>
            <a:gdLst/>
            <a:ahLst/>
            <a:cxnLst/>
            <a:rect l="l" t="t" r="r" b="b"/>
            <a:pathLst>
              <a:path w="7515225" h="6350">
                <a:moveTo>
                  <a:pt x="0" y="0"/>
                </a:moveTo>
                <a:lnTo>
                  <a:pt x="0" y="6349"/>
                </a:lnTo>
                <a:lnTo>
                  <a:pt x="7514805" y="6349"/>
                </a:lnTo>
                <a:lnTo>
                  <a:pt x="7514805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206" y="803745"/>
            <a:ext cx="1780933" cy="2620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612301" y="717059"/>
            <a:ext cx="521970" cy="3708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250" spc="-100" b="1">
                <a:solidFill>
                  <a:srgbClr val="221F1F"/>
                </a:solidFill>
                <a:latin typeface="Trebuchet MS"/>
                <a:cs typeface="Trebuchet MS"/>
              </a:rPr>
              <a:t>CEH</a:t>
            </a:r>
            <a:endParaRPr sz="225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6051" y="1149159"/>
            <a:ext cx="2407310" cy="21619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95650" y="803732"/>
            <a:ext cx="3460546" cy="26583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08187" y="9559706"/>
            <a:ext cx="3834003" cy="46548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107029" y="9650161"/>
            <a:ext cx="400050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 spc="-75" b="1">
                <a:solidFill>
                  <a:srgbClr val="FFFFFF"/>
                </a:solidFill>
                <a:latin typeface="Trebuchet MS"/>
                <a:cs typeface="Trebuchet MS"/>
              </a:rPr>
              <a:t>CEH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173" y="785888"/>
            <a:ext cx="534035" cy="534035"/>
          </a:xfrm>
          <a:custGeom>
            <a:avLst/>
            <a:gdLst/>
            <a:ahLst/>
            <a:cxnLst/>
            <a:rect l="l" t="t" r="r" b="b"/>
            <a:pathLst>
              <a:path w="534035" h="534035">
                <a:moveTo>
                  <a:pt x="153784" y="0"/>
                </a:moveTo>
                <a:lnTo>
                  <a:pt x="0" y="0"/>
                </a:lnTo>
                <a:lnTo>
                  <a:pt x="0" y="153784"/>
                </a:lnTo>
                <a:lnTo>
                  <a:pt x="153784" y="0"/>
                </a:lnTo>
                <a:close/>
              </a:path>
              <a:path w="534035" h="534035">
                <a:moveTo>
                  <a:pt x="384276" y="0"/>
                </a:moveTo>
                <a:lnTo>
                  <a:pt x="221932" y="0"/>
                </a:lnTo>
                <a:lnTo>
                  <a:pt x="12" y="221919"/>
                </a:lnTo>
                <a:lnTo>
                  <a:pt x="12" y="384263"/>
                </a:lnTo>
                <a:lnTo>
                  <a:pt x="384276" y="0"/>
                </a:lnTo>
                <a:close/>
              </a:path>
              <a:path w="534035" h="534035">
                <a:moveTo>
                  <a:pt x="533590" y="379806"/>
                </a:moveTo>
                <a:lnTo>
                  <a:pt x="379806" y="533590"/>
                </a:lnTo>
                <a:lnTo>
                  <a:pt x="533590" y="533590"/>
                </a:lnTo>
                <a:lnTo>
                  <a:pt x="533590" y="456692"/>
                </a:lnTo>
                <a:lnTo>
                  <a:pt x="533590" y="379806"/>
                </a:lnTo>
                <a:close/>
              </a:path>
              <a:path w="534035" h="534035">
                <a:moveTo>
                  <a:pt x="533590" y="149313"/>
                </a:moveTo>
                <a:lnTo>
                  <a:pt x="149326" y="533577"/>
                </a:lnTo>
                <a:lnTo>
                  <a:pt x="311670" y="533577"/>
                </a:lnTo>
                <a:lnTo>
                  <a:pt x="533590" y="311658"/>
                </a:lnTo>
                <a:lnTo>
                  <a:pt x="533590" y="149313"/>
                </a:lnTo>
                <a:close/>
              </a:path>
              <a:path w="534035" h="534035">
                <a:moveTo>
                  <a:pt x="533590" y="0"/>
                </a:moveTo>
                <a:lnTo>
                  <a:pt x="452424" y="0"/>
                </a:lnTo>
                <a:lnTo>
                  <a:pt x="12" y="452412"/>
                </a:lnTo>
                <a:lnTo>
                  <a:pt x="12" y="533577"/>
                </a:lnTo>
                <a:lnTo>
                  <a:pt x="81178" y="533577"/>
                </a:lnTo>
                <a:lnTo>
                  <a:pt x="533590" y="81165"/>
                </a:lnTo>
                <a:lnTo>
                  <a:pt x="533590" y="0"/>
                </a:lnTo>
                <a:close/>
              </a:path>
            </a:pathLst>
          </a:custGeom>
          <a:solidFill>
            <a:srgbClr val="92949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/>
          <p:cNvGrpSpPr/>
          <p:nvPr/>
        </p:nvGrpSpPr>
        <p:grpSpPr>
          <a:xfrm>
            <a:off x="1318971" y="3393503"/>
            <a:ext cx="5555615" cy="494030"/>
            <a:chOff x="1318971" y="3393503"/>
            <a:chExt cx="5555615" cy="494030"/>
          </a:xfrm>
        </p:grpSpPr>
        <p:sp>
          <p:nvSpPr>
            <p:cNvPr id="11" name="object 11"/>
            <p:cNvSpPr/>
            <p:nvPr/>
          </p:nvSpPr>
          <p:spPr>
            <a:xfrm>
              <a:off x="1318971" y="3393503"/>
              <a:ext cx="5555615" cy="494030"/>
            </a:xfrm>
            <a:custGeom>
              <a:avLst/>
              <a:gdLst/>
              <a:ahLst/>
              <a:cxnLst/>
              <a:rect l="l" t="t" r="r" b="b"/>
              <a:pathLst>
                <a:path w="5555615" h="494029">
                  <a:moveTo>
                    <a:pt x="60998" y="136321"/>
                  </a:moveTo>
                  <a:lnTo>
                    <a:pt x="5041" y="163080"/>
                  </a:lnTo>
                  <a:lnTo>
                    <a:pt x="3848" y="231140"/>
                  </a:lnTo>
                  <a:lnTo>
                    <a:pt x="60998" y="203809"/>
                  </a:lnTo>
                  <a:lnTo>
                    <a:pt x="60998" y="136321"/>
                  </a:lnTo>
                  <a:close/>
                </a:path>
                <a:path w="5555615" h="494029">
                  <a:moveTo>
                    <a:pt x="5551221" y="248996"/>
                  </a:moveTo>
                  <a:lnTo>
                    <a:pt x="5512778" y="267373"/>
                  </a:lnTo>
                  <a:lnTo>
                    <a:pt x="5512778" y="340944"/>
                  </a:lnTo>
                  <a:lnTo>
                    <a:pt x="5550827" y="322757"/>
                  </a:lnTo>
                  <a:lnTo>
                    <a:pt x="5551221" y="248996"/>
                  </a:lnTo>
                  <a:close/>
                </a:path>
                <a:path w="5555615" h="494029">
                  <a:moveTo>
                    <a:pt x="5555069" y="179387"/>
                  </a:moveTo>
                  <a:lnTo>
                    <a:pt x="5547385" y="175717"/>
                  </a:lnTo>
                  <a:lnTo>
                    <a:pt x="5547385" y="180911"/>
                  </a:lnTo>
                  <a:lnTo>
                    <a:pt x="5547385" y="225183"/>
                  </a:lnTo>
                  <a:lnTo>
                    <a:pt x="5484495" y="255244"/>
                  </a:lnTo>
                  <a:lnTo>
                    <a:pt x="5484495" y="453161"/>
                  </a:lnTo>
                  <a:lnTo>
                    <a:pt x="5406707" y="490347"/>
                  </a:lnTo>
                  <a:lnTo>
                    <a:pt x="163207" y="490347"/>
                  </a:lnTo>
                  <a:lnTo>
                    <a:pt x="70294" y="441629"/>
                  </a:lnTo>
                  <a:lnTo>
                    <a:pt x="68935" y="440918"/>
                  </a:lnTo>
                  <a:lnTo>
                    <a:pt x="68935" y="440385"/>
                  </a:lnTo>
                  <a:lnTo>
                    <a:pt x="68935" y="377050"/>
                  </a:lnTo>
                  <a:lnTo>
                    <a:pt x="7696" y="347776"/>
                  </a:lnTo>
                  <a:lnTo>
                    <a:pt x="7696" y="249135"/>
                  </a:lnTo>
                  <a:lnTo>
                    <a:pt x="89662" y="209943"/>
                  </a:lnTo>
                  <a:lnTo>
                    <a:pt x="89662" y="52832"/>
                  </a:lnTo>
                  <a:lnTo>
                    <a:pt x="192493" y="3670"/>
                  </a:lnTo>
                  <a:lnTo>
                    <a:pt x="5458091" y="3670"/>
                  </a:lnTo>
                  <a:lnTo>
                    <a:pt x="5512816" y="29845"/>
                  </a:lnTo>
                  <a:lnTo>
                    <a:pt x="5512816" y="164388"/>
                  </a:lnTo>
                  <a:lnTo>
                    <a:pt x="5547385" y="180911"/>
                  </a:lnTo>
                  <a:lnTo>
                    <a:pt x="5547385" y="175717"/>
                  </a:lnTo>
                  <a:lnTo>
                    <a:pt x="5520512" y="162864"/>
                  </a:lnTo>
                  <a:lnTo>
                    <a:pt x="5520512" y="28321"/>
                  </a:lnTo>
                  <a:lnTo>
                    <a:pt x="5468950" y="3670"/>
                  </a:lnTo>
                  <a:lnTo>
                    <a:pt x="5461279" y="0"/>
                  </a:lnTo>
                  <a:lnTo>
                    <a:pt x="189306" y="0"/>
                  </a:lnTo>
                  <a:lnTo>
                    <a:pt x="81965" y="51308"/>
                  </a:lnTo>
                  <a:lnTo>
                    <a:pt x="81965" y="208419"/>
                  </a:lnTo>
                  <a:lnTo>
                    <a:pt x="0" y="247611"/>
                  </a:lnTo>
                  <a:lnTo>
                    <a:pt x="0" y="349300"/>
                  </a:lnTo>
                  <a:lnTo>
                    <a:pt x="61239" y="378574"/>
                  </a:lnTo>
                  <a:lnTo>
                    <a:pt x="61239" y="442341"/>
                  </a:lnTo>
                  <a:lnTo>
                    <a:pt x="62242" y="442874"/>
                  </a:lnTo>
                  <a:lnTo>
                    <a:pt x="159816" y="494030"/>
                  </a:lnTo>
                  <a:lnTo>
                    <a:pt x="5409895" y="494030"/>
                  </a:lnTo>
                  <a:lnTo>
                    <a:pt x="5417591" y="490347"/>
                  </a:lnTo>
                  <a:lnTo>
                    <a:pt x="5492191" y="454685"/>
                  </a:lnTo>
                  <a:lnTo>
                    <a:pt x="5492191" y="256768"/>
                  </a:lnTo>
                  <a:lnTo>
                    <a:pt x="5555069" y="226695"/>
                  </a:lnTo>
                  <a:lnTo>
                    <a:pt x="5555069" y="179387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64424" y="3427679"/>
              <a:ext cx="147637" cy="7058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92646" y="3783736"/>
              <a:ext cx="147637" cy="7058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13279" y="3599954"/>
              <a:ext cx="2737815" cy="10491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168074" y="3551352"/>
            <a:ext cx="2667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5" b="1">
                <a:solidFill>
                  <a:srgbClr val="221F1F"/>
                </a:solidFill>
                <a:latin typeface="Trebuchet MS"/>
                <a:cs typeface="Trebuchet MS"/>
              </a:rPr>
              <a:t>CEH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65187" y="3439744"/>
            <a:ext cx="1584325" cy="401955"/>
          </a:xfrm>
          <a:custGeom>
            <a:avLst/>
            <a:gdLst/>
            <a:ahLst/>
            <a:cxnLst/>
            <a:rect l="l" t="t" r="r" b="b"/>
            <a:pathLst>
              <a:path w="1584325" h="401954">
                <a:moveTo>
                  <a:pt x="1583994" y="0"/>
                </a:moveTo>
                <a:lnTo>
                  <a:pt x="0" y="0"/>
                </a:lnTo>
                <a:lnTo>
                  <a:pt x="0" y="401561"/>
                </a:lnTo>
                <a:lnTo>
                  <a:pt x="1583994" y="401561"/>
                </a:lnTo>
                <a:lnTo>
                  <a:pt x="1583994" y="0"/>
                </a:lnTo>
                <a:close/>
              </a:path>
            </a:pathLst>
          </a:custGeom>
          <a:solidFill>
            <a:srgbClr val="EE36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765187" y="3439744"/>
            <a:ext cx="1584325" cy="401955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160020">
              <a:lnSpc>
                <a:spcPct val="100000"/>
              </a:lnSpc>
              <a:spcBef>
                <a:spcPts val="735"/>
              </a:spcBef>
            </a:pPr>
            <a:r>
              <a:rPr dirty="0" sz="1950" spc="-114" b="1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dirty="0" sz="1950" spc="-12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50" spc="-240" b="1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dirty="0" sz="1950" spc="-12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50" spc="-90" b="1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1950" spc="-125" b="1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dirty="0" sz="1950" spc="-100" b="1">
                <a:solidFill>
                  <a:srgbClr val="FFFFFF"/>
                </a:solidFill>
                <a:latin typeface="Tahoma"/>
                <a:cs typeface="Tahoma"/>
              </a:rPr>
              <a:t>ery</a:t>
            </a:r>
            <a:r>
              <a:rPr dirty="0" sz="1950" spc="-12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50" spc="-114" b="1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29871" y="3473907"/>
            <a:ext cx="270510" cy="90805"/>
          </a:xfrm>
          <a:custGeom>
            <a:avLst/>
            <a:gdLst/>
            <a:ahLst/>
            <a:cxnLst/>
            <a:rect l="l" t="t" r="r" b="b"/>
            <a:pathLst>
              <a:path w="270509" h="90804">
                <a:moveTo>
                  <a:pt x="240652" y="26669"/>
                </a:moveTo>
                <a:lnTo>
                  <a:pt x="230238" y="26669"/>
                </a:lnTo>
                <a:lnTo>
                  <a:pt x="230238" y="89407"/>
                </a:lnTo>
                <a:lnTo>
                  <a:pt x="245338" y="89407"/>
                </a:lnTo>
                <a:lnTo>
                  <a:pt x="245338" y="50330"/>
                </a:lnTo>
                <a:lnTo>
                  <a:pt x="246888" y="46989"/>
                </a:lnTo>
                <a:lnTo>
                  <a:pt x="248793" y="44449"/>
                </a:lnTo>
                <a:lnTo>
                  <a:pt x="253276" y="40982"/>
                </a:lnTo>
                <a:lnTo>
                  <a:pt x="255968" y="40119"/>
                </a:lnTo>
                <a:lnTo>
                  <a:pt x="267926" y="40119"/>
                </a:lnTo>
                <a:lnTo>
                  <a:pt x="268147" y="39687"/>
                </a:lnTo>
                <a:lnTo>
                  <a:pt x="268433" y="38036"/>
                </a:lnTo>
                <a:lnTo>
                  <a:pt x="244487" y="38036"/>
                </a:lnTo>
                <a:lnTo>
                  <a:pt x="243573" y="30454"/>
                </a:lnTo>
                <a:lnTo>
                  <a:pt x="243370" y="29070"/>
                </a:lnTo>
                <a:lnTo>
                  <a:pt x="242963" y="28092"/>
                </a:lnTo>
                <a:lnTo>
                  <a:pt x="241731" y="26949"/>
                </a:lnTo>
                <a:lnTo>
                  <a:pt x="240652" y="26669"/>
                </a:lnTo>
                <a:close/>
              </a:path>
              <a:path w="270509" h="90804">
                <a:moveTo>
                  <a:pt x="267926" y="40119"/>
                </a:moveTo>
                <a:lnTo>
                  <a:pt x="260858" y="40119"/>
                </a:lnTo>
                <a:lnTo>
                  <a:pt x="262255" y="40258"/>
                </a:lnTo>
                <a:lnTo>
                  <a:pt x="264375" y="40830"/>
                </a:lnTo>
                <a:lnTo>
                  <a:pt x="265214" y="40970"/>
                </a:lnTo>
                <a:lnTo>
                  <a:pt x="266522" y="40970"/>
                </a:lnTo>
                <a:lnTo>
                  <a:pt x="267068" y="40817"/>
                </a:lnTo>
                <a:lnTo>
                  <a:pt x="267813" y="40258"/>
                </a:lnTo>
                <a:lnTo>
                  <a:pt x="267926" y="40119"/>
                </a:lnTo>
                <a:close/>
              </a:path>
              <a:path w="270509" h="90804">
                <a:moveTo>
                  <a:pt x="265620" y="25501"/>
                </a:moveTo>
                <a:lnTo>
                  <a:pt x="258775" y="25501"/>
                </a:lnTo>
                <a:lnTo>
                  <a:pt x="255397" y="26631"/>
                </a:lnTo>
                <a:lnTo>
                  <a:pt x="249351" y="31114"/>
                </a:lnTo>
                <a:lnTo>
                  <a:pt x="246722" y="34162"/>
                </a:lnTo>
                <a:lnTo>
                  <a:pt x="244487" y="38036"/>
                </a:lnTo>
                <a:lnTo>
                  <a:pt x="268433" y="38036"/>
                </a:lnTo>
                <a:lnTo>
                  <a:pt x="270230" y="27647"/>
                </a:lnTo>
                <a:lnTo>
                  <a:pt x="268198" y="26212"/>
                </a:lnTo>
                <a:lnTo>
                  <a:pt x="265620" y="25501"/>
                </a:lnTo>
                <a:close/>
              </a:path>
              <a:path w="270509" h="90804">
                <a:moveTo>
                  <a:pt x="194805" y="25692"/>
                </a:moveTo>
                <a:lnTo>
                  <a:pt x="186169" y="25692"/>
                </a:lnTo>
                <a:lnTo>
                  <a:pt x="181952" y="26504"/>
                </a:lnTo>
                <a:lnTo>
                  <a:pt x="160705" y="52412"/>
                </a:lnTo>
                <a:lnTo>
                  <a:pt x="160705" y="62191"/>
                </a:lnTo>
                <a:lnTo>
                  <a:pt x="187223" y="90322"/>
                </a:lnTo>
                <a:lnTo>
                  <a:pt x="193789" y="90322"/>
                </a:lnTo>
                <a:lnTo>
                  <a:pt x="217462" y="80048"/>
                </a:lnTo>
                <a:lnTo>
                  <a:pt x="216342" y="78651"/>
                </a:lnTo>
                <a:lnTo>
                  <a:pt x="187960" y="78651"/>
                </a:lnTo>
                <a:lnTo>
                  <a:pt x="183972" y="77139"/>
                </a:lnTo>
                <a:lnTo>
                  <a:pt x="177927" y="71107"/>
                </a:lnTo>
                <a:lnTo>
                  <a:pt x="176199" y="66370"/>
                </a:lnTo>
                <a:lnTo>
                  <a:pt x="175755" y="59931"/>
                </a:lnTo>
                <a:lnTo>
                  <a:pt x="215214" y="59931"/>
                </a:lnTo>
                <a:lnTo>
                  <a:pt x="215785" y="59842"/>
                </a:lnTo>
                <a:lnTo>
                  <a:pt x="218008" y="50825"/>
                </a:lnTo>
                <a:lnTo>
                  <a:pt x="176060" y="50825"/>
                </a:lnTo>
                <a:lnTo>
                  <a:pt x="176745" y="46253"/>
                </a:lnTo>
                <a:lnTo>
                  <a:pt x="178346" y="42722"/>
                </a:lnTo>
                <a:lnTo>
                  <a:pt x="183311" y="37757"/>
                </a:lnTo>
                <a:lnTo>
                  <a:pt x="186753" y="36512"/>
                </a:lnTo>
                <a:lnTo>
                  <a:pt x="213373" y="36512"/>
                </a:lnTo>
                <a:lnTo>
                  <a:pt x="212763" y="35547"/>
                </a:lnTo>
                <a:lnTo>
                  <a:pt x="207962" y="30695"/>
                </a:lnTo>
                <a:lnTo>
                  <a:pt x="205092" y="28841"/>
                </a:lnTo>
                <a:lnTo>
                  <a:pt x="198450" y="26314"/>
                </a:lnTo>
                <a:lnTo>
                  <a:pt x="194805" y="25692"/>
                </a:lnTo>
                <a:close/>
              </a:path>
              <a:path w="270509" h="90804">
                <a:moveTo>
                  <a:pt x="210908" y="73139"/>
                </a:moveTo>
                <a:lnTo>
                  <a:pt x="209359" y="73139"/>
                </a:lnTo>
                <a:lnTo>
                  <a:pt x="208394" y="73431"/>
                </a:lnTo>
                <a:lnTo>
                  <a:pt x="206400" y="74574"/>
                </a:lnTo>
                <a:lnTo>
                  <a:pt x="202590" y="76580"/>
                </a:lnTo>
                <a:lnTo>
                  <a:pt x="201041" y="77215"/>
                </a:lnTo>
                <a:lnTo>
                  <a:pt x="197497" y="78358"/>
                </a:lnTo>
                <a:lnTo>
                  <a:pt x="195376" y="78651"/>
                </a:lnTo>
                <a:lnTo>
                  <a:pt x="216342" y="78651"/>
                </a:lnTo>
                <a:lnTo>
                  <a:pt x="213055" y="74548"/>
                </a:lnTo>
                <a:lnTo>
                  <a:pt x="212725" y="74104"/>
                </a:lnTo>
                <a:lnTo>
                  <a:pt x="212344" y="73748"/>
                </a:lnTo>
                <a:lnTo>
                  <a:pt x="211442" y="73266"/>
                </a:lnTo>
                <a:lnTo>
                  <a:pt x="210908" y="73139"/>
                </a:lnTo>
                <a:close/>
              </a:path>
              <a:path w="270509" h="90804">
                <a:moveTo>
                  <a:pt x="213373" y="36512"/>
                </a:moveTo>
                <a:lnTo>
                  <a:pt x="193408" y="36512"/>
                </a:lnTo>
                <a:lnTo>
                  <a:pt x="195364" y="36893"/>
                </a:lnTo>
                <a:lnTo>
                  <a:pt x="198704" y="38392"/>
                </a:lnTo>
                <a:lnTo>
                  <a:pt x="204431" y="50825"/>
                </a:lnTo>
                <a:lnTo>
                  <a:pt x="218008" y="50825"/>
                </a:lnTo>
                <a:lnTo>
                  <a:pt x="217887" y="48869"/>
                </a:lnTo>
                <a:lnTo>
                  <a:pt x="217335" y="45567"/>
                </a:lnTo>
                <a:lnTo>
                  <a:pt x="214642" y="38519"/>
                </a:lnTo>
                <a:lnTo>
                  <a:pt x="213373" y="36512"/>
                </a:lnTo>
                <a:close/>
              </a:path>
              <a:path w="270509" h="90804">
                <a:moveTo>
                  <a:pt x="108115" y="26669"/>
                </a:moveTo>
                <a:lnTo>
                  <a:pt x="94475" y="26669"/>
                </a:lnTo>
                <a:lnTo>
                  <a:pt x="119430" y="89407"/>
                </a:lnTo>
                <a:lnTo>
                  <a:pt x="133134" y="89407"/>
                </a:lnTo>
                <a:lnTo>
                  <a:pt x="139102" y="74358"/>
                </a:lnTo>
                <a:lnTo>
                  <a:pt x="126466" y="74358"/>
                </a:lnTo>
                <a:lnTo>
                  <a:pt x="126098" y="72491"/>
                </a:lnTo>
                <a:lnTo>
                  <a:pt x="111353" y="29476"/>
                </a:lnTo>
                <a:lnTo>
                  <a:pt x="111074" y="28663"/>
                </a:lnTo>
                <a:lnTo>
                  <a:pt x="110553" y="27990"/>
                </a:lnTo>
                <a:lnTo>
                  <a:pt x="109042" y="26936"/>
                </a:lnTo>
                <a:lnTo>
                  <a:pt x="108115" y="26669"/>
                </a:lnTo>
                <a:close/>
              </a:path>
              <a:path w="270509" h="90804">
                <a:moveTo>
                  <a:pt x="158013" y="26669"/>
                </a:moveTo>
                <a:lnTo>
                  <a:pt x="145072" y="26669"/>
                </a:lnTo>
                <a:lnTo>
                  <a:pt x="144195" y="26936"/>
                </a:lnTo>
                <a:lnTo>
                  <a:pt x="142735" y="27990"/>
                </a:lnTo>
                <a:lnTo>
                  <a:pt x="142214" y="28663"/>
                </a:lnTo>
                <a:lnTo>
                  <a:pt x="141935" y="29476"/>
                </a:lnTo>
                <a:lnTo>
                  <a:pt x="128790" y="64947"/>
                </a:lnTo>
                <a:lnTo>
                  <a:pt x="128181" y="66865"/>
                </a:lnTo>
                <a:lnTo>
                  <a:pt x="127254" y="70611"/>
                </a:lnTo>
                <a:lnTo>
                  <a:pt x="126834" y="72491"/>
                </a:lnTo>
                <a:lnTo>
                  <a:pt x="126466" y="74358"/>
                </a:lnTo>
                <a:lnTo>
                  <a:pt x="139102" y="74358"/>
                </a:lnTo>
                <a:lnTo>
                  <a:pt x="158013" y="26669"/>
                </a:lnTo>
                <a:close/>
              </a:path>
              <a:path w="270509" h="90804">
                <a:moveTo>
                  <a:pt x="51574" y="0"/>
                </a:moveTo>
                <a:lnTo>
                  <a:pt x="38201" y="0"/>
                </a:lnTo>
                <a:lnTo>
                  <a:pt x="32061" y="1142"/>
                </a:lnTo>
                <a:lnTo>
                  <a:pt x="1079" y="32715"/>
                </a:lnTo>
                <a:lnTo>
                  <a:pt x="0" y="38709"/>
                </a:lnTo>
                <a:lnTo>
                  <a:pt x="0" y="51676"/>
                </a:lnTo>
                <a:lnTo>
                  <a:pt x="21043" y="84734"/>
                </a:lnTo>
                <a:lnTo>
                  <a:pt x="38201" y="90385"/>
                </a:lnTo>
                <a:lnTo>
                  <a:pt x="51574" y="90385"/>
                </a:lnTo>
                <a:lnTo>
                  <a:pt x="57670" y="89255"/>
                </a:lnTo>
                <a:lnTo>
                  <a:pt x="68668" y="84734"/>
                </a:lnTo>
                <a:lnTo>
                  <a:pt x="73380" y="81584"/>
                </a:lnTo>
                <a:lnTo>
                  <a:pt x="78481" y="76326"/>
                </a:lnTo>
                <a:lnTo>
                  <a:pt x="40563" y="76326"/>
                </a:lnTo>
                <a:lnTo>
                  <a:pt x="36664" y="75603"/>
                </a:lnTo>
                <a:lnTo>
                  <a:pt x="16814" y="50050"/>
                </a:lnTo>
                <a:lnTo>
                  <a:pt x="16814" y="40347"/>
                </a:lnTo>
                <a:lnTo>
                  <a:pt x="40563" y="14008"/>
                </a:lnTo>
                <a:lnTo>
                  <a:pt x="78402" y="14008"/>
                </a:lnTo>
                <a:lnTo>
                  <a:pt x="73380" y="8864"/>
                </a:lnTo>
                <a:lnTo>
                  <a:pt x="68668" y="5714"/>
                </a:lnTo>
                <a:lnTo>
                  <a:pt x="57670" y="1142"/>
                </a:lnTo>
                <a:lnTo>
                  <a:pt x="51574" y="0"/>
                </a:lnTo>
                <a:close/>
              </a:path>
              <a:path w="270509" h="90804">
                <a:moveTo>
                  <a:pt x="78402" y="14008"/>
                </a:moveTo>
                <a:lnTo>
                  <a:pt x="49212" y="14008"/>
                </a:lnTo>
                <a:lnTo>
                  <a:pt x="53086" y="14719"/>
                </a:lnTo>
                <a:lnTo>
                  <a:pt x="59982" y="17576"/>
                </a:lnTo>
                <a:lnTo>
                  <a:pt x="72771" y="40347"/>
                </a:lnTo>
                <a:lnTo>
                  <a:pt x="72771" y="50050"/>
                </a:lnTo>
                <a:lnTo>
                  <a:pt x="49212" y="76326"/>
                </a:lnTo>
                <a:lnTo>
                  <a:pt x="78481" y="76326"/>
                </a:lnTo>
                <a:lnTo>
                  <a:pt x="81216" y="73507"/>
                </a:lnTo>
                <a:lnTo>
                  <a:pt x="84251" y="68732"/>
                </a:lnTo>
                <a:lnTo>
                  <a:pt x="88569" y="57683"/>
                </a:lnTo>
                <a:lnTo>
                  <a:pt x="89649" y="51676"/>
                </a:lnTo>
                <a:lnTo>
                  <a:pt x="89649" y="38709"/>
                </a:lnTo>
                <a:lnTo>
                  <a:pt x="88569" y="32715"/>
                </a:lnTo>
                <a:lnTo>
                  <a:pt x="84251" y="21666"/>
                </a:lnTo>
                <a:lnTo>
                  <a:pt x="81204" y="16878"/>
                </a:lnTo>
                <a:lnTo>
                  <a:pt x="78402" y="140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9" name="object 19"/>
          <p:cNvGrpSpPr/>
          <p:nvPr/>
        </p:nvGrpSpPr>
        <p:grpSpPr>
          <a:xfrm>
            <a:off x="1318971" y="3993477"/>
            <a:ext cx="5555615" cy="494030"/>
            <a:chOff x="1318971" y="3993477"/>
            <a:chExt cx="5555615" cy="494030"/>
          </a:xfrm>
        </p:grpSpPr>
        <p:sp>
          <p:nvSpPr>
            <p:cNvPr id="20" name="object 20"/>
            <p:cNvSpPr/>
            <p:nvPr/>
          </p:nvSpPr>
          <p:spPr>
            <a:xfrm>
              <a:off x="1318971" y="3993476"/>
              <a:ext cx="5555615" cy="494030"/>
            </a:xfrm>
            <a:custGeom>
              <a:avLst/>
              <a:gdLst/>
              <a:ahLst/>
              <a:cxnLst/>
              <a:rect l="l" t="t" r="r" b="b"/>
              <a:pathLst>
                <a:path w="5555615" h="494029">
                  <a:moveTo>
                    <a:pt x="60998" y="136321"/>
                  </a:moveTo>
                  <a:lnTo>
                    <a:pt x="5041" y="163080"/>
                  </a:lnTo>
                  <a:lnTo>
                    <a:pt x="3848" y="231140"/>
                  </a:lnTo>
                  <a:lnTo>
                    <a:pt x="60998" y="203809"/>
                  </a:lnTo>
                  <a:lnTo>
                    <a:pt x="60998" y="136321"/>
                  </a:lnTo>
                  <a:close/>
                </a:path>
                <a:path w="5555615" h="494029">
                  <a:moveTo>
                    <a:pt x="5551221" y="248983"/>
                  </a:moveTo>
                  <a:lnTo>
                    <a:pt x="5512778" y="267360"/>
                  </a:lnTo>
                  <a:lnTo>
                    <a:pt x="5512778" y="340931"/>
                  </a:lnTo>
                  <a:lnTo>
                    <a:pt x="5550827" y="322745"/>
                  </a:lnTo>
                  <a:lnTo>
                    <a:pt x="5551221" y="248983"/>
                  </a:lnTo>
                  <a:close/>
                </a:path>
                <a:path w="5555615" h="494029">
                  <a:moveTo>
                    <a:pt x="5555069" y="179387"/>
                  </a:moveTo>
                  <a:lnTo>
                    <a:pt x="5547385" y="175717"/>
                  </a:lnTo>
                  <a:lnTo>
                    <a:pt x="5547385" y="180911"/>
                  </a:lnTo>
                  <a:lnTo>
                    <a:pt x="5547385" y="225183"/>
                  </a:lnTo>
                  <a:lnTo>
                    <a:pt x="5484495" y="255244"/>
                  </a:lnTo>
                  <a:lnTo>
                    <a:pt x="5484495" y="453161"/>
                  </a:lnTo>
                  <a:lnTo>
                    <a:pt x="5406707" y="490347"/>
                  </a:lnTo>
                  <a:lnTo>
                    <a:pt x="163207" y="490347"/>
                  </a:lnTo>
                  <a:lnTo>
                    <a:pt x="70294" y="441629"/>
                  </a:lnTo>
                  <a:lnTo>
                    <a:pt x="68935" y="440918"/>
                  </a:lnTo>
                  <a:lnTo>
                    <a:pt x="68935" y="440385"/>
                  </a:lnTo>
                  <a:lnTo>
                    <a:pt x="68935" y="377050"/>
                  </a:lnTo>
                  <a:lnTo>
                    <a:pt x="7696" y="347776"/>
                  </a:lnTo>
                  <a:lnTo>
                    <a:pt x="7696" y="249135"/>
                  </a:lnTo>
                  <a:lnTo>
                    <a:pt x="89662" y="209943"/>
                  </a:lnTo>
                  <a:lnTo>
                    <a:pt x="89662" y="52844"/>
                  </a:lnTo>
                  <a:lnTo>
                    <a:pt x="192493" y="3670"/>
                  </a:lnTo>
                  <a:lnTo>
                    <a:pt x="5458091" y="3670"/>
                  </a:lnTo>
                  <a:lnTo>
                    <a:pt x="5512816" y="29845"/>
                  </a:lnTo>
                  <a:lnTo>
                    <a:pt x="5512816" y="164388"/>
                  </a:lnTo>
                  <a:lnTo>
                    <a:pt x="5547385" y="180911"/>
                  </a:lnTo>
                  <a:lnTo>
                    <a:pt x="5547385" y="175717"/>
                  </a:lnTo>
                  <a:lnTo>
                    <a:pt x="5520512" y="162864"/>
                  </a:lnTo>
                  <a:lnTo>
                    <a:pt x="5520512" y="28321"/>
                  </a:lnTo>
                  <a:lnTo>
                    <a:pt x="5468950" y="3670"/>
                  </a:lnTo>
                  <a:lnTo>
                    <a:pt x="5461279" y="0"/>
                  </a:lnTo>
                  <a:lnTo>
                    <a:pt x="189306" y="0"/>
                  </a:lnTo>
                  <a:lnTo>
                    <a:pt x="81965" y="51320"/>
                  </a:lnTo>
                  <a:lnTo>
                    <a:pt x="81965" y="208419"/>
                  </a:lnTo>
                  <a:lnTo>
                    <a:pt x="0" y="247611"/>
                  </a:lnTo>
                  <a:lnTo>
                    <a:pt x="0" y="349300"/>
                  </a:lnTo>
                  <a:lnTo>
                    <a:pt x="61239" y="378574"/>
                  </a:lnTo>
                  <a:lnTo>
                    <a:pt x="61239" y="442341"/>
                  </a:lnTo>
                  <a:lnTo>
                    <a:pt x="62242" y="442874"/>
                  </a:lnTo>
                  <a:lnTo>
                    <a:pt x="159816" y="494030"/>
                  </a:lnTo>
                  <a:lnTo>
                    <a:pt x="5409895" y="494030"/>
                  </a:lnTo>
                  <a:lnTo>
                    <a:pt x="5417591" y="490347"/>
                  </a:lnTo>
                  <a:lnTo>
                    <a:pt x="5492191" y="454685"/>
                  </a:lnTo>
                  <a:lnTo>
                    <a:pt x="5492191" y="256768"/>
                  </a:lnTo>
                  <a:lnTo>
                    <a:pt x="5555069" y="226695"/>
                  </a:lnTo>
                  <a:lnTo>
                    <a:pt x="5555069" y="179387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64424" y="4027640"/>
              <a:ext cx="147637" cy="7058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92646" y="4383697"/>
              <a:ext cx="147637" cy="7058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59508" y="4109097"/>
              <a:ext cx="2393022" cy="127203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4174832" y="4060495"/>
            <a:ext cx="2667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5" b="1">
                <a:solidFill>
                  <a:srgbClr val="221F1F"/>
                </a:solidFill>
                <a:latin typeface="Trebuchet MS"/>
                <a:cs typeface="Trebuchet MS"/>
              </a:rPr>
              <a:t>CEH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761680" y="4109098"/>
            <a:ext cx="4207510" cy="297180"/>
            <a:chOff x="1761680" y="4109098"/>
            <a:chExt cx="4207510" cy="297180"/>
          </a:xfrm>
        </p:grpSpPr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10696" y="4109098"/>
              <a:ext cx="1458175" cy="12900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61680" y="4276941"/>
              <a:ext cx="902931" cy="128803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765187" y="4039717"/>
            <a:ext cx="809625" cy="401955"/>
          </a:xfrm>
          <a:prstGeom prst="rect">
            <a:avLst/>
          </a:prstGeom>
          <a:solidFill>
            <a:srgbClr val="EE3635"/>
          </a:solidFill>
        </p:spPr>
        <p:txBody>
          <a:bodyPr wrap="square" lIns="0" tIns="40640" rIns="0" bIns="0" rtlCol="0" vert="horz">
            <a:spAutoFit/>
          </a:bodyPr>
          <a:lstStyle/>
          <a:p>
            <a:pPr marL="160020">
              <a:lnSpc>
                <a:spcPct val="100000"/>
              </a:lnSpc>
              <a:spcBef>
                <a:spcPts val="320"/>
              </a:spcBef>
            </a:pPr>
            <a:r>
              <a:rPr dirty="0" sz="1950" spc="-315" b="1">
                <a:solidFill>
                  <a:srgbClr val="FFFFFF"/>
                </a:solidFill>
                <a:latin typeface="Tahoma"/>
                <a:cs typeface="Tahoma"/>
              </a:rPr>
              <a:t>97%</a:t>
            </a:r>
            <a:endParaRPr sz="1950">
              <a:latin typeface="Tahoma"/>
              <a:cs typeface="Tahom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318971" y="4593437"/>
            <a:ext cx="5564505" cy="494030"/>
            <a:chOff x="1318971" y="4593437"/>
            <a:chExt cx="5564505" cy="494030"/>
          </a:xfrm>
        </p:grpSpPr>
        <p:sp>
          <p:nvSpPr>
            <p:cNvPr id="30" name="object 30"/>
            <p:cNvSpPr/>
            <p:nvPr/>
          </p:nvSpPr>
          <p:spPr>
            <a:xfrm>
              <a:off x="1318971" y="4593437"/>
              <a:ext cx="5564505" cy="494030"/>
            </a:xfrm>
            <a:custGeom>
              <a:avLst/>
              <a:gdLst/>
              <a:ahLst/>
              <a:cxnLst/>
              <a:rect l="l" t="t" r="r" b="b"/>
              <a:pathLst>
                <a:path w="5564505" h="494029">
                  <a:moveTo>
                    <a:pt x="60998" y="136321"/>
                  </a:moveTo>
                  <a:lnTo>
                    <a:pt x="5041" y="163080"/>
                  </a:lnTo>
                  <a:lnTo>
                    <a:pt x="3848" y="231140"/>
                  </a:lnTo>
                  <a:lnTo>
                    <a:pt x="60998" y="203809"/>
                  </a:lnTo>
                  <a:lnTo>
                    <a:pt x="60998" y="136321"/>
                  </a:lnTo>
                  <a:close/>
                </a:path>
                <a:path w="5564505" h="494029">
                  <a:moveTo>
                    <a:pt x="5560225" y="248996"/>
                  </a:moveTo>
                  <a:lnTo>
                    <a:pt x="5521782" y="267373"/>
                  </a:lnTo>
                  <a:lnTo>
                    <a:pt x="5521782" y="340944"/>
                  </a:lnTo>
                  <a:lnTo>
                    <a:pt x="5559831" y="322757"/>
                  </a:lnTo>
                  <a:lnTo>
                    <a:pt x="5560225" y="248996"/>
                  </a:lnTo>
                  <a:close/>
                </a:path>
                <a:path w="5564505" h="494029">
                  <a:moveTo>
                    <a:pt x="5564073" y="179387"/>
                  </a:moveTo>
                  <a:lnTo>
                    <a:pt x="5556377" y="175717"/>
                  </a:lnTo>
                  <a:lnTo>
                    <a:pt x="5556377" y="180911"/>
                  </a:lnTo>
                  <a:lnTo>
                    <a:pt x="5556377" y="225183"/>
                  </a:lnTo>
                  <a:lnTo>
                    <a:pt x="5493499" y="255244"/>
                  </a:lnTo>
                  <a:lnTo>
                    <a:pt x="5493499" y="453161"/>
                  </a:lnTo>
                  <a:lnTo>
                    <a:pt x="5415712" y="490347"/>
                  </a:lnTo>
                  <a:lnTo>
                    <a:pt x="163207" y="490347"/>
                  </a:lnTo>
                  <a:lnTo>
                    <a:pt x="70294" y="441629"/>
                  </a:lnTo>
                  <a:lnTo>
                    <a:pt x="68935" y="440918"/>
                  </a:lnTo>
                  <a:lnTo>
                    <a:pt x="68935" y="440385"/>
                  </a:lnTo>
                  <a:lnTo>
                    <a:pt x="68935" y="377050"/>
                  </a:lnTo>
                  <a:lnTo>
                    <a:pt x="7696" y="347776"/>
                  </a:lnTo>
                  <a:lnTo>
                    <a:pt x="7696" y="249135"/>
                  </a:lnTo>
                  <a:lnTo>
                    <a:pt x="89662" y="209943"/>
                  </a:lnTo>
                  <a:lnTo>
                    <a:pt x="89662" y="52832"/>
                  </a:lnTo>
                  <a:lnTo>
                    <a:pt x="192493" y="3670"/>
                  </a:lnTo>
                  <a:lnTo>
                    <a:pt x="5467096" y="3670"/>
                  </a:lnTo>
                  <a:lnTo>
                    <a:pt x="5521820" y="29845"/>
                  </a:lnTo>
                  <a:lnTo>
                    <a:pt x="5521820" y="164388"/>
                  </a:lnTo>
                  <a:lnTo>
                    <a:pt x="5556377" y="180911"/>
                  </a:lnTo>
                  <a:lnTo>
                    <a:pt x="5556377" y="175717"/>
                  </a:lnTo>
                  <a:lnTo>
                    <a:pt x="5529504" y="162864"/>
                  </a:lnTo>
                  <a:lnTo>
                    <a:pt x="5529516" y="28321"/>
                  </a:lnTo>
                  <a:lnTo>
                    <a:pt x="5477954" y="3670"/>
                  </a:lnTo>
                  <a:lnTo>
                    <a:pt x="5470283" y="0"/>
                  </a:lnTo>
                  <a:lnTo>
                    <a:pt x="189306" y="0"/>
                  </a:lnTo>
                  <a:lnTo>
                    <a:pt x="81965" y="51320"/>
                  </a:lnTo>
                  <a:lnTo>
                    <a:pt x="81965" y="208419"/>
                  </a:lnTo>
                  <a:lnTo>
                    <a:pt x="0" y="247611"/>
                  </a:lnTo>
                  <a:lnTo>
                    <a:pt x="0" y="349300"/>
                  </a:lnTo>
                  <a:lnTo>
                    <a:pt x="61239" y="378574"/>
                  </a:lnTo>
                  <a:lnTo>
                    <a:pt x="61239" y="442341"/>
                  </a:lnTo>
                  <a:lnTo>
                    <a:pt x="62242" y="442874"/>
                  </a:lnTo>
                  <a:lnTo>
                    <a:pt x="159816" y="494030"/>
                  </a:lnTo>
                  <a:lnTo>
                    <a:pt x="5418899" y="494030"/>
                  </a:lnTo>
                  <a:lnTo>
                    <a:pt x="5426595" y="490347"/>
                  </a:lnTo>
                  <a:lnTo>
                    <a:pt x="5501183" y="454685"/>
                  </a:lnTo>
                  <a:lnTo>
                    <a:pt x="5501183" y="256768"/>
                  </a:lnTo>
                  <a:lnTo>
                    <a:pt x="5564073" y="226695"/>
                  </a:lnTo>
                  <a:lnTo>
                    <a:pt x="5564073" y="179387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64424" y="4627613"/>
              <a:ext cx="147637" cy="7058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01650" y="4983658"/>
              <a:ext cx="147637" cy="7058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767192" y="4799889"/>
              <a:ext cx="695960" cy="105410"/>
            </a:xfrm>
            <a:custGeom>
              <a:avLst/>
              <a:gdLst/>
              <a:ahLst/>
              <a:cxnLst/>
              <a:rect l="l" t="t" r="r" b="b"/>
              <a:pathLst>
                <a:path w="695960" h="105410">
                  <a:moveTo>
                    <a:pt x="674611" y="45046"/>
                  </a:moveTo>
                  <a:lnTo>
                    <a:pt x="657364" y="45046"/>
                  </a:lnTo>
                  <a:lnTo>
                    <a:pt x="657364" y="91274"/>
                  </a:lnTo>
                  <a:lnTo>
                    <a:pt x="659041" y="96126"/>
                  </a:lnTo>
                  <a:lnTo>
                    <a:pt x="665746" y="103162"/>
                  </a:lnTo>
                  <a:lnTo>
                    <a:pt x="670509" y="104914"/>
                  </a:lnTo>
                  <a:lnTo>
                    <a:pt x="680199" y="104914"/>
                  </a:lnTo>
                  <a:lnTo>
                    <a:pt x="683577" y="104381"/>
                  </a:lnTo>
                  <a:lnTo>
                    <a:pt x="690092" y="102235"/>
                  </a:lnTo>
                  <a:lnTo>
                    <a:pt x="692975" y="100647"/>
                  </a:lnTo>
                  <a:lnTo>
                    <a:pt x="695502" y="98552"/>
                  </a:lnTo>
                  <a:lnTo>
                    <a:pt x="690839" y="91008"/>
                  </a:lnTo>
                  <a:lnTo>
                    <a:pt x="678891" y="91008"/>
                  </a:lnTo>
                  <a:lnTo>
                    <a:pt x="677394" y="90373"/>
                  </a:lnTo>
                  <a:lnTo>
                    <a:pt x="675170" y="87871"/>
                  </a:lnTo>
                  <a:lnTo>
                    <a:pt x="674611" y="86118"/>
                  </a:lnTo>
                  <a:lnTo>
                    <a:pt x="674611" y="45046"/>
                  </a:lnTo>
                  <a:close/>
                </a:path>
                <a:path w="695960" h="105410">
                  <a:moveTo>
                    <a:pt x="688530" y="88633"/>
                  </a:moveTo>
                  <a:lnTo>
                    <a:pt x="687603" y="88633"/>
                  </a:lnTo>
                  <a:lnTo>
                    <a:pt x="687184" y="88773"/>
                  </a:lnTo>
                  <a:lnTo>
                    <a:pt x="686346" y="89281"/>
                  </a:lnTo>
                  <a:lnTo>
                    <a:pt x="684796" y="90106"/>
                  </a:lnTo>
                  <a:lnTo>
                    <a:pt x="684138" y="90385"/>
                  </a:lnTo>
                  <a:lnTo>
                    <a:pt x="682726" y="90881"/>
                  </a:lnTo>
                  <a:lnTo>
                    <a:pt x="681824" y="91008"/>
                  </a:lnTo>
                  <a:lnTo>
                    <a:pt x="690839" y="91008"/>
                  </a:lnTo>
                  <a:lnTo>
                    <a:pt x="690275" y="90106"/>
                  </a:lnTo>
                  <a:lnTo>
                    <a:pt x="689952" y="89662"/>
                  </a:lnTo>
                  <a:lnTo>
                    <a:pt x="689609" y="89281"/>
                  </a:lnTo>
                  <a:lnTo>
                    <a:pt x="688949" y="88773"/>
                  </a:lnTo>
                  <a:lnTo>
                    <a:pt x="688530" y="88633"/>
                  </a:lnTo>
                  <a:close/>
                </a:path>
                <a:path w="695960" h="105410">
                  <a:moveTo>
                    <a:pt x="674611" y="10198"/>
                  </a:moveTo>
                  <a:lnTo>
                    <a:pt x="664641" y="10198"/>
                  </a:lnTo>
                  <a:lnTo>
                    <a:pt x="663790" y="10452"/>
                  </a:lnTo>
                  <a:lnTo>
                    <a:pt x="662444" y="11480"/>
                  </a:lnTo>
                  <a:lnTo>
                    <a:pt x="662012" y="12204"/>
                  </a:lnTo>
                  <a:lnTo>
                    <a:pt x="658190" y="32689"/>
                  </a:lnTo>
                  <a:lnTo>
                    <a:pt x="646671" y="34569"/>
                  </a:lnTo>
                  <a:lnTo>
                    <a:pt x="646671" y="42633"/>
                  </a:lnTo>
                  <a:lnTo>
                    <a:pt x="647014" y="43535"/>
                  </a:lnTo>
                  <a:lnTo>
                    <a:pt x="648360" y="44754"/>
                  </a:lnTo>
                  <a:lnTo>
                    <a:pt x="649160" y="45046"/>
                  </a:lnTo>
                  <a:lnTo>
                    <a:pt x="693470" y="45046"/>
                  </a:lnTo>
                  <a:lnTo>
                    <a:pt x="693470" y="32753"/>
                  </a:lnTo>
                  <a:lnTo>
                    <a:pt x="674611" y="32753"/>
                  </a:lnTo>
                  <a:lnTo>
                    <a:pt x="674611" y="10198"/>
                  </a:lnTo>
                  <a:close/>
                </a:path>
                <a:path w="695960" h="105410">
                  <a:moveTo>
                    <a:pt x="633462" y="44424"/>
                  </a:moveTo>
                  <a:lnTo>
                    <a:pt x="611416" y="44424"/>
                  </a:lnTo>
                  <a:lnTo>
                    <a:pt x="614362" y="45580"/>
                  </a:lnTo>
                  <a:lnTo>
                    <a:pt x="618413" y="50228"/>
                  </a:lnTo>
                  <a:lnTo>
                    <a:pt x="619429" y="53809"/>
                  </a:lnTo>
                  <a:lnTo>
                    <a:pt x="619429" y="62865"/>
                  </a:lnTo>
                  <a:lnTo>
                    <a:pt x="611276" y="62865"/>
                  </a:lnTo>
                  <a:lnTo>
                    <a:pt x="604456" y="63563"/>
                  </a:lnTo>
                  <a:lnTo>
                    <a:pt x="576541" y="82727"/>
                  </a:lnTo>
                  <a:lnTo>
                    <a:pt x="576541" y="88658"/>
                  </a:lnTo>
                  <a:lnTo>
                    <a:pt x="594334" y="104914"/>
                  </a:lnTo>
                  <a:lnTo>
                    <a:pt x="599922" y="104914"/>
                  </a:lnTo>
                  <a:lnTo>
                    <a:pt x="621042" y="94996"/>
                  </a:lnTo>
                  <a:lnTo>
                    <a:pt x="636269" y="94996"/>
                  </a:lnTo>
                  <a:lnTo>
                    <a:pt x="636269" y="93040"/>
                  </a:lnTo>
                  <a:lnTo>
                    <a:pt x="599846" y="93040"/>
                  </a:lnTo>
                  <a:lnTo>
                    <a:pt x="597509" y="92379"/>
                  </a:lnTo>
                  <a:lnTo>
                    <a:pt x="593928" y="89750"/>
                  </a:lnTo>
                  <a:lnTo>
                    <a:pt x="593121" y="87807"/>
                  </a:lnTo>
                  <a:lnTo>
                    <a:pt x="593102" y="82727"/>
                  </a:lnTo>
                  <a:lnTo>
                    <a:pt x="593458" y="81546"/>
                  </a:lnTo>
                  <a:lnTo>
                    <a:pt x="614400" y="73418"/>
                  </a:lnTo>
                  <a:lnTo>
                    <a:pt x="636269" y="73418"/>
                  </a:lnTo>
                  <a:lnTo>
                    <a:pt x="636162" y="53809"/>
                  </a:lnTo>
                  <a:lnTo>
                    <a:pt x="635675" y="50774"/>
                  </a:lnTo>
                  <a:lnTo>
                    <a:pt x="633462" y="44424"/>
                  </a:lnTo>
                  <a:close/>
                </a:path>
                <a:path w="695960" h="105410">
                  <a:moveTo>
                    <a:pt x="636269" y="94996"/>
                  </a:moveTo>
                  <a:lnTo>
                    <a:pt x="621042" y="94996"/>
                  </a:lnTo>
                  <a:lnTo>
                    <a:pt x="623028" y="101561"/>
                  </a:lnTo>
                  <a:lnTo>
                    <a:pt x="623735" y="102577"/>
                  </a:lnTo>
                  <a:lnTo>
                    <a:pt x="625601" y="103555"/>
                  </a:lnTo>
                  <a:lnTo>
                    <a:pt x="626884" y="103797"/>
                  </a:lnTo>
                  <a:lnTo>
                    <a:pt x="636269" y="103797"/>
                  </a:lnTo>
                  <a:lnTo>
                    <a:pt x="636269" y="94996"/>
                  </a:lnTo>
                  <a:close/>
                </a:path>
                <a:path w="695960" h="105410">
                  <a:moveTo>
                    <a:pt x="636269" y="73418"/>
                  </a:moveTo>
                  <a:lnTo>
                    <a:pt x="619429" y="73418"/>
                  </a:lnTo>
                  <a:lnTo>
                    <a:pt x="619429" y="85407"/>
                  </a:lnTo>
                  <a:lnTo>
                    <a:pt x="618172" y="86690"/>
                  </a:lnTo>
                  <a:lnTo>
                    <a:pt x="604507" y="93040"/>
                  </a:lnTo>
                  <a:lnTo>
                    <a:pt x="636269" y="93040"/>
                  </a:lnTo>
                  <a:lnTo>
                    <a:pt x="636269" y="73418"/>
                  </a:lnTo>
                  <a:close/>
                </a:path>
                <a:path w="695960" h="105410">
                  <a:moveTo>
                    <a:pt x="613917" y="30797"/>
                  </a:moveTo>
                  <a:lnTo>
                    <a:pt x="609726" y="30797"/>
                  </a:lnTo>
                  <a:lnTo>
                    <a:pt x="601311" y="31504"/>
                  </a:lnTo>
                  <a:lnTo>
                    <a:pt x="593534" y="33626"/>
                  </a:lnTo>
                  <a:lnTo>
                    <a:pt x="586395" y="37162"/>
                  </a:lnTo>
                  <a:lnTo>
                    <a:pt x="579894" y="42113"/>
                  </a:lnTo>
                  <a:lnTo>
                    <a:pt x="583552" y="48526"/>
                  </a:lnTo>
                  <a:lnTo>
                    <a:pt x="584225" y="49263"/>
                  </a:lnTo>
                  <a:lnTo>
                    <a:pt x="585901" y="50482"/>
                  </a:lnTo>
                  <a:lnTo>
                    <a:pt x="586905" y="50774"/>
                  </a:lnTo>
                  <a:lnTo>
                    <a:pt x="589521" y="50761"/>
                  </a:lnTo>
                  <a:lnTo>
                    <a:pt x="590740" y="50457"/>
                  </a:lnTo>
                  <a:lnTo>
                    <a:pt x="593077" y="49149"/>
                  </a:lnTo>
                  <a:lnTo>
                    <a:pt x="597090" y="46786"/>
                  </a:lnTo>
                  <a:lnTo>
                    <a:pt x="598703" y="46050"/>
                  </a:lnTo>
                  <a:lnTo>
                    <a:pt x="602437" y="44754"/>
                  </a:lnTo>
                  <a:lnTo>
                    <a:pt x="604761" y="44424"/>
                  </a:lnTo>
                  <a:lnTo>
                    <a:pt x="633462" y="44424"/>
                  </a:lnTo>
                  <a:lnTo>
                    <a:pt x="633298" y="43954"/>
                  </a:lnTo>
                  <a:lnTo>
                    <a:pt x="631558" y="41033"/>
                  </a:lnTo>
                  <a:lnTo>
                    <a:pt x="626998" y="36144"/>
                  </a:lnTo>
                  <a:lnTo>
                    <a:pt x="624217" y="34239"/>
                  </a:lnTo>
                  <a:lnTo>
                    <a:pt x="617651" y="31496"/>
                  </a:lnTo>
                  <a:lnTo>
                    <a:pt x="613917" y="30797"/>
                  </a:lnTo>
                  <a:close/>
                </a:path>
                <a:path w="695960" h="105410">
                  <a:moveTo>
                    <a:pt x="518007" y="0"/>
                  </a:moveTo>
                  <a:lnTo>
                    <a:pt x="500760" y="0"/>
                  </a:lnTo>
                  <a:lnTo>
                    <a:pt x="500760" y="103797"/>
                  </a:lnTo>
                  <a:lnTo>
                    <a:pt x="518007" y="103797"/>
                  </a:lnTo>
                  <a:lnTo>
                    <a:pt x="518007" y="51968"/>
                  </a:lnTo>
                  <a:lnTo>
                    <a:pt x="520331" y="49644"/>
                  </a:lnTo>
                  <a:lnTo>
                    <a:pt x="522808" y="47802"/>
                  </a:lnTo>
                  <a:lnTo>
                    <a:pt x="528015" y="45097"/>
                  </a:lnTo>
                  <a:lnTo>
                    <a:pt x="530809" y="44424"/>
                  </a:lnTo>
                  <a:lnTo>
                    <a:pt x="560757" y="44424"/>
                  </a:lnTo>
                  <a:lnTo>
                    <a:pt x="560577" y="43853"/>
                  </a:lnTo>
                  <a:lnTo>
                    <a:pt x="559041" y="40995"/>
                  </a:lnTo>
                  <a:lnTo>
                    <a:pt x="558098" y="39878"/>
                  </a:lnTo>
                  <a:lnTo>
                    <a:pt x="518007" y="39878"/>
                  </a:lnTo>
                  <a:lnTo>
                    <a:pt x="518007" y="0"/>
                  </a:lnTo>
                  <a:close/>
                </a:path>
                <a:path w="695960" h="105410">
                  <a:moveTo>
                    <a:pt x="560757" y="44424"/>
                  </a:moveTo>
                  <a:lnTo>
                    <a:pt x="537844" y="44424"/>
                  </a:lnTo>
                  <a:lnTo>
                    <a:pt x="540880" y="45618"/>
                  </a:lnTo>
                  <a:lnTo>
                    <a:pt x="544931" y="50419"/>
                  </a:lnTo>
                  <a:lnTo>
                    <a:pt x="545947" y="53809"/>
                  </a:lnTo>
                  <a:lnTo>
                    <a:pt x="545947" y="103797"/>
                  </a:lnTo>
                  <a:lnTo>
                    <a:pt x="563206" y="103797"/>
                  </a:lnTo>
                  <a:lnTo>
                    <a:pt x="563153" y="53809"/>
                  </a:lnTo>
                  <a:lnTo>
                    <a:pt x="562673" y="50507"/>
                  </a:lnTo>
                  <a:lnTo>
                    <a:pt x="560757" y="44424"/>
                  </a:lnTo>
                  <a:close/>
                </a:path>
                <a:path w="695960" h="105410">
                  <a:moveTo>
                    <a:pt x="542950" y="31013"/>
                  </a:moveTo>
                  <a:lnTo>
                    <a:pt x="534517" y="31013"/>
                  </a:lnTo>
                  <a:lnTo>
                    <a:pt x="530580" y="31826"/>
                  </a:lnTo>
                  <a:lnTo>
                    <a:pt x="523874" y="35090"/>
                  </a:lnTo>
                  <a:lnTo>
                    <a:pt x="520801" y="37236"/>
                  </a:lnTo>
                  <a:lnTo>
                    <a:pt x="518007" y="39878"/>
                  </a:lnTo>
                  <a:lnTo>
                    <a:pt x="558098" y="39878"/>
                  </a:lnTo>
                  <a:lnTo>
                    <a:pt x="554989" y="36195"/>
                  </a:lnTo>
                  <a:lnTo>
                    <a:pt x="552462" y="34328"/>
                  </a:lnTo>
                  <a:lnTo>
                    <a:pt x="546417" y="31673"/>
                  </a:lnTo>
                  <a:lnTo>
                    <a:pt x="542950" y="31013"/>
                  </a:lnTo>
                  <a:close/>
                </a:path>
                <a:path w="695960" h="105410">
                  <a:moveTo>
                    <a:pt x="459409" y="18224"/>
                  </a:moveTo>
                  <a:lnTo>
                    <a:pt x="440613" y="18224"/>
                  </a:lnTo>
                  <a:lnTo>
                    <a:pt x="440613" y="103797"/>
                  </a:lnTo>
                  <a:lnTo>
                    <a:pt x="459409" y="103797"/>
                  </a:lnTo>
                  <a:lnTo>
                    <a:pt x="459409" y="18224"/>
                  </a:lnTo>
                  <a:close/>
                </a:path>
                <a:path w="695960" h="105410">
                  <a:moveTo>
                    <a:pt x="489788" y="2794"/>
                  </a:moveTo>
                  <a:lnTo>
                    <a:pt x="410095" y="2794"/>
                  </a:lnTo>
                  <a:lnTo>
                    <a:pt x="410095" y="18224"/>
                  </a:lnTo>
                  <a:lnTo>
                    <a:pt x="489788" y="18224"/>
                  </a:lnTo>
                  <a:lnTo>
                    <a:pt x="489788" y="2794"/>
                  </a:lnTo>
                  <a:close/>
                </a:path>
                <a:path w="695960" h="105410">
                  <a:moveTo>
                    <a:pt x="340893" y="30797"/>
                  </a:moveTo>
                  <a:lnTo>
                    <a:pt x="332181" y="30797"/>
                  </a:lnTo>
                  <a:lnTo>
                    <a:pt x="327952" y="31750"/>
                  </a:lnTo>
                  <a:lnTo>
                    <a:pt x="306082" y="62865"/>
                  </a:lnTo>
                  <a:lnTo>
                    <a:pt x="306082" y="74041"/>
                  </a:lnTo>
                  <a:lnTo>
                    <a:pt x="328714" y="104838"/>
                  </a:lnTo>
                  <a:lnTo>
                    <a:pt x="335140" y="104838"/>
                  </a:lnTo>
                  <a:lnTo>
                    <a:pt x="355676" y="93738"/>
                  </a:lnTo>
                  <a:lnTo>
                    <a:pt x="372021" y="93738"/>
                  </a:lnTo>
                  <a:lnTo>
                    <a:pt x="372021" y="91147"/>
                  </a:lnTo>
                  <a:lnTo>
                    <a:pt x="336257" y="91147"/>
                  </a:lnTo>
                  <a:lnTo>
                    <a:pt x="334238" y="90741"/>
                  </a:lnTo>
                  <a:lnTo>
                    <a:pt x="323900" y="72364"/>
                  </a:lnTo>
                  <a:lnTo>
                    <a:pt x="323900" y="64033"/>
                  </a:lnTo>
                  <a:lnTo>
                    <a:pt x="338327" y="43929"/>
                  </a:lnTo>
                  <a:lnTo>
                    <a:pt x="372021" y="43929"/>
                  </a:lnTo>
                  <a:lnTo>
                    <a:pt x="372021" y="37858"/>
                  </a:lnTo>
                  <a:lnTo>
                    <a:pt x="354774" y="37858"/>
                  </a:lnTo>
                  <a:lnTo>
                    <a:pt x="352539" y="35712"/>
                  </a:lnTo>
                  <a:lnTo>
                    <a:pt x="349999" y="34010"/>
                  </a:lnTo>
                  <a:lnTo>
                    <a:pt x="344309" y="31445"/>
                  </a:lnTo>
                  <a:lnTo>
                    <a:pt x="340893" y="30797"/>
                  </a:lnTo>
                  <a:close/>
                </a:path>
                <a:path w="695960" h="105410">
                  <a:moveTo>
                    <a:pt x="372021" y="93738"/>
                  </a:moveTo>
                  <a:lnTo>
                    <a:pt x="355676" y="93738"/>
                  </a:lnTo>
                  <a:lnTo>
                    <a:pt x="357073" y="100647"/>
                  </a:lnTo>
                  <a:lnTo>
                    <a:pt x="357771" y="102743"/>
                  </a:lnTo>
                  <a:lnTo>
                    <a:pt x="359244" y="103797"/>
                  </a:lnTo>
                  <a:lnTo>
                    <a:pt x="372021" y="103797"/>
                  </a:lnTo>
                  <a:lnTo>
                    <a:pt x="372021" y="93738"/>
                  </a:lnTo>
                  <a:close/>
                </a:path>
                <a:path w="695960" h="105410">
                  <a:moveTo>
                    <a:pt x="372021" y="43929"/>
                  </a:moveTo>
                  <a:lnTo>
                    <a:pt x="343598" y="43929"/>
                  </a:lnTo>
                  <a:lnTo>
                    <a:pt x="346074" y="44424"/>
                  </a:lnTo>
                  <a:lnTo>
                    <a:pt x="350685" y="46380"/>
                  </a:lnTo>
                  <a:lnTo>
                    <a:pt x="352818" y="48056"/>
                  </a:lnTo>
                  <a:lnTo>
                    <a:pt x="354774" y="50431"/>
                  </a:lnTo>
                  <a:lnTo>
                    <a:pt x="354774" y="82562"/>
                  </a:lnTo>
                  <a:lnTo>
                    <a:pt x="352539" y="85305"/>
                  </a:lnTo>
                  <a:lnTo>
                    <a:pt x="350164" y="87426"/>
                  </a:lnTo>
                  <a:lnTo>
                    <a:pt x="345135" y="90411"/>
                  </a:lnTo>
                  <a:lnTo>
                    <a:pt x="342074" y="91147"/>
                  </a:lnTo>
                  <a:lnTo>
                    <a:pt x="372021" y="91147"/>
                  </a:lnTo>
                  <a:lnTo>
                    <a:pt x="372021" y="43929"/>
                  </a:lnTo>
                  <a:close/>
                </a:path>
                <a:path w="695960" h="105410">
                  <a:moveTo>
                    <a:pt x="372021" y="0"/>
                  </a:moveTo>
                  <a:lnTo>
                    <a:pt x="354774" y="0"/>
                  </a:lnTo>
                  <a:lnTo>
                    <a:pt x="354774" y="37858"/>
                  </a:lnTo>
                  <a:lnTo>
                    <a:pt x="372021" y="37858"/>
                  </a:lnTo>
                  <a:lnTo>
                    <a:pt x="372021" y="0"/>
                  </a:lnTo>
                  <a:close/>
                </a:path>
                <a:path w="695960" h="105410">
                  <a:moveTo>
                    <a:pt x="244474" y="32131"/>
                  </a:moveTo>
                  <a:lnTo>
                    <a:pt x="231698" y="32131"/>
                  </a:lnTo>
                  <a:lnTo>
                    <a:pt x="231698" y="103797"/>
                  </a:lnTo>
                  <a:lnTo>
                    <a:pt x="248945" y="103797"/>
                  </a:lnTo>
                  <a:lnTo>
                    <a:pt x="248945" y="51968"/>
                  </a:lnTo>
                  <a:lnTo>
                    <a:pt x="251269" y="49644"/>
                  </a:lnTo>
                  <a:lnTo>
                    <a:pt x="253745" y="47802"/>
                  </a:lnTo>
                  <a:lnTo>
                    <a:pt x="258952" y="45097"/>
                  </a:lnTo>
                  <a:lnTo>
                    <a:pt x="261746" y="44424"/>
                  </a:lnTo>
                  <a:lnTo>
                    <a:pt x="291695" y="44424"/>
                  </a:lnTo>
                  <a:lnTo>
                    <a:pt x="291515" y="43853"/>
                  </a:lnTo>
                  <a:lnTo>
                    <a:pt x="289979" y="40995"/>
                  </a:lnTo>
                  <a:lnTo>
                    <a:pt x="247827" y="40932"/>
                  </a:lnTo>
                  <a:lnTo>
                    <a:pt x="246646" y="35267"/>
                  </a:lnTo>
                  <a:lnTo>
                    <a:pt x="245948" y="33185"/>
                  </a:lnTo>
                  <a:lnTo>
                    <a:pt x="244474" y="32131"/>
                  </a:lnTo>
                  <a:close/>
                </a:path>
                <a:path w="695960" h="105410">
                  <a:moveTo>
                    <a:pt x="291695" y="44424"/>
                  </a:moveTo>
                  <a:lnTo>
                    <a:pt x="268782" y="44424"/>
                  </a:lnTo>
                  <a:lnTo>
                    <a:pt x="271818" y="45618"/>
                  </a:lnTo>
                  <a:lnTo>
                    <a:pt x="275869" y="50419"/>
                  </a:lnTo>
                  <a:lnTo>
                    <a:pt x="276885" y="53809"/>
                  </a:lnTo>
                  <a:lnTo>
                    <a:pt x="276885" y="103797"/>
                  </a:lnTo>
                  <a:lnTo>
                    <a:pt x="294144" y="103797"/>
                  </a:lnTo>
                  <a:lnTo>
                    <a:pt x="294091" y="53809"/>
                  </a:lnTo>
                  <a:lnTo>
                    <a:pt x="293611" y="50507"/>
                  </a:lnTo>
                  <a:lnTo>
                    <a:pt x="291695" y="44424"/>
                  </a:lnTo>
                  <a:close/>
                </a:path>
                <a:path w="695960" h="105410">
                  <a:moveTo>
                    <a:pt x="273888" y="31013"/>
                  </a:moveTo>
                  <a:lnTo>
                    <a:pt x="267550" y="31013"/>
                  </a:lnTo>
                  <a:lnTo>
                    <a:pt x="265315" y="31242"/>
                  </a:lnTo>
                  <a:lnTo>
                    <a:pt x="247827" y="40932"/>
                  </a:lnTo>
                  <a:lnTo>
                    <a:pt x="289925" y="40932"/>
                  </a:lnTo>
                  <a:lnTo>
                    <a:pt x="285927" y="36195"/>
                  </a:lnTo>
                  <a:lnTo>
                    <a:pt x="283400" y="34328"/>
                  </a:lnTo>
                  <a:lnTo>
                    <a:pt x="277355" y="31673"/>
                  </a:lnTo>
                  <a:lnTo>
                    <a:pt x="273888" y="31013"/>
                  </a:lnTo>
                  <a:close/>
                </a:path>
                <a:path w="695960" h="105410">
                  <a:moveTo>
                    <a:pt x="168135" y="32131"/>
                  </a:moveTo>
                  <a:lnTo>
                    <a:pt x="150875" y="32131"/>
                  </a:lnTo>
                  <a:lnTo>
                    <a:pt x="150931" y="82054"/>
                  </a:lnTo>
                  <a:lnTo>
                    <a:pt x="171132" y="104914"/>
                  </a:lnTo>
                  <a:lnTo>
                    <a:pt x="177418" y="104914"/>
                  </a:lnTo>
                  <a:lnTo>
                    <a:pt x="197192" y="94932"/>
                  </a:lnTo>
                  <a:lnTo>
                    <a:pt x="213321" y="94932"/>
                  </a:lnTo>
                  <a:lnTo>
                    <a:pt x="213321" y="91427"/>
                  </a:lnTo>
                  <a:lnTo>
                    <a:pt x="176237" y="91427"/>
                  </a:lnTo>
                  <a:lnTo>
                    <a:pt x="173202" y="90233"/>
                  </a:lnTo>
                  <a:lnTo>
                    <a:pt x="169151" y="85432"/>
                  </a:lnTo>
                  <a:lnTo>
                    <a:pt x="168135" y="82054"/>
                  </a:lnTo>
                  <a:lnTo>
                    <a:pt x="168135" y="32131"/>
                  </a:lnTo>
                  <a:close/>
                </a:path>
                <a:path w="695960" h="105410">
                  <a:moveTo>
                    <a:pt x="213321" y="94932"/>
                  </a:moveTo>
                  <a:lnTo>
                    <a:pt x="197192" y="94932"/>
                  </a:lnTo>
                  <a:lnTo>
                    <a:pt x="198373" y="100647"/>
                  </a:lnTo>
                  <a:lnTo>
                    <a:pt x="199072" y="102743"/>
                  </a:lnTo>
                  <a:lnTo>
                    <a:pt x="200545" y="103797"/>
                  </a:lnTo>
                  <a:lnTo>
                    <a:pt x="213321" y="103797"/>
                  </a:lnTo>
                  <a:lnTo>
                    <a:pt x="213321" y="94932"/>
                  </a:lnTo>
                  <a:close/>
                </a:path>
                <a:path w="695960" h="105410">
                  <a:moveTo>
                    <a:pt x="213321" y="32131"/>
                  </a:moveTo>
                  <a:lnTo>
                    <a:pt x="196075" y="32131"/>
                  </a:lnTo>
                  <a:lnTo>
                    <a:pt x="196075" y="83959"/>
                  </a:lnTo>
                  <a:lnTo>
                    <a:pt x="193738" y="86283"/>
                  </a:lnTo>
                  <a:lnTo>
                    <a:pt x="191274" y="88112"/>
                  </a:lnTo>
                  <a:lnTo>
                    <a:pt x="186054" y="90766"/>
                  </a:lnTo>
                  <a:lnTo>
                    <a:pt x="183260" y="91427"/>
                  </a:lnTo>
                  <a:lnTo>
                    <a:pt x="213321" y="91427"/>
                  </a:lnTo>
                  <a:lnTo>
                    <a:pt x="213321" y="32131"/>
                  </a:lnTo>
                  <a:close/>
                </a:path>
                <a:path w="695960" h="105410">
                  <a:moveTo>
                    <a:pt x="108940" y="31013"/>
                  </a:moveTo>
                  <a:lnTo>
                    <a:pt x="98234" y="31013"/>
                  </a:lnTo>
                  <a:lnTo>
                    <a:pt x="93370" y="31877"/>
                  </a:lnTo>
                  <a:lnTo>
                    <a:pt x="68033" y="62191"/>
                  </a:lnTo>
                  <a:lnTo>
                    <a:pt x="68033" y="73507"/>
                  </a:lnTo>
                  <a:lnTo>
                    <a:pt x="93370" y="103987"/>
                  </a:lnTo>
                  <a:lnTo>
                    <a:pt x="98234" y="104838"/>
                  </a:lnTo>
                  <a:lnTo>
                    <a:pt x="108940" y="104838"/>
                  </a:lnTo>
                  <a:lnTo>
                    <a:pt x="132418" y="91567"/>
                  </a:lnTo>
                  <a:lnTo>
                    <a:pt x="97535" y="91567"/>
                  </a:lnTo>
                  <a:lnTo>
                    <a:pt x="93065" y="89560"/>
                  </a:lnTo>
                  <a:lnTo>
                    <a:pt x="87287" y="81508"/>
                  </a:lnTo>
                  <a:lnTo>
                    <a:pt x="85864" y="75692"/>
                  </a:lnTo>
                  <a:lnTo>
                    <a:pt x="85861" y="60236"/>
                  </a:lnTo>
                  <a:lnTo>
                    <a:pt x="87287" y="54406"/>
                  </a:lnTo>
                  <a:lnTo>
                    <a:pt x="93065" y="46253"/>
                  </a:lnTo>
                  <a:lnTo>
                    <a:pt x="97535" y="44208"/>
                  </a:lnTo>
                  <a:lnTo>
                    <a:pt x="132442" y="44208"/>
                  </a:lnTo>
                  <a:lnTo>
                    <a:pt x="126225" y="37769"/>
                  </a:lnTo>
                  <a:lnTo>
                    <a:pt x="122504" y="35318"/>
                  </a:lnTo>
                  <a:lnTo>
                    <a:pt x="113804" y="31877"/>
                  </a:lnTo>
                  <a:lnTo>
                    <a:pt x="108940" y="31013"/>
                  </a:lnTo>
                  <a:close/>
                </a:path>
                <a:path w="695960" h="105410">
                  <a:moveTo>
                    <a:pt x="132442" y="44208"/>
                  </a:moveTo>
                  <a:lnTo>
                    <a:pt x="109550" y="44208"/>
                  </a:lnTo>
                  <a:lnTo>
                    <a:pt x="113978" y="46253"/>
                  </a:lnTo>
                  <a:lnTo>
                    <a:pt x="119697" y="54343"/>
                  </a:lnTo>
                  <a:lnTo>
                    <a:pt x="121119" y="60236"/>
                  </a:lnTo>
                  <a:lnTo>
                    <a:pt x="121119" y="75692"/>
                  </a:lnTo>
                  <a:lnTo>
                    <a:pt x="119697" y="81559"/>
                  </a:lnTo>
                  <a:lnTo>
                    <a:pt x="113969" y="89573"/>
                  </a:lnTo>
                  <a:lnTo>
                    <a:pt x="109550" y="91567"/>
                  </a:lnTo>
                  <a:lnTo>
                    <a:pt x="132418" y="91567"/>
                  </a:lnTo>
                  <a:lnTo>
                    <a:pt x="134746" y="87757"/>
                  </a:lnTo>
                  <a:lnTo>
                    <a:pt x="138099" y="78625"/>
                  </a:lnTo>
                  <a:lnTo>
                    <a:pt x="138937" y="73507"/>
                  </a:lnTo>
                  <a:lnTo>
                    <a:pt x="138937" y="62191"/>
                  </a:lnTo>
                  <a:lnTo>
                    <a:pt x="138099" y="57086"/>
                  </a:lnTo>
                  <a:lnTo>
                    <a:pt x="134746" y="47967"/>
                  </a:lnTo>
                  <a:lnTo>
                    <a:pt x="132442" y="44208"/>
                  </a:lnTo>
                  <a:close/>
                </a:path>
                <a:path w="695960" h="105410">
                  <a:moveTo>
                    <a:pt x="63703" y="2794"/>
                  </a:moveTo>
                  <a:lnTo>
                    <a:pt x="0" y="2794"/>
                  </a:lnTo>
                  <a:lnTo>
                    <a:pt x="0" y="103797"/>
                  </a:lnTo>
                  <a:lnTo>
                    <a:pt x="18935" y="103797"/>
                  </a:lnTo>
                  <a:lnTo>
                    <a:pt x="18935" y="62649"/>
                  </a:lnTo>
                  <a:lnTo>
                    <a:pt x="56718" y="62649"/>
                  </a:lnTo>
                  <a:lnTo>
                    <a:pt x="56718" y="47637"/>
                  </a:lnTo>
                  <a:lnTo>
                    <a:pt x="18935" y="47637"/>
                  </a:lnTo>
                  <a:lnTo>
                    <a:pt x="18935" y="17741"/>
                  </a:lnTo>
                  <a:lnTo>
                    <a:pt x="63703" y="17741"/>
                  </a:lnTo>
                  <a:lnTo>
                    <a:pt x="63703" y="2794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2479814" y="4751285"/>
            <a:ext cx="2667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5" b="1">
                <a:solidFill>
                  <a:srgbClr val="221F1F"/>
                </a:solidFill>
                <a:latin typeface="Trebuchet MS"/>
                <a:cs typeface="Trebuchet MS"/>
              </a:rPr>
              <a:t>CEH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35" name="object 3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815678" y="4799888"/>
            <a:ext cx="3091954" cy="127190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765187" y="4639678"/>
            <a:ext cx="809625" cy="401955"/>
          </a:xfrm>
          <a:prstGeom prst="rect">
            <a:avLst/>
          </a:prstGeom>
          <a:solidFill>
            <a:srgbClr val="EE3635"/>
          </a:solidFill>
        </p:spPr>
        <p:txBody>
          <a:bodyPr wrap="square" lIns="0" tIns="40640" rIns="0" bIns="0" rtlCol="0" vert="horz">
            <a:spAutoFit/>
          </a:bodyPr>
          <a:lstStyle/>
          <a:p>
            <a:pPr marL="160020">
              <a:lnSpc>
                <a:spcPct val="100000"/>
              </a:lnSpc>
              <a:spcBef>
                <a:spcPts val="320"/>
              </a:spcBef>
            </a:pPr>
            <a:r>
              <a:rPr dirty="0" sz="1950" spc="-315" b="1">
                <a:solidFill>
                  <a:srgbClr val="FFFFFF"/>
                </a:solidFill>
                <a:latin typeface="Tahoma"/>
                <a:cs typeface="Tahoma"/>
              </a:rPr>
              <a:t>97%</a:t>
            </a:r>
            <a:endParaRPr sz="1950">
              <a:latin typeface="Tahoma"/>
              <a:cs typeface="Tahom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318971" y="5193398"/>
            <a:ext cx="5546090" cy="494030"/>
            <a:chOff x="1318971" y="5193398"/>
            <a:chExt cx="5546090" cy="494030"/>
          </a:xfrm>
        </p:grpSpPr>
        <p:sp>
          <p:nvSpPr>
            <p:cNvPr id="38" name="object 38"/>
            <p:cNvSpPr/>
            <p:nvPr/>
          </p:nvSpPr>
          <p:spPr>
            <a:xfrm>
              <a:off x="1318971" y="5193398"/>
              <a:ext cx="5546090" cy="494030"/>
            </a:xfrm>
            <a:custGeom>
              <a:avLst/>
              <a:gdLst/>
              <a:ahLst/>
              <a:cxnLst/>
              <a:rect l="l" t="t" r="r" b="b"/>
              <a:pathLst>
                <a:path w="5546090" h="494029">
                  <a:moveTo>
                    <a:pt x="60998" y="136321"/>
                  </a:moveTo>
                  <a:lnTo>
                    <a:pt x="5041" y="163080"/>
                  </a:lnTo>
                  <a:lnTo>
                    <a:pt x="3848" y="231140"/>
                  </a:lnTo>
                  <a:lnTo>
                    <a:pt x="60998" y="203809"/>
                  </a:lnTo>
                  <a:lnTo>
                    <a:pt x="60998" y="136321"/>
                  </a:lnTo>
                  <a:close/>
                </a:path>
                <a:path w="5546090" h="494029">
                  <a:moveTo>
                    <a:pt x="5542216" y="248996"/>
                  </a:moveTo>
                  <a:lnTo>
                    <a:pt x="5503773" y="267373"/>
                  </a:lnTo>
                  <a:lnTo>
                    <a:pt x="5503773" y="340944"/>
                  </a:lnTo>
                  <a:lnTo>
                    <a:pt x="5541823" y="322757"/>
                  </a:lnTo>
                  <a:lnTo>
                    <a:pt x="5542216" y="248996"/>
                  </a:lnTo>
                  <a:close/>
                </a:path>
                <a:path w="5546090" h="494029">
                  <a:moveTo>
                    <a:pt x="5546064" y="179387"/>
                  </a:moveTo>
                  <a:lnTo>
                    <a:pt x="5538381" y="175717"/>
                  </a:lnTo>
                  <a:lnTo>
                    <a:pt x="5538381" y="180911"/>
                  </a:lnTo>
                  <a:lnTo>
                    <a:pt x="5538381" y="225183"/>
                  </a:lnTo>
                  <a:lnTo>
                    <a:pt x="5475490" y="255244"/>
                  </a:lnTo>
                  <a:lnTo>
                    <a:pt x="5475490" y="453161"/>
                  </a:lnTo>
                  <a:lnTo>
                    <a:pt x="5397703" y="490347"/>
                  </a:lnTo>
                  <a:lnTo>
                    <a:pt x="163207" y="490347"/>
                  </a:lnTo>
                  <a:lnTo>
                    <a:pt x="70294" y="441629"/>
                  </a:lnTo>
                  <a:lnTo>
                    <a:pt x="68935" y="440918"/>
                  </a:lnTo>
                  <a:lnTo>
                    <a:pt x="68935" y="440385"/>
                  </a:lnTo>
                  <a:lnTo>
                    <a:pt x="68935" y="377050"/>
                  </a:lnTo>
                  <a:lnTo>
                    <a:pt x="7696" y="347776"/>
                  </a:lnTo>
                  <a:lnTo>
                    <a:pt x="7696" y="249135"/>
                  </a:lnTo>
                  <a:lnTo>
                    <a:pt x="89662" y="209943"/>
                  </a:lnTo>
                  <a:lnTo>
                    <a:pt x="89662" y="52832"/>
                  </a:lnTo>
                  <a:lnTo>
                    <a:pt x="192493" y="3670"/>
                  </a:lnTo>
                  <a:lnTo>
                    <a:pt x="5449087" y="3670"/>
                  </a:lnTo>
                  <a:lnTo>
                    <a:pt x="5503824" y="29845"/>
                  </a:lnTo>
                  <a:lnTo>
                    <a:pt x="5503824" y="164388"/>
                  </a:lnTo>
                  <a:lnTo>
                    <a:pt x="5538381" y="180911"/>
                  </a:lnTo>
                  <a:lnTo>
                    <a:pt x="5538381" y="175717"/>
                  </a:lnTo>
                  <a:lnTo>
                    <a:pt x="5511508" y="162864"/>
                  </a:lnTo>
                  <a:lnTo>
                    <a:pt x="5511508" y="28321"/>
                  </a:lnTo>
                  <a:lnTo>
                    <a:pt x="5459946" y="3670"/>
                  </a:lnTo>
                  <a:lnTo>
                    <a:pt x="5452275" y="0"/>
                  </a:lnTo>
                  <a:lnTo>
                    <a:pt x="189306" y="0"/>
                  </a:lnTo>
                  <a:lnTo>
                    <a:pt x="81965" y="51320"/>
                  </a:lnTo>
                  <a:lnTo>
                    <a:pt x="81965" y="208419"/>
                  </a:lnTo>
                  <a:lnTo>
                    <a:pt x="0" y="247611"/>
                  </a:lnTo>
                  <a:lnTo>
                    <a:pt x="0" y="349300"/>
                  </a:lnTo>
                  <a:lnTo>
                    <a:pt x="61239" y="378574"/>
                  </a:lnTo>
                  <a:lnTo>
                    <a:pt x="61239" y="442341"/>
                  </a:lnTo>
                  <a:lnTo>
                    <a:pt x="62242" y="442874"/>
                  </a:lnTo>
                  <a:lnTo>
                    <a:pt x="159816" y="494030"/>
                  </a:lnTo>
                  <a:lnTo>
                    <a:pt x="5400891" y="494030"/>
                  </a:lnTo>
                  <a:lnTo>
                    <a:pt x="5408587" y="490347"/>
                  </a:lnTo>
                  <a:lnTo>
                    <a:pt x="5483187" y="454685"/>
                  </a:lnTo>
                  <a:lnTo>
                    <a:pt x="5483187" y="256768"/>
                  </a:lnTo>
                  <a:lnTo>
                    <a:pt x="5546064" y="226695"/>
                  </a:lnTo>
                  <a:lnTo>
                    <a:pt x="5546064" y="179387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64424" y="5227574"/>
              <a:ext cx="147637" cy="7058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83641" y="5583631"/>
              <a:ext cx="147637" cy="70586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1744294" y="5323166"/>
            <a:ext cx="68199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65" b="1">
                <a:solidFill>
                  <a:srgbClr val="221F1F"/>
                </a:solidFill>
                <a:latin typeface="Tahoma"/>
                <a:cs typeface="Tahoma"/>
              </a:rPr>
              <a:t>Chos</a:t>
            </a:r>
            <a:r>
              <a:rPr dirty="0" sz="1100" spc="-60" b="1">
                <a:solidFill>
                  <a:srgbClr val="221F1F"/>
                </a:solidFill>
                <a:latin typeface="Tahoma"/>
                <a:cs typeface="Tahoma"/>
              </a:rPr>
              <a:t>e</a:t>
            </a:r>
            <a:r>
              <a:rPr dirty="0" sz="1100" spc="-10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100" spc="-55" b="1">
                <a:solidFill>
                  <a:srgbClr val="221F1F"/>
                </a:solidFill>
                <a:latin typeface="Trebuchet MS"/>
                <a:cs typeface="Trebuchet MS"/>
              </a:rPr>
              <a:t>CEH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42" name="object 4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495346" y="5371770"/>
            <a:ext cx="1191437" cy="104914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765187" y="5239639"/>
            <a:ext cx="809625" cy="401955"/>
          </a:xfrm>
          <a:prstGeom prst="rect">
            <a:avLst/>
          </a:prstGeom>
          <a:solidFill>
            <a:srgbClr val="EE3635"/>
          </a:solidFill>
        </p:spPr>
        <p:txBody>
          <a:bodyPr wrap="square" lIns="0" tIns="40640" rIns="0" bIns="0" rtlCol="0" vert="horz">
            <a:spAutoFit/>
          </a:bodyPr>
          <a:lstStyle/>
          <a:p>
            <a:pPr marL="160020">
              <a:lnSpc>
                <a:spcPct val="100000"/>
              </a:lnSpc>
              <a:spcBef>
                <a:spcPts val="320"/>
              </a:spcBef>
            </a:pPr>
            <a:r>
              <a:rPr dirty="0" sz="1950" spc="-315" b="1">
                <a:solidFill>
                  <a:srgbClr val="FFFFFF"/>
                </a:solidFill>
                <a:latin typeface="Tahoma"/>
                <a:cs typeface="Tahoma"/>
              </a:rPr>
              <a:t>95%</a:t>
            </a:r>
            <a:endParaRPr sz="1950">
              <a:latin typeface="Tahoma"/>
              <a:cs typeface="Tahoma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318971" y="5793371"/>
            <a:ext cx="5546090" cy="494030"/>
            <a:chOff x="1318971" y="5793371"/>
            <a:chExt cx="5546090" cy="494030"/>
          </a:xfrm>
        </p:grpSpPr>
        <p:sp>
          <p:nvSpPr>
            <p:cNvPr id="45" name="object 45"/>
            <p:cNvSpPr/>
            <p:nvPr/>
          </p:nvSpPr>
          <p:spPr>
            <a:xfrm>
              <a:off x="1318971" y="5793371"/>
              <a:ext cx="5546090" cy="494030"/>
            </a:xfrm>
            <a:custGeom>
              <a:avLst/>
              <a:gdLst/>
              <a:ahLst/>
              <a:cxnLst/>
              <a:rect l="l" t="t" r="r" b="b"/>
              <a:pathLst>
                <a:path w="5546090" h="494029">
                  <a:moveTo>
                    <a:pt x="60998" y="136321"/>
                  </a:moveTo>
                  <a:lnTo>
                    <a:pt x="5041" y="163080"/>
                  </a:lnTo>
                  <a:lnTo>
                    <a:pt x="3848" y="231140"/>
                  </a:lnTo>
                  <a:lnTo>
                    <a:pt x="60998" y="203809"/>
                  </a:lnTo>
                  <a:lnTo>
                    <a:pt x="60998" y="136321"/>
                  </a:lnTo>
                  <a:close/>
                </a:path>
                <a:path w="5546090" h="494029">
                  <a:moveTo>
                    <a:pt x="5542216" y="248983"/>
                  </a:moveTo>
                  <a:lnTo>
                    <a:pt x="5503773" y="267360"/>
                  </a:lnTo>
                  <a:lnTo>
                    <a:pt x="5503773" y="340931"/>
                  </a:lnTo>
                  <a:lnTo>
                    <a:pt x="5541823" y="322745"/>
                  </a:lnTo>
                  <a:lnTo>
                    <a:pt x="5542216" y="248983"/>
                  </a:lnTo>
                  <a:close/>
                </a:path>
                <a:path w="5546090" h="494029">
                  <a:moveTo>
                    <a:pt x="5546064" y="179387"/>
                  </a:moveTo>
                  <a:lnTo>
                    <a:pt x="5538381" y="175717"/>
                  </a:lnTo>
                  <a:lnTo>
                    <a:pt x="5538381" y="180911"/>
                  </a:lnTo>
                  <a:lnTo>
                    <a:pt x="5538381" y="225183"/>
                  </a:lnTo>
                  <a:lnTo>
                    <a:pt x="5475490" y="255244"/>
                  </a:lnTo>
                  <a:lnTo>
                    <a:pt x="5475490" y="453161"/>
                  </a:lnTo>
                  <a:lnTo>
                    <a:pt x="5397703" y="490347"/>
                  </a:lnTo>
                  <a:lnTo>
                    <a:pt x="163207" y="490347"/>
                  </a:lnTo>
                  <a:lnTo>
                    <a:pt x="70294" y="441629"/>
                  </a:lnTo>
                  <a:lnTo>
                    <a:pt x="68935" y="440918"/>
                  </a:lnTo>
                  <a:lnTo>
                    <a:pt x="68935" y="440385"/>
                  </a:lnTo>
                  <a:lnTo>
                    <a:pt x="68935" y="377050"/>
                  </a:lnTo>
                  <a:lnTo>
                    <a:pt x="7696" y="347776"/>
                  </a:lnTo>
                  <a:lnTo>
                    <a:pt x="7696" y="249135"/>
                  </a:lnTo>
                  <a:lnTo>
                    <a:pt x="89662" y="209943"/>
                  </a:lnTo>
                  <a:lnTo>
                    <a:pt x="89662" y="52832"/>
                  </a:lnTo>
                  <a:lnTo>
                    <a:pt x="192493" y="3670"/>
                  </a:lnTo>
                  <a:lnTo>
                    <a:pt x="5449087" y="3670"/>
                  </a:lnTo>
                  <a:lnTo>
                    <a:pt x="5503824" y="29845"/>
                  </a:lnTo>
                  <a:lnTo>
                    <a:pt x="5503824" y="164388"/>
                  </a:lnTo>
                  <a:lnTo>
                    <a:pt x="5538381" y="180911"/>
                  </a:lnTo>
                  <a:lnTo>
                    <a:pt x="5538381" y="175717"/>
                  </a:lnTo>
                  <a:lnTo>
                    <a:pt x="5511508" y="162864"/>
                  </a:lnTo>
                  <a:lnTo>
                    <a:pt x="5511508" y="28321"/>
                  </a:lnTo>
                  <a:lnTo>
                    <a:pt x="5459946" y="3670"/>
                  </a:lnTo>
                  <a:lnTo>
                    <a:pt x="5452275" y="0"/>
                  </a:lnTo>
                  <a:lnTo>
                    <a:pt x="189306" y="0"/>
                  </a:lnTo>
                  <a:lnTo>
                    <a:pt x="81965" y="51320"/>
                  </a:lnTo>
                  <a:lnTo>
                    <a:pt x="81965" y="208419"/>
                  </a:lnTo>
                  <a:lnTo>
                    <a:pt x="0" y="247611"/>
                  </a:lnTo>
                  <a:lnTo>
                    <a:pt x="0" y="349300"/>
                  </a:lnTo>
                  <a:lnTo>
                    <a:pt x="61239" y="378574"/>
                  </a:lnTo>
                  <a:lnTo>
                    <a:pt x="61239" y="442341"/>
                  </a:lnTo>
                  <a:lnTo>
                    <a:pt x="62242" y="442874"/>
                  </a:lnTo>
                  <a:lnTo>
                    <a:pt x="159816" y="494030"/>
                  </a:lnTo>
                  <a:lnTo>
                    <a:pt x="5400891" y="494030"/>
                  </a:lnTo>
                  <a:lnTo>
                    <a:pt x="5408587" y="490347"/>
                  </a:lnTo>
                  <a:lnTo>
                    <a:pt x="5483187" y="454685"/>
                  </a:lnTo>
                  <a:lnTo>
                    <a:pt x="5483187" y="256768"/>
                  </a:lnTo>
                  <a:lnTo>
                    <a:pt x="5546064" y="226695"/>
                  </a:lnTo>
                  <a:lnTo>
                    <a:pt x="5546064" y="179387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64424" y="5827534"/>
              <a:ext cx="147637" cy="7058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83641" y="6183592"/>
              <a:ext cx="147637" cy="70586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1744294" y="5914402"/>
            <a:ext cx="87566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80" b="1">
                <a:solidFill>
                  <a:srgbClr val="221F1F"/>
                </a:solidFill>
                <a:latin typeface="Tahoma"/>
                <a:cs typeface="Tahoma"/>
              </a:rPr>
              <a:t>Sai</a:t>
            </a:r>
            <a:r>
              <a:rPr dirty="0" sz="1100" spc="-95" b="1">
                <a:solidFill>
                  <a:srgbClr val="221F1F"/>
                </a:solidFill>
                <a:latin typeface="Tahoma"/>
                <a:cs typeface="Tahoma"/>
              </a:rPr>
              <a:t>d</a:t>
            </a:r>
            <a:r>
              <a:rPr dirty="0" sz="1100" spc="-6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100" spc="-70" b="1">
                <a:solidFill>
                  <a:srgbClr val="221F1F"/>
                </a:solidFill>
                <a:latin typeface="Tahoma"/>
                <a:cs typeface="Tahoma"/>
              </a:rPr>
              <a:t>Tha</a:t>
            </a:r>
            <a:r>
              <a:rPr dirty="0" sz="1100" spc="-50" b="1">
                <a:solidFill>
                  <a:srgbClr val="221F1F"/>
                </a:solidFill>
                <a:latin typeface="Tahoma"/>
                <a:cs typeface="Tahoma"/>
              </a:rPr>
              <a:t>t</a:t>
            </a:r>
            <a:r>
              <a:rPr dirty="0" sz="1100" spc="-10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100" spc="-55" b="1">
                <a:solidFill>
                  <a:srgbClr val="221F1F"/>
                </a:solidFill>
                <a:latin typeface="Trebuchet MS"/>
                <a:cs typeface="Trebuchet MS"/>
              </a:rPr>
              <a:t>CEH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49" name="object 4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681706" y="5962993"/>
            <a:ext cx="2833065" cy="129006"/>
          </a:xfrm>
          <a:prstGeom prst="rect">
            <a:avLst/>
          </a:prstGeom>
        </p:spPr>
      </p:pic>
      <p:sp>
        <p:nvSpPr>
          <p:cNvPr id="50" name="object 50"/>
          <p:cNvSpPr txBox="1"/>
          <p:nvPr/>
        </p:nvSpPr>
        <p:spPr>
          <a:xfrm>
            <a:off x="765187" y="5839612"/>
            <a:ext cx="809625" cy="401955"/>
          </a:xfrm>
          <a:prstGeom prst="rect">
            <a:avLst/>
          </a:prstGeom>
          <a:solidFill>
            <a:srgbClr val="EE3635"/>
          </a:solidFill>
        </p:spPr>
        <p:txBody>
          <a:bodyPr wrap="square" lIns="0" tIns="40640" rIns="0" bIns="0" rtlCol="0" vert="horz">
            <a:spAutoFit/>
          </a:bodyPr>
          <a:lstStyle/>
          <a:p>
            <a:pPr marL="160020">
              <a:lnSpc>
                <a:spcPct val="100000"/>
              </a:lnSpc>
              <a:spcBef>
                <a:spcPts val="320"/>
              </a:spcBef>
            </a:pPr>
            <a:r>
              <a:rPr dirty="0" sz="1950" spc="-315" b="1">
                <a:solidFill>
                  <a:srgbClr val="FFFFFF"/>
                </a:solidFill>
                <a:latin typeface="Tahoma"/>
                <a:cs typeface="Tahoma"/>
              </a:rPr>
              <a:t>93%</a:t>
            </a:r>
            <a:endParaRPr sz="1950">
              <a:latin typeface="Tahoma"/>
              <a:cs typeface="Tahoma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318971" y="6393332"/>
            <a:ext cx="5546090" cy="494030"/>
            <a:chOff x="1318971" y="6393332"/>
            <a:chExt cx="5546090" cy="494030"/>
          </a:xfrm>
        </p:grpSpPr>
        <p:sp>
          <p:nvSpPr>
            <p:cNvPr id="52" name="object 52"/>
            <p:cNvSpPr/>
            <p:nvPr/>
          </p:nvSpPr>
          <p:spPr>
            <a:xfrm>
              <a:off x="1318971" y="6393332"/>
              <a:ext cx="5546090" cy="494030"/>
            </a:xfrm>
            <a:custGeom>
              <a:avLst/>
              <a:gdLst/>
              <a:ahLst/>
              <a:cxnLst/>
              <a:rect l="l" t="t" r="r" b="b"/>
              <a:pathLst>
                <a:path w="5546090" h="494029">
                  <a:moveTo>
                    <a:pt x="60998" y="136321"/>
                  </a:moveTo>
                  <a:lnTo>
                    <a:pt x="5041" y="163080"/>
                  </a:lnTo>
                  <a:lnTo>
                    <a:pt x="3848" y="231140"/>
                  </a:lnTo>
                  <a:lnTo>
                    <a:pt x="60998" y="203809"/>
                  </a:lnTo>
                  <a:lnTo>
                    <a:pt x="60998" y="136321"/>
                  </a:lnTo>
                  <a:close/>
                </a:path>
                <a:path w="5546090" h="494029">
                  <a:moveTo>
                    <a:pt x="5542216" y="248996"/>
                  </a:moveTo>
                  <a:lnTo>
                    <a:pt x="5503773" y="267373"/>
                  </a:lnTo>
                  <a:lnTo>
                    <a:pt x="5503773" y="340944"/>
                  </a:lnTo>
                  <a:lnTo>
                    <a:pt x="5541823" y="322757"/>
                  </a:lnTo>
                  <a:lnTo>
                    <a:pt x="5542216" y="248996"/>
                  </a:lnTo>
                  <a:close/>
                </a:path>
                <a:path w="5546090" h="494029">
                  <a:moveTo>
                    <a:pt x="5546064" y="179387"/>
                  </a:moveTo>
                  <a:lnTo>
                    <a:pt x="5538381" y="175717"/>
                  </a:lnTo>
                  <a:lnTo>
                    <a:pt x="5538381" y="180911"/>
                  </a:lnTo>
                  <a:lnTo>
                    <a:pt x="5538381" y="225183"/>
                  </a:lnTo>
                  <a:lnTo>
                    <a:pt x="5475490" y="255244"/>
                  </a:lnTo>
                  <a:lnTo>
                    <a:pt x="5475490" y="453161"/>
                  </a:lnTo>
                  <a:lnTo>
                    <a:pt x="5397703" y="490347"/>
                  </a:lnTo>
                  <a:lnTo>
                    <a:pt x="163207" y="490347"/>
                  </a:lnTo>
                  <a:lnTo>
                    <a:pt x="70294" y="441629"/>
                  </a:lnTo>
                  <a:lnTo>
                    <a:pt x="68935" y="440918"/>
                  </a:lnTo>
                  <a:lnTo>
                    <a:pt x="68935" y="440385"/>
                  </a:lnTo>
                  <a:lnTo>
                    <a:pt x="68935" y="377050"/>
                  </a:lnTo>
                  <a:lnTo>
                    <a:pt x="7696" y="347776"/>
                  </a:lnTo>
                  <a:lnTo>
                    <a:pt x="7696" y="249135"/>
                  </a:lnTo>
                  <a:lnTo>
                    <a:pt x="89662" y="209943"/>
                  </a:lnTo>
                  <a:lnTo>
                    <a:pt x="89662" y="52832"/>
                  </a:lnTo>
                  <a:lnTo>
                    <a:pt x="192493" y="3670"/>
                  </a:lnTo>
                  <a:lnTo>
                    <a:pt x="5449087" y="3670"/>
                  </a:lnTo>
                  <a:lnTo>
                    <a:pt x="5503824" y="29845"/>
                  </a:lnTo>
                  <a:lnTo>
                    <a:pt x="5503824" y="164388"/>
                  </a:lnTo>
                  <a:lnTo>
                    <a:pt x="5538381" y="180911"/>
                  </a:lnTo>
                  <a:lnTo>
                    <a:pt x="5538381" y="175717"/>
                  </a:lnTo>
                  <a:lnTo>
                    <a:pt x="5511508" y="162864"/>
                  </a:lnTo>
                  <a:lnTo>
                    <a:pt x="5511508" y="28321"/>
                  </a:lnTo>
                  <a:lnTo>
                    <a:pt x="5459946" y="3670"/>
                  </a:lnTo>
                  <a:lnTo>
                    <a:pt x="5452275" y="0"/>
                  </a:lnTo>
                  <a:lnTo>
                    <a:pt x="189306" y="0"/>
                  </a:lnTo>
                  <a:lnTo>
                    <a:pt x="81965" y="51308"/>
                  </a:lnTo>
                  <a:lnTo>
                    <a:pt x="81965" y="208419"/>
                  </a:lnTo>
                  <a:lnTo>
                    <a:pt x="0" y="247611"/>
                  </a:lnTo>
                  <a:lnTo>
                    <a:pt x="0" y="349300"/>
                  </a:lnTo>
                  <a:lnTo>
                    <a:pt x="61239" y="378574"/>
                  </a:lnTo>
                  <a:lnTo>
                    <a:pt x="61239" y="442341"/>
                  </a:lnTo>
                  <a:lnTo>
                    <a:pt x="62242" y="442874"/>
                  </a:lnTo>
                  <a:lnTo>
                    <a:pt x="159816" y="494030"/>
                  </a:lnTo>
                  <a:lnTo>
                    <a:pt x="5400891" y="494030"/>
                  </a:lnTo>
                  <a:lnTo>
                    <a:pt x="5408587" y="490347"/>
                  </a:lnTo>
                  <a:lnTo>
                    <a:pt x="5483187" y="454685"/>
                  </a:lnTo>
                  <a:lnTo>
                    <a:pt x="5483187" y="256768"/>
                  </a:lnTo>
                  <a:lnTo>
                    <a:pt x="5546064" y="226695"/>
                  </a:lnTo>
                  <a:lnTo>
                    <a:pt x="5546064" y="179387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64424" y="6427508"/>
              <a:ext cx="147637" cy="7058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83641" y="6783552"/>
              <a:ext cx="147637" cy="7058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61680" y="6526403"/>
              <a:ext cx="2715818" cy="129019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4501032" y="6477800"/>
            <a:ext cx="2667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5" b="1">
                <a:solidFill>
                  <a:srgbClr val="221F1F"/>
                </a:solidFill>
                <a:latin typeface="Trebuchet MS"/>
                <a:cs typeface="Trebuchet MS"/>
              </a:rPr>
              <a:t>CEH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57" name="object 5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836896" y="6526403"/>
            <a:ext cx="1341602" cy="127190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1744294" y="6645440"/>
            <a:ext cx="137096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65" b="1">
                <a:solidFill>
                  <a:srgbClr val="221F1F"/>
                </a:solidFill>
                <a:latin typeface="Tahoma"/>
                <a:cs typeface="Tahoma"/>
              </a:rPr>
              <a:t>Ethical</a:t>
            </a:r>
            <a:r>
              <a:rPr dirty="0" sz="1100" spc="-5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100" spc="-75" b="1">
                <a:solidFill>
                  <a:srgbClr val="221F1F"/>
                </a:solidFill>
                <a:latin typeface="Tahoma"/>
                <a:cs typeface="Tahoma"/>
              </a:rPr>
              <a:t>Hackin</a:t>
            </a:r>
            <a:r>
              <a:rPr dirty="0" sz="1100" spc="-75" b="1">
                <a:solidFill>
                  <a:srgbClr val="221F1F"/>
                </a:solidFill>
                <a:latin typeface="Tahoma"/>
                <a:cs typeface="Tahoma"/>
              </a:rPr>
              <a:t>g</a:t>
            </a:r>
            <a:r>
              <a:rPr dirty="0" sz="1100" spc="-6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100" spc="-80" b="1">
                <a:solidFill>
                  <a:srgbClr val="221F1F"/>
                </a:solidFill>
                <a:latin typeface="Tahoma"/>
                <a:cs typeface="Tahoma"/>
              </a:rPr>
              <a:t>Skills.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65187" y="6439573"/>
            <a:ext cx="809625" cy="401955"/>
          </a:xfrm>
          <a:prstGeom prst="rect">
            <a:avLst/>
          </a:prstGeom>
          <a:solidFill>
            <a:srgbClr val="EE3635"/>
          </a:solidFill>
        </p:spPr>
        <p:txBody>
          <a:bodyPr wrap="square" lIns="0" tIns="40640" rIns="0" bIns="0" rtlCol="0" vert="horz">
            <a:spAutoFit/>
          </a:bodyPr>
          <a:lstStyle/>
          <a:p>
            <a:pPr marL="160020">
              <a:lnSpc>
                <a:spcPct val="100000"/>
              </a:lnSpc>
              <a:spcBef>
                <a:spcPts val="320"/>
              </a:spcBef>
            </a:pPr>
            <a:r>
              <a:rPr dirty="0" sz="1950" spc="-315" b="1">
                <a:solidFill>
                  <a:srgbClr val="FFFFFF"/>
                </a:solidFill>
                <a:latin typeface="Tahoma"/>
                <a:cs typeface="Tahoma"/>
              </a:rPr>
              <a:t>92%</a:t>
            </a:r>
            <a:endParaRPr sz="1950">
              <a:latin typeface="Tahoma"/>
              <a:cs typeface="Tahoma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1318971" y="6993293"/>
            <a:ext cx="5546090" cy="494030"/>
            <a:chOff x="1318971" y="6993293"/>
            <a:chExt cx="5546090" cy="494030"/>
          </a:xfrm>
        </p:grpSpPr>
        <p:sp>
          <p:nvSpPr>
            <p:cNvPr id="61" name="object 61"/>
            <p:cNvSpPr/>
            <p:nvPr/>
          </p:nvSpPr>
          <p:spPr>
            <a:xfrm>
              <a:off x="1318971" y="6993293"/>
              <a:ext cx="5546090" cy="494030"/>
            </a:xfrm>
            <a:custGeom>
              <a:avLst/>
              <a:gdLst/>
              <a:ahLst/>
              <a:cxnLst/>
              <a:rect l="l" t="t" r="r" b="b"/>
              <a:pathLst>
                <a:path w="5546090" h="494029">
                  <a:moveTo>
                    <a:pt x="60998" y="136321"/>
                  </a:moveTo>
                  <a:lnTo>
                    <a:pt x="5041" y="163080"/>
                  </a:lnTo>
                  <a:lnTo>
                    <a:pt x="3848" y="231140"/>
                  </a:lnTo>
                  <a:lnTo>
                    <a:pt x="60998" y="203809"/>
                  </a:lnTo>
                  <a:lnTo>
                    <a:pt x="60998" y="136321"/>
                  </a:lnTo>
                  <a:close/>
                </a:path>
                <a:path w="5546090" h="494029">
                  <a:moveTo>
                    <a:pt x="5542216" y="248996"/>
                  </a:moveTo>
                  <a:lnTo>
                    <a:pt x="5503773" y="267373"/>
                  </a:lnTo>
                  <a:lnTo>
                    <a:pt x="5503773" y="340944"/>
                  </a:lnTo>
                  <a:lnTo>
                    <a:pt x="5541823" y="322757"/>
                  </a:lnTo>
                  <a:lnTo>
                    <a:pt x="5542216" y="248996"/>
                  </a:lnTo>
                  <a:close/>
                </a:path>
                <a:path w="5546090" h="494029">
                  <a:moveTo>
                    <a:pt x="5546064" y="179387"/>
                  </a:moveTo>
                  <a:lnTo>
                    <a:pt x="5538381" y="175717"/>
                  </a:lnTo>
                  <a:lnTo>
                    <a:pt x="5538381" y="180911"/>
                  </a:lnTo>
                  <a:lnTo>
                    <a:pt x="5538381" y="225183"/>
                  </a:lnTo>
                  <a:lnTo>
                    <a:pt x="5475490" y="255244"/>
                  </a:lnTo>
                  <a:lnTo>
                    <a:pt x="5475490" y="453161"/>
                  </a:lnTo>
                  <a:lnTo>
                    <a:pt x="5397703" y="490347"/>
                  </a:lnTo>
                  <a:lnTo>
                    <a:pt x="163207" y="490347"/>
                  </a:lnTo>
                  <a:lnTo>
                    <a:pt x="70294" y="441629"/>
                  </a:lnTo>
                  <a:lnTo>
                    <a:pt x="68935" y="440918"/>
                  </a:lnTo>
                  <a:lnTo>
                    <a:pt x="68935" y="440385"/>
                  </a:lnTo>
                  <a:lnTo>
                    <a:pt x="68935" y="377050"/>
                  </a:lnTo>
                  <a:lnTo>
                    <a:pt x="7696" y="347776"/>
                  </a:lnTo>
                  <a:lnTo>
                    <a:pt x="7696" y="249135"/>
                  </a:lnTo>
                  <a:lnTo>
                    <a:pt x="89662" y="209943"/>
                  </a:lnTo>
                  <a:lnTo>
                    <a:pt x="89662" y="52832"/>
                  </a:lnTo>
                  <a:lnTo>
                    <a:pt x="192493" y="3670"/>
                  </a:lnTo>
                  <a:lnTo>
                    <a:pt x="5449087" y="3670"/>
                  </a:lnTo>
                  <a:lnTo>
                    <a:pt x="5503824" y="29845"/>
                  </a:lnTo>
                  <a:lnTo>
                    <a:pt x="5503824" y="164388"/>
                  </a:lnTo>
                  <a:lnTo>
                    <a:pt x="5538381" y="180911"/>
                  </a:lnTo>
                  <a:lnTo>
                    <a:pt x="5538381" y="175717"/>
                  </a:lnTo>
                  <a:lnTo>
                    <a:pt x="5511508" y="162864"/>
                  </a:lnTo>
                  <a:lnTo>
                    <a:pt x="5511508" y="28321"/>
                  </a:lnTo>
                  <a:lnTo>
                    <a:pt x="5459946" y="3670"/>
                  </a:lnTo>
                  <a:lnTo>
                    <a:pt x="5452275" y="0"/>
                  </a:lnTo>
                  <a:lnTo>
                    <a:pt x="189306" y="0"/>
                  </a:lnTo>
                  <a:lnTo>
                    <a:pt x="81965" y="51308"/>
                  </a:lnTo>
                  <a:lnTo>
                    <a:pt x="81965" y="208419"/>
                  </a:lnTo>
                  <a:lnTo>
                    <a:pt x="0" y="247611"/>
                  </a:lnTo>
                  <a:lnTo>
                    <a:pt x="0" y="349300"/>
                  </a:lnTo>
                  <a:lnTo>
                    <a:pt x="61239" y="378574"/>
                  </a:lnTo>
                  <a:lnTo>
                    <a:pt x="61239" y="442341"/>
                  </a:lnTo>
                  <a:lnTo>
                    <a:pt x="62242" y="442874"/>
                  </a:lnTo>
                  <a:lnTo>
                    <a:pt x="159816" y="494030"/>
                  </a:lnTo>
                  <a:lnTo>
                    <a:pt x="5400891" y="494030"/>
                  </a:lnTo>
                  <a:lnTo>
                    <a:pt x="5408587" y="490347"/>
                  </a:lnTo>
                  <a:lnTo>
                    <a:pt x="5483187" y="454685"/>
                  </a:lnTo>
                  <a:lnTo>
                    <a:pt x="5483187" y="256768"/>
                  </a:lnTo>
                  <a:lnTo>
                    <a:pt x="5546064" y="226695"/>
                  </a:lnTo>
                  <a:lnTo>
                    <a:pt x="5546064" y="179387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64424" y="7027468"/>
              <a:ext cx="147637" cy="70586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83641" y="7383526"/>
              <a:ext cx="147637" cy="70586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1744294" y="7144143"/>
            <a:ext cx="12001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65" b="1">
                <a:solidFill>
                  <a:srgbClr val="221F1F"/>
                </a:solidFill>
                <a:latin typeface="Tahoma"/>
                <a:cs typeface="Tahoma"/>
              </a:rPr>
              <a:t>Reported</a:t>
            </a:r>
            <a:r>
              <a:rPr dirty="0" sz="1100" spc="-5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100" spc="-65" b="1">
                <a:solidFill>
                  <a:srgbClr val="221F1F"/>
                </a:solidFill>
                <a:latin typeface="Tahoma"/>
                <a:cs typeface="Tahoma"/>
              </a:rPr>
              <a:t>That</a:t>
            </a:r>
            <a:r>
              <a:rPr dirty="0" sz="1100" spc="-7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100" spc="-55" b="1">
                <a:solidFill>
                  <a:srgbClr val="221F1F"/>
                </a:solidFill>
                <a:latin typeface="Trebuchet MS"/>
                <a:cs typeface="Trebuchet MS"/>
              </a:rPr>
              <a:t>CEH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65" name="object 6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013836" y="7192467"/>
            <a:ext cx="1918360" cy="105194"/>
          </a:xfrm>
          <a:prstGeom prst="rect">
            <a:avLst/>
          </a:prstGeom>
        </p:spPr>
      </p:pic>
      <p:sp>
        <p:nvSpPr>
          <p:cNvPr id="66" name="object 66"/>
          <p:cNvSpPr txBox="1"/>
          <p:nvPr/>
        </p:nvSpPr>
        <p:spPr>
          <a:xfrm>
            <a:off x="765187" y="7039533"/>
            <a:ext cx="809625" cy="401955"/>
          </a:xfrm>
          <a:prstGeom prst="rect">
            <a:avLst/>
          </a:prstGeom>
          <a:solidFill>
            <a:srgbClr val="EE3635"/>
          </a:solidFill>
        </p:spPr>
        <p:txBody>
          <a:bodyPr wrap="square" lIns="0" tIns="40640" rIns="0" bIns="0" rtlCol="0" vert="horz">
            <a:spAutoFit/>
          </a:bodyPr>
          <a:lstStyle/>
          <a:p>
            <a:pPr marL="160020">
              <a:lnSpc>
                <a:spcPct val="100000"/>
              </a:lnSpc>
              <a:spcBef>
                <a:spcPts val="320"/>
              </a:spcBef>
            </a:pPr>
            <a:r>
              <a:rPr dirty="0" sz="1950" spc="-315" b="1">
                <a:solidFill>
                  <a:srgbClr val="FFFFFF"/>
                </a:solidFill>
                <a:latin typeface="Tahoma"/>
                <a:cs typeface="Tahoma"/>
              </a:rPr>
              <a:t>92%</a:t>
            </a:r>
            <a:endParaRPr sz="1950">
              <a:latin typeface="Tahoma"/>
              <a:cs typeface="Tahoma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1318971" y="7593266"/>
            <a:ext cx="5546090" cy="494030"/>
            <a:chOff x="1318971" y="7593266"/>
            <a:chExt cx="5546090" cy="494030"/>
          </a:xfrm>
        </p:grpSpPr>
        <p:sp>
          <p:nvSpPr>
            <p:cNvPr id="68" name="object 68"/>
            <p:cNvSpPr/>
            <p:nvPr/>
          </p:nvSpPr>
          <p:spPr>
            <a:xfrm>
              <a:off x="1318971" y="7593266"/>
              <a:ext cx="5546090" cy="494030"/>
            </a:xfrm>
            <a:custGeom>
              <a:avLst/>
              <a:gdLst/>
              <a:ahLst/>
              <a:cxnLst/>
              <a:rect l="l" t="t" r="r" b="b"/>
              <a:pathLst>
                <a:path w="5546090" h="494029">
                  <a:moveTo>
                    <a:pt x="60998" y="136321"/>
                  </a:moveTo>
                  <a:lnTo>
                    <a:pt x="5041" y="163080"/>
                  </a:lnTo>
                  <a:lnTo>
                    <a:pt x="3848" y="231140"/>
                  </a:lnTo>
                  <a:lnTo>
                    <a:pt x="60998" y="203809"/>
                  </a:lnTo>
                  <a:lnTo>
                    <a:pt x="60998" y="136321"/>
                  </a:lnTo>
                  <a:close/>
                </a:path>
                <a:path w="5546090" h="494029">
                  <a:moveTo>
                    <a:pt x="5542216" y="248983"/>
                  </a:moveTo>
                  <a:lnTo>
                    <a:pt x="5503773" y="267360"/>
                  </a:lnTo>
                  <a:lnTo>
                    <a:pt x="5503773" y="340931"/>
                  </a:lnTo>
                  <a:lnTo>
                    <a:pt x="5541823" y="322745"/>
                  </a:lnTo>
                  <a:lnTo>
                    <a:pt x="5542216" y="248983"/>
                  </a:lnTo>
                  <a:close/>
                </a:path>
                <a:path w="5546090" h="494029">
                  <a:moveTo>
                    <a:pt x="5546064" y="179387"/>
                  </a:moveTo>
                  <a:lnTo>
                    <a:pt x="5538381" y="175717"/>
                  </a:lnTo>
                  <a:lnTo>
                    <a:pt x="5538381" y="180911"/>
                  </a:lnTo>
                  <a:lnTo>
                    <a:pt x="5538381" y="225183"/>
                  </a:lnTo>
                  <a:lnTo>
                    <a:pt x="5475490" y="255244"/>
                  </a:lnTo>
                  <a:lnTo>
                    <a:pt x="5475490" y="453161"/>
                  </a:lnTo>
                  <a:lnTo>
                    <a:pt x="5397703" y="490347"/>
                  </a:lnTo>
                  <a:lnTo>
                    <a:pt x="163207" y="490347"/>
                  </a:lnTo>
                  <a:lnTo>
                    <a:pt x="70294" y="441629"/>
                  </a:lnTo>
                  <a:lnTo>
                    <a:pt x="68935" y="440918"/>
                  </a:lnTo>
                  <a:lnTo>
                    <a:pt x="68935" y="440385"/>
                  </a:lnTo>
                  <a:lnTo>
                    <a:pt x="68935" y="377050"/>
                  </a:lnTo>
                  <a:lnTo>
                    <a:pt x="7696" y="347776"/>
                  </a:lnTo>
                  <a:lnTo>
                    <a:pt x="7696" y="249135"/>
                  </a:lnTo>
                  <a:lnTo>
                    <a:pt x="89662" y="209943"/>
                  </a:lnTo>
                  <a:lnTo>
                    <a:pt x="89662" y="52832"/>
                  </a:lnTo>
                  <a:lnTo>
                    <a:pt x="192493" y="3670"/>
                  </a:lnTo>
                  <a:lnTo>
                    <a:pt x="5449087" y="3670"/>
                  </a:lnTo>
                  <a:lnTo>
                    <a:pt x="5503824" y="29845"/>
                  </a:lnTo>
                  <a:lnTo>
                    <a:pt x="5503824" y="164388"/>
                  </a:lnTo>
                  <a:lnTo>
                    <a:pt x="5538381" y="180911"/>
                  </a:lnTo>
                  <a:lnTo>
                    <a:pt x="5538381" y="175717"/>
                  </a:lnTo>
                  <a:lnTo>
                    <a:pt x="5511508" y="162864"/>
                  </a:lnTo>
                  <a:lnTo>
                    <a:pt x="5511508" y="28321"/>
                  </a:lnTo>
                  <a:lnTo>
                    <a:pt x="5459946" y="3670"/>
                  </a:lnTo>
                  <a:lnTo>
                    <a:pt x="5452275" y="0"/>
                  </a:lnTo>
                  <a:lnTo>
                    <a:pt x="189306" y="0"/>
                  </a:lnTo>
                  <a:lnTo>
                    <a:pt x="81965" y="51320"/>
                  </a:lnTo>
                  <a:lnTo>
                    <a:pt x="81965" y="208419"/>
                  </a:lnTo>
                  <a:lnTo>
                    <a:pt x="0" y="247611"/>
                  </a:lnTo>
                  <a:lnTo>
                    <a:pt x="0" y="349300"/>
                  </a:lnTo>
                  <a:lnTo>
                    <a:pt x="61239" y="378574"/>
                  </a:lnTo>
                  <a:lnTo>
                    <a:pt x="61239" y="442341"/>
                  </a:lnTo>
                  <a:lnTo>
                    <a:pt x="62242" y="442874"/>
                  </a:lnTo>
                  <a:lnTo>
                    <a:pt x="159816" y="494030"/>
                  </a:lnTo>
                  <a:lnTo>
                    <a:pt x="5400891" y="494030"/>
                  </a:lnTo>
                  <a:lnTo>
                    <a:pt x="5408587" y="490347"/>
                  </a:lnTo>
                  <a:lnTo>
                    <a:pt x="5483187" y="454685"/>
                  </a:lnTo>
                  <a:lnTo>
                    <a:pt x="5483187" y="256768"/>
                  </a:lnTo>
                  <a:lnTo>
                    <a:pt x="5546064" y="226695"/>
                  </a:lnTo>
                  <a:lnTo>
                    <a:pt x="5546064" y="179387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64424" y="7627429"/>
              <a:ext cx="147637" cy="70586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83641" y="7983486"/>
              <a:ext cx="147637" cy="70586"/>
            </a:xfrm>
            <a:prstGeom prst="rect">
              <a:avLst/>
            </a:prstGeom>
          </p:spPr>
        </p:pic>
      </p:grpSp>
      <p:sp>
        <p:nvSpPr>
          <p:cNvPr id="71" name="object 71"/>
          <p:cNvSpPr txBox="1"/>
          <p:nvPr/>
        </p:nvSpPr>
        <p:spPr>
          <a:xfrm>
            <a:off x="1744294" y="7660284"/>
            <a:ext cx="101028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65" b="1">
                <a:solidFill>
                  <a:srgbClr val="221F1F"/>
                </a:solidFill>
                <a:latin typeface="Tahoma"/>
                <a:cs typeface="Tahoma"/>
              </a:rPr>
              <a:t>Considere</a:t>
            </a:r>
            <a:r>
              <a:rPr dirty="0" sz="1100" spc="-70" b="1">
                <a:solidFill>
                  <a:srgbClr val="221F1F"/>
                </a:solidFill>
                <a:latin typeface="Tahoma"/>
                <a:cs typeface="Tahoma"/>
              </a:rPr>
              <a:t>d</a:t>
            </a:r>
            <a:r>
              <a:rPr dirty="0" sz="1100" spc="-3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100" spc="-55" b="1">
                <a:solidFill>
                  <a:srgbClr val="221F1F"/>
                </a:solidFill>
                <a:latin typeface="Trebuchet MS"/>
                <a:cs typeface="Trebuchet MS"/>
              </a:rPr>
              <a:t>CEH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1769503" y="7708900"/>
            <a:ext cx="4716780" cy="295275"/>
            <a:chOff x="1769503" y="7708900"/>
            <a:chExt cx="4716780" cy="295275"/>
          </a:xfrm>
        </p:grpSpPr>
        <p:pic>
          <p:nvPicPr>
            <p:cNvPr id="73" name="object 7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826511" y="7708900"/>
              <a:ext cx="3659441" cy="12900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1769503" y="7876527"/>
              <a:ext cx="533400" cy="127635"/>
            </a:xfrm>
            <a:custGeom>
              <a:avLst/>
              <a:gdLst/>
              <a:ahLst/>
              <a:cxnLst/>
              <a:rect l="l" t="t" r="r" b="b"/>
              <a:pathLst>
                <a:path w="533400" h="127634">
                  <a:moveTo>
                    <a:pt x="458774" y="32131"/>
                  </a:moveTo>
                  <a:lnTo>
                    <a:pt x="442290" y="32131"/>
                  </a:lnTo>
                  <a:lnTo>
                    <a:pt x="471271" y="98488"/>
                  </a:lnTo>
                  <a:lnTo>
                    <a:pt x="457860" y="127190"/>
                  </a:lnTo>
                  <a:lnTo>
                    <a:pt x="472389" y="127190"/>
                  </a:lnTo>
                  <a:lnTo>
                    <a:pt x="473633" y="126885"/>
                  </a:lnTo>
                  <a:lnTo>
                    <a:pt x="475272" y="125628"/>
                  </a:lnTo>
                  <a:lnTo>
                    <a:pt x="475932" y="124701"/>
                  </a:lnTo>
                  <a:lnTo>
                    <a:pt x="494951" y="80187"/>
                  </a:lnTo>
                  <a:lnTo>
                    <a:pt x="479869" y="80187"/>
                  </a:lnTo>
                  <a:lnTo>
                    <a:pt x="479580" y="78841"/>
                  </a:lnTo>
                  <a:lnTo>
                    <a:pt x="479245" y="77533"/>
                  </a:lnTo>
                  <a:lnTo>
                    <a:pt x="478510" y="74968"/>
                  </a:lnTo>
                  <a:lnTo>
                    <a:pt x="478078" y="73710"/>
                  </a:lnTo>
                  <a:lnTo>
                    <a:pt x="477531" y="72440"/>
                  </a:lnTo>
                  <a:lnTo>
                    <a:pt x="462267" y="35344"/>
                  </a:lnTo>
                  <a:lnTo>
                    <a:pt x="461886" y="34505"/>
                  </a:lnTo>
                  <a:lnTo>
                    <a:pt x="461327" y="33756"/>
                  </a:lnTo>
                  <a:lnTo>
                    <a:pt x="459841" y="32461"/>
                  </a:lnTo>
                  <a:lnTo>
                    <a:pt x="458774" y="32131"/>
                  </a:lnTo>
                  <a:close/>
                </a:path>
                <a:path w="533400" h="127634">
                  <a:moveTo>
                    <a:pt x="524205" y="83743"/>
                  </a:moveTo>
                  <a:lnTo>
                    <a:pt x="521271" y="83743"/>
                  </a:lnTo>
                  <a:lnTo>
                    <a:pt x="519874" y="84023"/>
                  </a:lnTo>
                  <a:lnTo>
                    <a:pt x="512140" y="92849"/>
                  </a:lnTo>
                  <a:lnTo>
                    <a:pt x="512140" y="95783"/>
                  </a:lnTo>
                  <a:lnTo>
                    <a:pt x="521271" y="104775"/>
                  </a:lnTo>
                  <a:lnTo>
                    <a:pt x="524205" y="104775"/>
                  </a:lnTo>
                  <a:lnTo>
                    <a:pt x="533298" y="95783"/>
                  </a:lnTo>
                  <a:lnTo>
                    <a:pt x="533298" y="92849"/>
                  </a:lnTo>
                  <a:lnTo>
                    <a:pt x="526872" y="84594"/>
                  </a:lnTo>
                  <a:lnTo>
                    <a:pt x="525576" y="84023"/>
                  </a:lnTo>
                  <a:lnTo>
                    <a:pt x="524205" y="83743"/>
                  </a:lnTo>
                  <a:close/>
                </a:path>
                <a:path w="533400" h="127634">
                  <a:moveTo>
                    <a:pt x="515492" y="32131"/>
                  </a:moveTo>
                  <a:lnTo>
                    <a:pt x="500583" y="32131"/>
                  </a:lnTo>
                  <a:lnTo>
                    <a:pt x="499617" y="32435"/>
                  </a:lnTo>
                  <a:lnTo>
                    <a:pt x="497903" y="33642"/>
                  </a:lnTo>
                  <a:lnTo>
                    <a:pt x="497281" y="34417"/>
                  </a:lnTo>
                  <a:lnTo>
                    <a:pt x="482498" y="72504"/>
                  </a:lnTo>
                  <a:lnTo>
                    <a:pt x="482003" y="73736"/>
                  </a:lnTo>
                  <a:lnTo>
                    <a:pt x="480628" y="77584"/>
                  </a:lnTo>
                  <a:lnTo>
                    <a:pt x="480227" y="78879"/>
                  </a:lnTo>
                  <a:lnTo>
                    <a:pt x="479869" y="80187"/>
                  </a:lnTo>
                  <a:lnTo>
                    <a:pt x="494951" y="80187"/>
                  </a:lnTo>
                  <a:lnTo>
                    <a:pt x="515492" y="32131"/>
                  </a:lnTo>
                  <a:close/>
                </a:path>
                <a:path w="533400" h="127634">
                  <a:moveTo>
                    <a:pt x="405917" y="32131"/>
                  </a:moveTo>
                  <a:lnTo>
                    <a:pt x="394017" y="32131"/>
                  </a:lnTo>
                  <a:lnTo>
                    <a:pt x="394017" y="103797"/>
                  </a:lnTo>
                  <a:lnTo>
                    <a:pt x="411276" y="103797"/>
                  </a:lnTo>
                  <a:lnTo>
                    <a:pt x="411276" y="59169"/>
                  </a:lnTo>
                  <a:lnTo>
                    <a:pt x="413042" y="55346"/>
                  </a:lnTo>
                  <a:lnTo>
                    <a:pt x="415213" y="52451"/>
                  </a:lnTo>
                  <a:lnTo>
                    <a:pt x="420331" y="48488"/>
                  </a:lnTo>
                  <a:lnTo>
                    <a:pt x="423405" y="47498"/>
                  </a:lnTo>
                  <a:lnTo>
                    <a:pt x="437072" y="47498"/>
                  </a:lnTo>
                  <a:lnTo>
                    <a:pt x="437324" y="47015"/>
                  </a:lnTo>
                  <a:lnTo>
                    <a:pt x="437650" y="45123"/>
                  </a:lnTo>
                  <a:lnTo>
                    <a:pt x="410298" y="45123"/>
                  </a:lnTo>
                  <a:lnTo>
                    <a:pt x="409244" y="36461"/>
                  </a:lnTo>
                  <a:lnTo>
                    <a:pt x="409016" y="34874"/>
                  </a:lnTo>
                  <a:lnTo>
                    <a:pt x="408546" y="33756"/>
                  </a:lnTo>
                  <a:lnTo>
                    <a:pt x="407149" y="32461"/>
                  </a:lnTo>
                  <a:lnTo>
                    <a:pt x="405917" y="32131"/>
                  </a:lnTo>
                  <a:close/>
                </a:path>
                <a:path w="533400" h="127634">
                  <a:moveTo>
                    <a:pt x="437072" y="47498"/>
                  </a:moveTo>
                  <a:lnTo>
                    <a:pt x="428993" y="47498"/>
                  </a:lnTo>
                  <a:lnTo>
                    <a:pt x="430593" y="47663"/>
                  </a:lnTo>
                  <a:lnTo>
                    <a:pt x="433019" y="48310"/>
                  </a:lnTo>
                  <a:lnTo>
                    <a:pt x="433971" y="48475"/>
                  </a:lnTo>
                  <a:lnTo>
                    <a:pt x="435470" y="48475"/>
                  </a:lnTo>
                  <a:lnTo>
                    <a:pt x="436092" y="48298"/>
                  </a:lnTo>
                  <a:lnTo>
                    <a:pt x="437019" y="47599"/>
                  </a:lnTo>
                  <a:close/>
                </a:path>
                <a:path w="533400" h="127634">
                  <a:moveTo>
                    <a:pt x="434441" y="30810"/>
                  </a:moveTo>
                  <a:lnTo>
                    <a:pt x="426618" y="30810"/>
                  </a:lnTo>
                  <a:lnTo>
                    <a:pt x="422757" y="32080"/>
                  </a:lnTo>
                  <a:lnTo>
                    <a:pt x="415861" y="37211"/>
                  </a:lnTo>
                  <a:lnTo>
                    <a:pt x="412851" y="40703"/>
                  </a:lnTo>
                  <a:lnTo>
                    <a:pt x="410298" y="45123"/>
                  </a:lnTo>
                  <a:lnTo>
                    <a:pt x="437650" y="45123"/>
                  </a:lnTo>
                  <a:lnTo>
                    <a:pt x="439699" y="33248"/>
                  </a:lnTo>
                  <a:lnTo>
                    <a:pt x="437375" y="31623"/>
                  </a:lnTo>
                  <a:lnTo>
                    <a:pt x="434441" y="30810"/>
                  </a:lnTo>
                  <a:close/>
                </a:path>
                <a:path w="533400" h="127634">
                  <a:moveTo>
                    <a:pt x="361403" y="45046"/>
                  </a:moveTo>
                  <a:lnTo>
                    <a:pt x="344144" y="45046"/>
                  </a:lnTo>
                  <a:lnTo>
                    <a:pt x="344144" y="91274"/>
                  </a:lnTo>
                  <a:lnTo>
                    <a:pt x="345820" y="96126"/>
                  </a:lnTo>
                  <a:lnTo>
                    <a:pt x="352526" y="103162"/>
                  </a:lnTo>
                  <a:lnTo>
                    <a:pt x="357301" y="104914"/>
                  </a:lnTo>
                  <a:lnTo>
                    <a:pt x="366991" y="104914"/>
                  </a:lnTo>
                  <a:lnTo>
                    <a:pt x="370370" y="104381"/>
                  </a:lnTo>
                  <a:lnTo>
                    <a:pt x="376885" y="102235"/>
                  </a:lnTo>
                  <a:lnTo>
                    <a:pt x="379768" y="100660"/>
                  </a:lnTo>
                  <a:lnTo>
                    <a:pt x="382282" y="98552"/>
                  </a:lnTo>
                  <a:lnTo>
                    <a:pt x="377631" y="91020"/>
                  </a:lnTo>
                  <a:lnTo>
                    <a:pt x="365683" y="91020"/>
                  </a:lnTo>
                  <a:lnTo>
                    <a:pt x="364186" y="90373"/>
                  </a:lnTo>
                  <a:lnTo>
                    <a:pt x="361962" y="87871"/>
                  </a:lnTo>
                  <a:lnTo>
                    <a:pt x="361403" y="86131"/>
                  </a:lnTo>
                  <a:lnTo>
                    <a:pt x="361403" y="45046"/>
                  </a:lnTo>
                  <a:close/>
                </a:path>
                <a:path w="533400" h="127634">
                  <a:moveTo>
                    <a:pt x="375323" y="88646"/>
                  </a:moveTo>
                  <a:lnTo>
                    <a:pt x="374395" y="88646"/>
                  </a:lnTo>
                  <a:lnTo>
                    <a:pt x="373976" y="88773"/>
                  </a:lnTo>
                  <a:lnTo>
                    <a:pt x="373138" y="89281"/>
                  </a:lnTo>
                  <a:lnTo>
                    <a:pt x="371589" y="90106"/>
                  </a:lnTo>
                  <a:lnTo>
                    <a:pt x="370918" y="90385"/>
                  </a:lnTo>
                  <a:lnTo>
                    <a:pt x="369519" y="90881"/>
                  </a:lnTo>
                  <a:lnTo>
                    <a:pt x="368617" y="91020"/>
                  </a:lnTo>
                  <a:lnTo>
                    <a:pt x="377631" y="91020"/>
                  </a:lnTo>
                  <a:lnTo>
                    <a:pt x="377059" y="90106"/>
                  </a:lnTo>
                  <a:lnTo>
                    <a:pt x="376745" y="89662"/>
                  </a:lnTo>
                  <a:lnTo>
                    <a:pt x="376402" y="89281"/>
                  </a:lnTo>
                  <a:lnTo>
                    <a:pt x="375742" y="88773"/>
                  </a:lnTo>
                  <a:lnTo>
                    <a:pt x="375323" y="88646"/>
                  </a:lnTo>
                  <a:close/>
                </a:path>
                <a:path w="533400" h="127634">
                  <a:moveTo>
                    <a:pt x="361403" y="10198"/>
                  </a:moveTo>
                  <a:lnTo>
                    <a:pt x="351434" y="10198"/>
                  </a:lnTo>
                  <a:lnTo>
                    <a:pt x="350583" y="10452"/>
                  </a:lnTo>
                  <a:lnTo>
                    <a:pt x="349237" y="11480"/>
                  </a:lnTo>
                  <a:lnTo>
                    <a:pt x="348805" y="12204"/>
                  </a:lnTo>
                  <a:lnTo>
                    <a:pt x="348614" y="13131"/>
                  </a:lnTo>
                  <a:lnTo>
                    <a:pt x="344982" y="32689"/>
                  </a:lnTo>
                  <a:lnTo>
                    <a:pt x="333463" y="34582"/>
                  </a:lnTo>
                  <a:lnTo>
                    <a:pt x="333463" y="42633"/>
                  </a:lnTo>
                  <a:lnTo>
                    <a:pt x="333794" y="43535"/>
                  </a:lnTo>
                  <a:lnTo>
                    <a:pt x="335152" y="44754"/>
                  </a:lnTo>
                  <a:lnTo>
                    <a:pt x="335953" y="45046"/>
                  </a:lnTo>
                  <a:lnTo>
                    <a:pt x="380263" y="45046"/>
                  </a:lnTo>
                  <a:lnTo>
                    <a:pt x="380263" y="32753"/>
                  </a:lnTo>
                  <a:lnTo>
                    <a:pt x="361403" y="32753"/>
                  </a:lnTo>
                  <a:lnTo>
                    <a:pt x="361403" y="10198"/>
                  </a:lnTo>
                  <a:close/>
                </a:path>
                <a:path w="533400" h="127634">
                  <a:moveTo>
                    <a:pt x="282143" y="87109"/>
                  </a:moveTo>
                  <a:lnTo>
                    <a:pt x="280009" y="87109"/>
                  </a:lnTo>
                  <a:lnTo>
                    <a:pt x="279120" y="87312"/>
                  </a:lnTo>
                  <a:lnTo>
                    <a:pt x="277723" y="88150"/>
                  </a:lnTo>
                  <a:lnTo>
                    <a:pt x="277113" y="88760"/>
                  </a:lnTo>
                  <a:lnTo>
                    <a:pt x="276605" y="89547"/>
                  </a:lnTo>
                  <a:lnTo>
                    <a:pt x="272618" y="96113"/>
                  </a:lnTo>
                  <a:lnTo>
                    <a:pt x="274015" y="97370"/>
                  </a:lnTo>
                  <a:lnTo>
                    <a:pt x="295020" y="104914"/>
                  </a:lnTo>
                  <a:lnTo>
                    <a:pt x="302094" y="104914"/>
                  </a:lnTo>
                  <a:lnTo>
                    <a:pt x="323288" y="92837"/>
                  </a:lnTo>
                  <a:lnTo>
                    <a:pt x="295719" y="92837"/>
                  </a:lnTo>
                  <a:lnTo>
                    <a:pt x="293560" y="92532"/>
                  </a:lnTo>
                  <a:lnTo>
                    <a:pt x="283159" y="87401"/>
                  </a:lnTo>
                  <a:lnTo>
                    <a:pt x="282143" y="87109"/>
                  </a:lnTo>
                  <a:close/>
                </a:path>
                <a:path w="533400" h="127634">
                  <a:moveTo>
                    <a:pt x="306692" y="31013"/>
                  </a:moveTo>
                  <a:lnTo>
                    <a:pt x="297332" y="31013"/>
                  </a:lnTo>
                  <a:lnTo>
                    <a:pt x="293420" y="31610"/>
                  </a:lnTo>
                  <a:lnTo>
                    <a:pt x="274768" y="56337"/>
                  </a:lnTo>
                  <a:lnTo>
                    <a:pt x="275221" y="58750"/>
                  </a:lnTo>
                  <a:lnTo>
                    <a:pt x="300964" y="75755"/>
                  </a:lnTo>
                  <a:lnTo>
                    <a:pt x="302856" y="76466"/>
                  </a:lnTo>
                  <a:lnTo>
                    <a:pt x="306158" y="78041"/>
                  </a:lnTo>
                  <a:lnTo>
                    <a:pt x="307492" y="78981"/>
                  </a:lnTo>
                  <a:lnTo>
                    <a:pt x="309486" y="81114"/>
                  </a:lnTo>
                  <a:lnTo>
                    <a:pt x="309994" y="82486"/>
                  </a:lnTo>
                  <a:lnTo>
                    <a:pt x="309994" y="85280"/>
                  </a:lnTo>
                  <a:lnTo>
                    <a:pt x="300380" y="92837"/>
                  </a:lnTo>
                  <a:lnTo>
                    <a:pt x="323288" y="92837"/>
                  </a:lnTo>
                  <a:lnTo>
                    <a:pt x="325500" y="87718"/>
                  </a:lnTo>
                  <a:lnTo>
                    <a:pt x="326123" y="84543"/>
                  </a:lnTo>
                  <a:lnTo>
                    <a:pt x="326090" y="78041"/>
                  </a:lnTo>
                  <a:lnTo>
                    <a:pt x="300075" y="59550"/>
                  </a:lnTo>
                  <a:lnTo>
                    <a:pt x="298195" y="58839"/>
                  </a:lnTo>
                  <a:lnTo>
                    <a:pt x="294893" y="57251"/>
                  </a:lnTo>
                  <a:lnTo>
                    <a:pt x="293560" y="56337"/>
                  </a:lnTo>
                  <a:lnTo>
                    <a:pt x="291566" y="54241"/>
                  </a:lnTo>
                  <a:lnTo>
                    <a:pt x="291058" y="52946"/>
                  </a:lnTo>
                  <a:lnTo>
                    <a:pt x="291058" y="49085"/>
                  </a:lnTo>
                  <a:lnTo>
                    <a:pt x="292036" y="47193"/>
                  </a:lnTo>
                  <a:lnTo>
                    <a:pt x="295948" y="44310"/>
                  </a:lnTo>
                  <a:lnTo>
                    <a:pt x="298627" y="43586"/>
                  </a:lnTo>
                  <a:lnTo>
                    <a:pt x="323030" y="43586"/>
                  </a:lnTo>
                  <a:lnTo>
                    <a:pt x="325361" y="39878"/>
                  </a:lnTo>
                  <a:lnTo>
                    <a:pt x="322656" y="37236"/>
                  </a:lnTo>
                  <a:lnTo>
                    <a:pt x="319277" y="35090"/>
                  </a:lnTo>
                  <a:lnTo>
                    <a:pt x="311175" y="31826"/>
                  </a:lnTo>
                  <a:lnTo>
                    <a:pt x="306692" y="31013"/>
                  </a:lnTo>
                  <a:close/>
                </a:path>
                <a:path w="533400" h="127634">
                  <a:moveTo>
                    <a:pt x="323030" y="43586"/>
                  </a:moveTo>
                  <a:lnTo>
                    <a:pt x="304215" y="43586"/>
                  </a:lnTo>
                  <a:lnTo>
                    <a:pt x="306120" y="43815"/>
                  </a:lnTo>
                  <a:lnTo>
                    <a:pt x="309333" y="44754"/>
                  </a:lnTo>
                  <a:lnTo>
                    <a:pt x="310756" y="45275"/>
                  </a:lnTo>
                  <a:lnTo>
                    <a:pt x="316293" y="47891"/>
                  </a:lnTo>
                  <a:lnTo>
                    <a:pt x="317182" y="48133"/>
                  </a:lnTo>
                  <a:lnTo>
                    <a:pt x="318820" y="48133"/>
                  </a:lnTo>
                  <a:lnTo>
                    <a:pt x="319468" y="47980"/>
                  </a:lnTo>
                  <a:lnTo>
                    <a:pt x="320497" y="47371"/>
                  </a:lnTo>
                  <a:lnTo>
                    <a:pt x="320979" y="46850"/>
                  </a:lnTo>
                  <a:lnTo>
                    <a:pt x="323030" y="43586"/>
                  </a:lnTo>
                  <a:close/>
                </a:path>
                <a:path w="533400" h="127634">
                  <a:moveTo>
                    <a:pt x="215353" y="32131"/>
                  </a:moveTo>
                  <a:lnTo>
                    <a:pt x="198094" y="32131"/>
                  </a:lnTo>
                  <a:lnTo>
                    <a:pt x="198148" y="82054"/>
                  </a:lnTo>
                  <a:lnTo>
                    <a:pt x="218351" y="104914"/>
                  </a:lnTo>
                  <a:lnTo>
                    <a:pt x="224637" y="104914"/>
                  </a:lnTo>
                  <a:lnTo>
                    <a:pt x="244411" y="94919"/>
                  </a:lnTo>
                  <a:lnTo>
                    <a:pt x="260540" y="94919"/>
                  </a:lnTo>
                  <a:lnTo>
                    <a:pt x="260540" y="91440"/>
                  </a:lnTo>
                  <a:lnTo>
                    <a:pt x="223456" y="91440"/>
                  </a:lnTo>
                  <a:lnTo>
                    <a:pt x="220408" y="90233"/>
                  </a:lnTo>
                  <a:lnTo>
                    <a:pt x="216357" y="85432"/>
                  </a:lnTo>
                  <a:lnTo>
                    <a:pt x="215353" y="82054"/>
                  </a:lnTo>
                  <a:lnTo>
                    <a:pt x="215353" y="32131"/>
                  </a:lnTo>
                  <a:close/>
                </a:path>
                <a:path w="533400" h="127634">
                  <a:moveTo>
                    <a:pt x="260540" y="94919"/>
                  </a:moveTo>
                  <a:lnTo>
                    <a:pt x="244411" y="94919"/>
                  </a:lnTo>
                  <a:lnTo>
                    <a:pt x="245592" y="100660"/>
                  </a:lnTo>
                  <a:lnTo>
                    <a:pt x="246291" y="102743"/>
                  </a:lnTo>
                  <a:lnTo>
                    <a:pt x="247764" y="103797"/>
                  </a:lnTo>
                  <a:lnTo>
                    <a:pt x="260540" y="103797"/>
                  </a:lnTo>
                  <a:lnTo>
                    <a:pt x="260540" y="94919"/>
                  </a:lnTo>
                  <a:close/>
                </a:path>
                <a:path w="533400" h="127634">
                  <a:moveTo>
                    <a:pt x="260540" y="32131"/>
                  </a:moveTo>
                  <a:lnTo>
                    <a:pt x="243293" y="32131"/>
                  </a:lnTo>
                  <a:lnTo>
                    <a:pt x="243293" y="83959"/>
                  </a:lnTo>
                  <a:lnTo>
                    <a:pt x="240957" y="86283"/>
                  </a:lnTo>
                  <a:lnTo>
                    <a:pt x="238493" y="88112"/>
                  </a:lnTo>
                  <a:lnTo>
                    <a:pt x="233273" y="90766"/>
                  </a:lnTo>
                  <a:lnTo>
                    <a:pt x="230479" y="91440"/>
                  </a:lnTo>
                  <a:lnTo>
                    <a:pt x="260540" y="91440"/>
                  </a:lnTo>
                  <a:lnTo>
                    <a:pt x="260540" y="32131"/>
                  </a:lnTo>
                  <a:close/>
                </a:path>
                <a:path w="533400" h="127634">
                  <a:moveTo>
                    <a:pt x="149783" y="30810"/>
                  </a:moveTo>
                  <a:lnTo>
                    <a:pt x="141071" y="30810"/>
                  </a:lnTo>
                  <a:lnTo>
                    <a:pt x="136829" y="31750"/>
                  </a:lnTo>
                  <a:lnTo>
                    <a:pt x="114973" y="62865"/>
                  </a:lnTo>
                  <a:lnTo>
                    <a:pt x="114973" y="74041"/>
                  </a:lnTo>
                  <a:lnTo>
                    <a:pt x="137604" y="104851"/>
                  </a:lnTo>
                  <a:lnTo>
                    <a:pt x="144030" y="104851"/>
                  </a:lnTo>
                  <a:lnTo>
                    <a:pt x="164566" y="93738"/>
                  </a:lnTo>
                  <a:lnTo>
                    <a:pt x="180911" y="93738"/>
                  </a:lnTo>
                  <a:lnTo>
                    <a:pt x="180911" y="91160"/>
                  </a:lnTo>
                  <a:lnTo>
                    <a:pt x="145148" y="91160"/>
                  </a:lnTo>
                  <a:lnTo>
                    <a:pt x="143116" y="90741"/>
                  </a:lnTo>
                  <a:lnTo>
                    <a:pt x="132778" y="72364"/>
                  </a:lnTo>
                  <a:lnTo>
                    <a:pt x="132778" y="64033"/>
                  </a:lnTo>
                  <a:lnTo>
                    <a:pt x="147218" y="43942"/>
                  </a:lnTo>
                  <a:lnTo>
                    <a:pt x="180911" y="43942"/>
                  </a:lnTo>
                  <a:lnTo>
                    <a:pt x="180911" y="37858"/>
                  </a:lnTo>
                  <a:lnTo>
                    <a:pt x="163652" y="37858"/>
                  </a:lnTo>
                  <a:lnTo>
                    <a:pt x="161416" y="35712"/>
                  </a:lnTo>
                  <a:lnTo>
                    <a:pt x="158889" y="34010"/>
                  </a:lnTo>
                  <a:lnTo>
                    <a:pt x="153200" y="31445"/>
                  </a:lnTo>
                  <a:lnTo>
                    <a:pt x="149783" y="30810"/>
                  </a:lnTo>
                  <a:close/>
                </a:path>
                <a:path w="533400" h="127634">
                  <a:moveTo>
                    <a:pt x="180911" y="93738"/>
                  </a:moveTo>
                  <a:lnTo>
                    <a:pt x="164566" y="93738"/>
                  </a:lnTo>
                  <a:lnTo>
                    <a:pt x="165963" y="100660"/>
                  </a:lnTo>
                  <a:lnTo>
                    <a:pt x="166662" y="102743"/>
                  </a:lnTo>
                  <a:lnTo>
                    <a:pt x="168122" y="103797"/>
                  </a:lnTo>
                  <a:lnTo>
                    <a:pt x="180911" y="103797"/>
                  </a:lnTo>
                  <a:lnTo>
                    <a:pt x="180911" y="93738"/>
                  </a:lnTo>
                  <a:close/>
                </a:path>
                <a:path w="533400" h="127634">
                  <a:moveTo>
                    <a:pt x="180911" y="43942"/>
                  </a:moveTo>
                  <a:lnTo>
                    <a:pt x="152476" y="43942"/>
                  </a:lnTo>
                  <a:lnTo>
                    <a:pt x="154965" y="44424"/>
                  </a:lnTo>
                  <a:lnTo>
                    <a:pt x="159575" y="46380"/>
                  </a:lnTo>
                  <a:lnTo>
                    <a:pt x="161696" y="48056"/>
                  </a:lnTo>
                  <a:lnTo>
                    <a:pt x="163652" y="50431"/>
                  </a:lnTo>
                  <a:lnTo>
                    <a:pt x="163652" y="82562"/>
                  </a:lnTo>
                  <a:lnTo>
                    <a:pt x="161416" y="85305"/>
                  </a:lnTo>
                  <a:lnTo>
                    <a:pt x="159042" y="87426"/>
                  </a:lnTo>
                  <a:lnTo>
                    <a:pt x="154012" y="90411"/>
                  </a:lnTo>
                  <a:lnTo>
                    <a:pt x="150964" y="91160"/>
                  </a:lnTo>
                  <a:lnTo>
                    <a:pt x="180911" y="91160"/>
                  </a:lnTo>
                  <a:lnTo>
                    <a:pt x="180911" y="43942"/>
                  </a:lnTo>
                  <a:close/>
                </a:path>
                <a:path w="533400" h="127634">
                  <a:moveTo>
                    <a:pt x="180911" y="0"/>
                  </a:moveTo>
                  <a:lnTo>
                    <a:pt x="163652" y="0"/>
                  </a:lnTo>
                  <a:lnTo>
                    <a:pt x="163652" y="37858"/>
                  </a:lnTo>
                  <a:lnTo>
                    <a:pt x="180911" y="37858"/>
                  </a:lnTo>
                  <a:lnTo>
                    <a:pt x="180911" y="0"/>
                  </a:lnTo>
                  <a:close/>
                </a:path>
                <a:path w="533400" h="127634">
                  <a:moveTo>
                    <a:pt x="53365" y="32131"/>
                  </a:moveTo>
                  <a:lnTo>
                    <a:pt x="40589" y="32131"/>
                  </a:lnTo>
                  <a:lnTo>
                    <a:pt x="40589" y="103797"/>
                  </a:lnTo>
                  <a:lnTo>
                    <a:pt x="57835" y="103797"/>
                  </a:lnTo>
                  <a:lnTo>
                    <a:pt x="57835" y="51968"/>
                  </a:lnTo>
                  <a:lnTo>
                    <a:pt x="60159" y="49644"/>
                  </a:lnTo>
                  <a:lnTo>
                    <a:pt x="62636" y="47802"/>
                  </a:lnTo>
                  <a:lnTo>
                    <a:pt x="67843" y="45097"/>
                  </a:lnTo>
                  <a:lnTo>
                    <a:pt x="70637" y="44424"/>
                  </a:lnTo>
                  <a:lnTo>
                    <a:pt x="100586" y="44424"/>
                  </a:lnTo>
                  <a:lnTo>
                    <a:pt x="100406" y="43853"/>
                  </a:lnTo>
                  <a:lnTo>
                    <a:pt x="98869" y="40995"/>
                  </a:lnTo>
                  <a:lnTo>
                    <a:pt x="56718" y="40932"/>
                  </a:lnTo>
                  <a:lnTo>
                    <a:pt x="55537" y="35267"/>
                  </a:lnTo>
                  <a:lnTo>
                    <a:pt x="54838" y="33185"/>
                  </a:lnTo>
                  <a:lnTo>
                    <a:pt x="53365" y="32131"/>
                  </a:lnTo>
                  <a:close/>
                </a:path>
                <a:path w="533400" h="127634">
                  <a:moveTo>
                    <a:pt x="100586" y="44424"/>
                  </a:moveTo>
                  <a:lnTo>
                    <a:pt x="77673" y="44424"/>
                  </a:lnTo>
                  <a:lnTo>
                    <a:pt x="80708" y="45618"/>
                  </a:lnTo>
                  <a:lnTo>
                    <a:pt x="84759" y="50419"/>
                  </a:lnTo>
                  <a:lnTo>
                    <a:pt x="85775" y="53809"/>
                  </a:lnTo>
                  <a:lnTo>
                    <a:pt x="85775" y="103797"/>
                  </a:lnTo>
                  <a:lnTo>
                    <a:pt x="103035" y="103797"/>
                  </a:lnTo>
                  <a:lnTo>
                    <a:pt x="102981" y="53809"/>
                  </a:lnTo>
                  <a:lnTo>
                    <a:pt x="102501" y="50507"/>
                  </a:lnTo>
                  <a:lnTo>
                    <a:pt x="100586" y="44424"/>
                  </a:lnTo>
                  <a:close/>
                </a:path>
                <a:path w="533400" h="127634">
                  <a:moveTo>
                    <a:pt x="82778" y="31013"/>
                  </a:moveTo>
                  <a:lnTo>
                    <a:pt x="76441" y="31013"/>
                  </a:lnTo>
                  <a:lnTo>
                    <a:pt x="74206" y="31242"/>
                  </a:lnTo>
                  <a:lnTo>
                    <a:pt x="56718" y="40932"/>
                  </a:lnTo>
                  <a:lnTo>
                    <a:pt x="98815" y="40932"/>
                  </a:lnTo>
                  <a:lnTo>
                    <a:pt x="94818" y="36195"/>
                  </a:lnTo>
                  <a:lnTo>
                    <a:pt x="92290" y="34328"/>
                  </a:lnTo>
                  <a:lnTo>
                    <a:pt x="86245" y="31673"/>
                  </a:lnTo>
                  <a:lnTo>
                    <a:pt x="82778" y="31013"/>
                  </a:lnTo>
                  <a:close/>
                </a:path>
                <a:path w="533400" h="127634">
                  <a:moveTo>
                    <a:pt x="18859" y="2794"/>
                  </a:moveTo>
                  <a:lnTo>
                    <a:pt x="0" y="2794"/>
                  </a:lnTo>
                  <a:lnTo>
                    <a:pt x="0" y="103797"/>
                  </a:lnTo>
                  <a:lnTo>
                    <a:pt x="18859" y="103797"/>
                  </a:lnTo>
                  <a:lnTo>
                    <a:pt x="18859" y="2794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5" name="object 75"/>
          <p:cNvSpPr txBox="1"/>
          <p:nvPr/>
        </p:nvSpPr>
        <p:spPr>
          <a:xfrm>
            <a:off x="765187" y="7639507"/>
            <a:ext cx="809625" cy="401955"/>
          </a:xfrm>
          <a:prstGeom prst="rect">
            <a:avLst/>
          </a:prstGeom>
          <a:solidFill>
            <a:srgbClr val="EE3635"/>
          </a:solidFill>
        </p:spPr>
        <p:txBody>
          <a:bodyPr wrap="square" lIns="0" tIns="40640" rIns="0" bIns="0" rtlCol="0" vert="horz">
            <a:spAutoFit/>
          </a:bodyPr>
          <a:lstStyle/>
          <a:p>
            <a:pPr marL="160020">
              <a:lnSpc>
                <a:spcPct val="100000"/>
              </a:lnSpc>
              <a:spcBef>
                <a:spcPts val="320"/>
              </a:spcBef>
            </a:pPr>
            <a:r>
              <a:rPr dirty="0" sz="1950" spc="-315" b="1">
                <a:solidFill>
                  <a:srgbClr val="FFFFFF"/>
                </a:solidFill>
                <a:latin typeface="Tahoma"/>
                <a:cs typeface="Tahoma"/>
              </a:rPr>
              <a:t>88%</a:t>
            </a:r>
            <a:endParaRPr sz="1950">
              <a:latin typeface="Tahoma"/>
              <a:cs typeface="Tahoma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1318971" y="8193227"/>
            <a:ext cx="5546090" cy="494030"/>
            <a:chOff x="1318971" y="8193227"/>
            <a:chExt cx="5546090" cy="494030"/>
          </a:xfrm>
        </p:grpSpPr>
        <p:sp>
          <p:nvSpPr>
            <p:cNvPr id="77" name="object 77"/>
            <p:cNvSpPr/>
            <p:nvPr/>
          </p:nvSpPr>
          <p:spPr>
            <a:xfrm>
              <a:off x="1318971" y="8193226"/>
              <a:ext cx="5546090" cy="494030"/>
            </a:xfrm>
            <a:custGeom>
              <a:avLst/>
              <a:gdLst/>
              <a:ahLst/>
              <a:cxnLst/>
              <a:rect l="l" t="t" r="r" b="b"/>
              <a:pathLst>
                <a:path w="5546090" h="494029">
                  <a:moveTo>
                    <a:pt x="60998" y="136321"/>
                  </a:moveTo>
                  <a:lnTo>
                    <a:pt x="5041" y="163080"/>
                  </a:lnTo>
                  <a:lnTo>
                    <a:pt x="3848" y="231140"/>
                  </a:lnTo>
                  <a:lnTo>
                    <a:pt x="60998" y="203809"/>
                  </a:lnTo>
                  <a:lnTo>
                    <a:pt x="60998" y="136321"/>
                  </a:lnTo>
                  <a:close/>
                </a:path>
                <a:path w="5546090" h="494029">
                  <a:moveTo>
                    <a:pt x="5542216" y="248996"/>
                  </a:moveTo>
                  <a:lnTo>
                    <a:pt x="5503773" y="267373"/>
                  </a:lnTo>
                  <a:lnTo>
                    <a:pt x="5503773" y="340944"/>
                  </a:lnTo>
                  <a:lnTo>
                    <a:pt x="5541823" y="322757"/>
                  </a:lnTo>
                  <a:lnTo>
                    <a:pt x="5542216" y="248996"/>
                  </a:lnTo>
                  <a:close/>
                </a:path>
                <a:path w="5546090" h="494029">
                  <a:moveTo>
                    <a:pt x="5546064" y="179387"/>
                  </a:moveTo>
                  <a:lnTo>
                    <a:pt x="5538381" y="175717"/>
                  </a:lnTo>
                  <a:lnTo>
                    <a:pt x="5538381" y="180911"/>
                  </a:lnTo>
                  <a:lnTo>
                    <a:pt x="5538381" y="225183"/>
                  </a:lnTo>
                  <a:lnTo>
                    <a:pt x="5475490" y="255244"/>
                  </a:lnTo>
                  <a:lnTo>
                    <a:pt x="5475490" y="453161"/>
                  </a:lnTo>
                  <a:lnTo>
                    <a:pt x="5397703" y="490347"/>
                  </a:lnTo>
                  <a:lnTo>
                    <a:pt x="163207" y="490347"/>
                  </a:lnTo>
                  <a:lnTo>
                    <a:pt x="70294" y="441629"/>
                  </a:lnTo>
                  <a:lnTo>
                    <a:pt x="68935" y="440918"/>
                  </a:lnTo>
                  <a:lnTo>
                    <a:pt x="68935" y="440385"/>
                  </a:lnTo>
                  <a:lnTo>
                    <a:pt x="68935" y="377050"/>
                  </a:lnTo>
                  <a:lnTo>
                    <a:pt x="7696" y="347776"/>
                  </a:lnTo>
                  <a:lnTo>
                    <a:pt x="7696" y="249135"/>
                  </a:lnTo>
                  <a:lnTo>
                    <a:pt x="89662" y="209943"/>
                  </a:lnTo>
                  <a:lnTo>
                    <a:pt x="89662" y="52832"/>
                  </a:lnTo>
                  <a:lnTo>
                    <a:pt x="192493" y="3670"/>
                  </a:lnTo>
                  <a:lnTo>
                    <a:pt x="5449087" y="3670"/>
                  </a:lnTo>
                  <a:lnTo>
                    <a:pt x="5503824" y="29845"/>
                  </a:lnTo>
                  <a:lnTo>
                    <a:pt x="5503824" y="164388"/>
                  </a:lnTo>
                  <a:lnTo>
                    <a:pt x="5538381" y="180911"/>
                  </a:lnTo>
                  <a:lnTo>
                    <a:pt x="5538381" y="175717"/>
                  </a:lnTo>
                  <a:lnTo>
                    <a:pt x="5511508" y="162864"/>
                  </a:lnTo>
                  <a:lnTo>
                    <a:pt x="5511508" y="28321"/>
                  </a:lnTo>
                  <a:lnTo>
                    <a:pt x="5459946" y="3670"/>
                  </a:lnTo>
                  <a:lnTo>
                    <a:pt x="5452275" y="0"/>
                  </a:lnTo>
                  <a:lnTo>
                    <a:pt x="189306" y="0"/>
                  </a:lnTo>
                  <a:lnTo>
                    <a:pt x="81965" y="51320"/>
                  </a:lnTo>
                  <a:lnTo>
                    <a:pt x="81965" y="208419"/>
                  </a:lnTo>
                  <a:lnTo>
                    <a:pt x="0" y="247611"/>
                  </a:lnTo>
                  <a:lnTo>
                    <a:pt x="0" y="349300"/>
                  </a:lnTo>
                  <a:lnTo>
                    <a:pt x="61239" y="378574"/>
                  </a:lnTo>
                  <a:lnTo>
                    <a:pt x="61239" y="442341"/>
                  </a:lnTo>
                  <a:lnTo>
                    <a:pt x="62242" y="442874"/>
                  </a:lnTo>
                  <a:lnTo>
                    <a:pt x="159816" y="494030"/>
                  </a:lnTo>
                  <a:lnTo>
                    <a:pt x="5400891" y="494030"/>
                  </a:lnTo>
                  <a:lnTo>
                    <a:pt x="5408587" y="490347"/>
                  </a:lnTo>
                  <a:lnTo>
                    <a:pt x="5483187" y="454685"/>
                  </a:lnTo>
                  <a:lnTo>
                    <a:pt x="5483187" y="256768"/>
                  </a:lnTo>
                  <a:lnTo>
                    <a:pt x="5546064" y="226695"/>
                  </a:lnTo>
                  <a:lnTo>
                    <a:pt x="5546064" y="179387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64424" y="8227402"/>
              <a:ext cx="147637" cy="70586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83641" y="8583447"/>
              <a:ext cx="147637" cy="70586"/>
            </a:xfrm>
            <a:prstGeom prst="rect">
              <a:avLst/>
            </a:prstGeom>
          </p:spPr>
        </p:pic>
      </p:grpSp>
      <p:sp>
        <p:nvSpPr>
          <p:cNvPr id="80" name="object 80"/>
          <p:cNvSpPr txBox="1"/>
          <p:nvPr/>
        </p:nvSpPr>
        <p:spPr>
          <a:xfrm>
            <a:off x="1744294" y="8344078"/>
            <a:ext cx="8445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60" b="1">
                <a:solidFill>
                  <a:srgbClr val="221F1F"/>
                </a:solidFill>
                <a:latin typeface="Tahoma"/>
                <a:cs typeface="Tahoma"/>
              </a:rPr>
              <a:t>Credite</a:t>
            </a:r>
            <a:r>
              <a:rPr dirty="0" sz="1100" spc="-70" b="1">
                <a:solidFill>
                  <a:srgbClr val="221F1F"/>
                </a:solidFill>
                <a:latin typeface="Tahoma"/>
                <a:cs typeface="Tahoma"/>
              </a:rPr>
              <a:t>d</a:t>
            </a:r>
            <a:r>
              <a:rPr dirty="0" sz="1100" spc="-1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100" spc="-55" b="1">
                <a:solidFill>
                  <a:srgbClr val="221F1F"/>
                </a:solidFill>
                <a:latin typeface="Trebuchet MS"/>
                <a:cs typeface="Trebuchet MS"/>
              </a:rPr>
              <a:t>CEH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81" name="object 8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649016" y="8392668"/>
            <a:ext cx="3972941" cy="129019"/>
          </a:xfrm>
          <a:prstGeom prst="rect">
            <a:avLst/>
          </a:prstGeom>
        </p:spPr>
      </p:pic>
      <p:sp>
        <p:nvSpPr>
          <p:cNvPr id="82" name="object 82"/>
          <p:cNvSpPr txBox="1"/>
          <p:nvPr/>
        </p:nvSpPr>
        <p:spPr>
          <a:xfrm>
            <a:off x="765187" y="8239468"/>
            <a:ext cx="809625" cy="401955"/>
          </a:xfrm>
          <a:prstGeom prst="rect">
            <a:avLst/>
          </a:prstGeom>
          <a:solidFill>
            <a:srgbClr val="EE3635"/>
          </a:solidFill>
        </p:spPr>
        <p:txBody>
          <a:bodyPr wrap="square" lIns="0" tIns="40640" rIns="0" bIns="0" rtlCol="0" vert="horz">
            <a:spAutoFit/>
          </a:bodyPr>
          <a:lstStyle/>
          <a:p>
            <a:pPr marL="160020">
              <a:lnSpc>
                <a:spcPct val="100000"/>
              </a:lnSpc>
              <a:spcBef>
                <a:spcPts val="320"/>
              </a:spcBef>
            </a:pPr>
            <a:r>
              <a:rPr dirty="0" sz="1950" spc="-315" b="1">
                <a:solidFill>
                  <a:srgbClr val="FFFFFF"/>
                </a:solidFill>
                <a:latin typeface="Tahoma"/>
                <a:cs typeface="Tahoma"/>
              </a:rPr>
              <a:t>85%</a:t>
            </a:r>
            <a:endParaRPr sz="1950">
              <a:latin typeface="Tahoma"/>
              <a:cs typeface="Tahoma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1318971" y="8793188"/>
            <a:ext cx="5546090" cy="494030"/>
            <a:chOff x="1318971" y="8793188"/>
            <a:chExt cx="5546090" cy="494030"/>
          </a:xfrm>
        </p:grpSpPr>
        <p:sp>
          <p:nvSpPr>
            <p:cNvPr id="84" name="object 84"/>
            <p:cNvSpPr/>
            <p:nvPr/>
          </p:nvSpPr>
          <p:spPr>
            <a:xfrm>
              <a:off x="1318971" y="8793187"/>
              <a:ext cx="5546090" cy="494030"/>
            </a:xfrm>
            <a:custGeom>
              <a:avLst/>
              <a:gdLst/>
              <a:ahLst/>
              <a:cxnLst/>
              <a:rect l="l" t="t" r="r" b="b"/>
              <a:pathLst>
                <a:path w="5546090" h="494029">
                  <a:moveTo>
                    <a:pt x="60998" y="136321"/>
                  </a:moveTo>
                  <a:lnTo>
                    <a:pt x="5041" y="163080"/>
                  </a:lnTo>
                  <a:lnTo>
                    <a:pt x="3848" y="231140"/>
                  </a:lnTo>
                  <a:lnTo>
                    <a:pt x="60998" y="203809"/>
                  </a:lnTo>
                  <a:lnTo>
                    <a:pt x="60998" y="136321"/>
                  </a:lnTo>
                  <a:close/>
                </a:path>
                <a:path w="5546090" h="494029">
                  <a:moveTo>
                    <a:pt x="5542216" y="248996"/>
                  </a:moveTo>
                  <a:lnTo>
                    <a:pt x="5503773" y="267373"/>
                  </a:lnTo>
                  <a:lnTo>
                    <a:pt x="5503773" y="340944"/>
                  </a:lnTo>
                  <a:lnTo>
                    <a:pt x="5541823" y="322757"/>
                  </a:lnTo>
                  <a:lnTo>
                    <a:pt x="5542216" y="248996"/>
                  </a:lnTo>
                  <a:close/>
                </a:path>
                <a:path w="5546090" h="494029">
                  <a:moveTo>
                    <a:pt x="5546064" y="179387"/>
                  </a:moveTo>
                  <a:lnTo>
                    <a:pt x="5538381" y="175717"/>
                  </a:lnTo>
                  <a:lnTo>
                    <a:pt x="5538381" y="180911"/>
                  </a:lnTo>
                  <a:lnTo>
                    <a:pt x="5538381" y="225183"/>
                  </a:lnTo>
                  <a:lnTo>
                    <a:pt x="5475490" y="255244"/>
                  </a:lnTo>
                  <a:lnTo>
                    <a:pt x="5475490" y="453161"/>
                  </a:lnTo>
                  <a:lnTo>
                    <a:pt x="5397703" y="490347"/>
                  </a:lnTo>
                  <a:lnTo>
                    <a:pt x="163207" y="490347"/>
                  </a:lnTo>
                  <a:lnTo>
                    <a:pt x="70294" y="441629"/>
                  </a:lnTo>
                  <a:lnTo>
                    <a:pt x="68935" y="440918"/>
                  </a:lnTo>
                  <a:lnTo>
                    <a:pt x="68935" y="440385"/>
                  </a:lnTo>
                  <a:lnTo>
                    <a:pt x="68935" y="377050"/>
                  </a:lnTo>
                  <a:lnTo>
                    <a:pt x="7696" y="347776"/>
                  </a:lnTo>
                  <a:lnTo>
                    <a:pt x="7696" y="249135"/>
                  </a:lnTo>
                  <a:lnTo>
                    <a:pt x="89662" y="209943"/>
                  </a:lnTo>
                  <a:lnTo>
                    <a:pt x="89662" y="52832"/>
                  </a:lnTo>
                  <a:lnTo>
                    <a:pt x="192493" y="3670"/>
                  </a:lnTo>
                  <a:lnTo>
                    <a:pt x="5449087" y="3670"/>
                  </a:lnTo>
                  <a:lnTo>
                    <a:pt x="5503824" y="29845"/>
                  </a:lnTo>
                  <a:lnTo>
                    <a:pt x="5503824" y="164388"/>
                  </a:lnTo>
                  <a:lnTo>
                    <a:pt x="5538381" y="180911"/>
                  </a:lnTo>
                  <a:lnTo>
                    <a:pt x="5538381" y="175717"/>
                  </a:lnTo>
                  <a:lnTo>
                    <a:pt x="5511508" y="162864"/>
                  </a:lnTo>
                  <a:lnTo>
                    <a:pt x="5511508" y="28321"/>
                  </a:lnTo>
                  <a:lnTo>
                    <a:pt x="5459946" y="3670"/>
                  </a:lnTo>
                  <a:lnTo>
                    <a:pt x="5452275" y="0"/>
                  </a:lnTo>
                  <a:lnTo>
                    <a:pt x="189306" y="0"/>
                  </a:lnTo>
                  <a:lnTo>
                    <a:pt x="81965" y="51320"/>
                  </a:lnTo>
                  <a:lnTo>
                    <a:pt x="81965" y="208419"/>
                  </a:lnTo>
                  <a:lnTo>
                    <a:pt x="0" y="247611"/>
                  </a:lnTo>
                  <a:lnTo>
                    <a:pt x="0" y="349300"/>
                  </a:lnTo>
                  <a:lnTo>
                    <a:pt x="61239" y="378574"/>
                  </a:lnTo>
                  <a:lnTo>
                    <a:pt x="61239" y="442341"/>
                  </a:lnTo>
                  <a:lnTo>
                    <a:pt x="62242" y="442874"/>
                  </a:lnTo>
                  <a:lnTo>
                    <a:pt x="159816" y="494030"/>
                  </a:lnTo>
                  <a:lnTo>
                    <a:pt x="5400891" y="494030"/>
                  </a:lnTo>
                  <a:lnTo>
                    <a:pt x="5408587" y="490347"/>
                  </a:lnTo>
                  <a:lnTo>
                    <a:pt x="5483187" y="454685"/>
                  </a:lnTo>
                  <a:lnTo>
                    <a:pt x="5483187" y="256768"/>
                  </a:lnTo>
                  <a:lnTo>
                    <a:pt x="5546064" y="226695"/>
                  </a:lnTo>
                  <a:lnTo>
                    <a:pt x="5546064" y="179387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5" name="object 8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64424" y="8827363"/>
              <a:ext cx="147637" cy="70586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83641" y="9183420"/>
              <a:ext cx="147637" cy="70586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59508" y="8971813"/>
              <a:ext cx="2553842" cy="127190"/>
            </a:xfrm>
            <a:prstGeom prst="rect">
              <a:avLst/>
            </a:prstGeom>
          </p:spPr>
        </p:pic>
      </p:grpSp>
      <p:sp>
        <p:nvSpPr>
          <p:cNvPr id="88" name="object 88"/>
          <p:cNvSpPr txBox="1"/>
          <p:nvPr/>
        </p:nvSpPr>
        <p:spPr>
          <a:xfrm>
            <a:off x="4336796" y="8923223"/>
            <a:ext cx="34480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5" b="1">
                <a:solidFill>
                  <a:srgbClr val="221F1F"/>
                </a:solidFill>
                <a:latin typeface="Trebuchet MS"/>
                <a:cs typeface="Trebuchet MS"/>
              </a:rPr>
              <a:t>CEH</a:t>
            </a:r>
            <a:r>
              <a:rPr dirty="0" sz="1100" spc="20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1100" spc="-85" b="1">
                <a:solidFill>
                  <a:srgbClr val="221F1F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765187" y="8839428"/>
            <a:ext cx="809625" cy="401955"/>
          </a:xfrm>
          <a:prstGeom prst="rect">
            <a:avLst/>
          </a:prstGeom>
          <a:solidFill>
            <a:srgbClr val="EE3635"/>
          </a:solidFill>
        </p:spPr>
        <p:txBody>
          <a:bodyPr wrap="square" lIns="0" tIns="40640" rIns="0" bIns="0" rtlCol="0" vert="horz">
            <a:spAutoFit/>
          </a:bodyPr>
          <a:lstStyle/>
          <a:p>
            <a:pPr marL="160020">
              <a:lnSpc>
                <a:spcPct val="100000"/>
              </a:lnSpc>
              <a:spcBef>
                <a:spcPts val="320"/>
              </a:spcBef>
            </a:pPr>
            <a:r>
              <a:rPr dirty="0" sz="1950" spc="-315" b="1">
                <a:solidFill>
                  <a:srgbClr val="FFFFFF"/>
                </a:solidFill>
                <a:latin typeface="Tahoma"/>
                <a:cs typeface="Tahoma"/>
              </a:rPr>
              <a:t>80%</a:t>
            </a:r>
            <a:endParaRPr sz="1950">
              <a:latin typeface="Tahoma"/>
              <a:cs typeface="Tahoma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772198" y="1653260"/>
            <a:ext cx="6309995" cy="325755"/>
            <a:chOff x="772198" y="1653260"/>
            <a:chExt cx="6309995" cy="325755"/>
          </a:xfrm>
        </p:grpSpPr>
        <p:pic>
          <p:nvPicPr>
            <p:cNvPr id="91" name="object 9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72198" y="1838807"/>
              <a:ext cx="5530507" cy="140055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78446" y="1653260"/>
              <a:ext cx="6303670" cy="299008"/>
            </a:xfrm>
            <a:prstGeom prst="rect">
              <a:avLst/>
            </a:prstGeom>
          </p:spPr>
        </p:pic>
      </p:grpSp>
      <p:sp>
        <p:nvSpPr>
          <p:cNvPr id="93" name="object 93"/>
          <p:cNvSpPr txBox="1"/>
          <p:nvPr/>
        </p:nvSpPr>
        <p:spPr>
          <a:xfrm>
            <a:off x="6319278" y="1785950"/>
            <a:ext cx="288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0">
                <a:solidFill>
                  <a:srgbClr val="2B2D30"/>
                </a:solidFill>
                <a:latin typeface="Trebuchet MS"/>
                <a:cs typeface="Trebuchet MS"/>
              </a:rPr>
              <a:t>CEH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94" name="object 9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78459" y="2021687"/>
            <a:ext cx="6299796" cy="138379"/>
          </a:xfrm>
          <a:prstGeom prst="rect">
            <a:avLst/>
          </a:prstGeom>
        </p:spPr>
      </p:pic>
      <p:pic>
        <p:nvPicPr>
          <p:cNvPr id="95" name="object 9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72198" y="2204567"/>
            <a:ext cx="4101401" cy="140055"/>
          </a:xfrm>
          <a:prstGeom prst="rect">
            <a:avLst/>
          </a:prstGeom>
        </p:spPr>
      </p:pic>
      <p:pic>
        <p:nvPicPr>
          <p:cNvPr id="96" name="object 9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76312" y="2711818"/>
            <a:ext cx="5462130" cy="140741"/>
          </a:xfrm>
          <a:prstGeom prst="rect">
            <a:avLst/>
          </a:prstGeom>
        </p:spPr>
      </p:pic>
      <p:sp>
        <p:nvSpPr>
          <p:cNvPr id="97" name="object 97"/>
          <p:cNvSpPr txBox="1"/>
          <p:nvPr/>
        </p:nvSpPr>
        <p:spPr>
          <a:xfrm>
            <a:off x="6269964" y="2659964"/>
            <a:ext cx="288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60" b="1">
                <a:solidFill>
                  <a:srgbClr val="2B2D30"/>
                </a:solidFill>
                <a:latin typeface="Trebuchet MS"/>
                <a:cs typeface="Trebuchet MS"/>
              </a:rPr>
              <a:t>CEH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6641236" y="2711818"/>
            <a:ext cx="441325" cy="114935"/>
          </a:xfrm>
          <a:custGeom>
            <a:avLst/>
            <a:gdLst/>
            <a:ahLst/>
            <a:cxnLst/>
            <a:rect l="l" t="t" r="r" b="b"/>
            <a:pathLst>
              <a:path w="441325" h="114935">
                <a:moveTo>
                  <a:pt x="440423" y="35737"/>
                </a:moveTo>
                <a:lnTo>
                  <a:pt x="390207" y="35737"/>
                </a:lnTo>
                <a:lnTo>
                  <a:pt x="390207" y="44805"/>
                </a:lnTo>
                <a:lnTo>
                  <a:pt x="401866" y="49225"/>
                </a:lnTo>
                <a:lnTo>
                  <a:pt x="401866" y="113233"/>
                </a:lnTo>
                <a:lnTo>
                  <a:pt x="420687" y="113233"/>
                </a:lnTo>
                <a:lnTo>
                  <a:pt x="420687" y="49149"/>
                </a:lnTo>
                <a:lnTo>
                  <a:pt x="440423" y="49149"/>
                </a:lnTo>
                <a:lnTo>
                  <a:pt x="440423" y="35737"/>
                </a:lnTo>
                <a:close/>
              </a:path>
              <a:path w="441325" h="114935">
                <a:moveTo>
                  <a:pt x="434657" y="1143"/>
                </a:moveTo>
                <a:lnTo>
                  <a:pt x="426529" y="1143"/>
                </a:lnTo>
                <a:lnTo>
                  <a:pt x="422465" y="1803"/>
                </a:lnTo>
                <a:lnTo>
                  <a:pt x="401866" y="35737"/>
                </a:lnTo>
                <a:lnTo>
                  <a:pt x="420077" y="35737"/>
                </a:lnTo>
                <a:lnTo>
                  <a:pt x="420077" y="27660"/>
                </a:lnTo>
                <a:lnTo>
                  <a:pt x="420395" y="25234"/>
                </a:lnTo>
                <a:lnTo>
                  <a:pt x="432015" y="15316"/>
                </a:lnTo>
                <a:lnTo>
                  <a:pt x="435927" y="15316"/>
                </a:lnTo>
                <a:lnTo>
                  <a:pt x="437400" y="15138"/>
                </a:lnTo>
                <a:lnTo>
                  <a:pt x="439940" y="14427"/>
                </a:lnTo>
                <a:lnTo>
                  <a:pt x="440626" y="13512"/>
                </a:lnTo>
                <a:lnTo>
                  <a:pt x="440728" y="12039"/>
                </a:lnTo>
                <a:lnTo>
                  <a:pt x="441109" y="2590"/>
                </a:lnTo>
                <a:lnTo>
                  <a:pt x="438010" y="1625"/>
                </a:lnTo>
                <a:lnTo>
                  <a:pt x="434657" y="1143"/>
                </a:lnTo>
                <a:close/>
              </a:path>
              <a:path w="441325" h="114935">
                <a:moveTo>
                  <a:pt x="351167" y="33832"/>
                </a:moveTo>
                <a:lnTo>
                  <a:pt x="339483" y="33832"/>
                </a:lnTo>
                <a:lnTo>
                  <a:pt x="334175" y="34772"/>
                </a:lnTo>
                <a:lnTo>
                  <a:pt x="307467" y="62280"/>
                </a:lnTo>
                <a:lnTo>
                  <a:pt x="306539" y="67843"/>
                </a:lnTo>
                <a:lnTo>
                  <a:pt x="306539" y="80187"/>
                </a:lnTo>
                <a:lnTo>
                  <a:pt x="334175" y="113436"/>
                </a:lnTo>
                <a:lnTo>
                  <a:pt x="339483" y="114376"/>
                </a:lnTo>
                <a:lnTo>
                  <a:pt x="351167" y="114376"/>
                </a:lnTo>
                <a:lnTo>
                  <a:pt x="376766" y="99898"/>
                </a:lnTo>
                <a:lnTo>
                  <a:pt x="338721" y="99898"/>
                </a:lnTo>
                <a:lnTo>
                  <a:pt x="333844" y="97701"/>
                </a:lnTo>
                <a:lnTo>
                  <a:pt x="327545" y="88912"/>
                </a:lnTo>
                <a:lnTo>
                  <a:pt x="325983" y="82575"/>
                </a:lnTo>
                <a:lnTo>
                  <a:pt x="325983" y="65709"/>
                </a:lnTo>
                <a:lnTo>
                  <a:pt x="327545" y="59347"/>
                </a:lnTo>
                <a:lnTo>
                  <a:pt x="333844" y="50457"/>
                </a:lnTo>
                <a:lnTo>
                  <a:pt x="338721" y="48234"/>
                </a:lnTo>
                <a:lnTo>
                  <a:pt x="376798" y="48234"/>
                </a:lnTo>
                <a:lnTo>
                  <a:pt x="370014" y="41198"/>
                </a:lnTo>
                <a:lnTo>
                  <a:pt x="365963" y="38531"/>
                </a:lnTo>
                <a:lnTo>
                  <a:pt x="356463" y="34772"/>
                </a:lnTo>
                <a:lnTo>
                  <a:pt x="351167" y="33832"/>
                </a:lnTo>
                <a:close/>
              </a:path>
              <a:path w="441325" h="114935">
                <a:moveTo>
                  <a:pt x="376798" y="48234"/>
                </a:moveTo>
                <a:lnTo>
                  <a:pt x="351828" y="48234"/>
                </a:lnTo>
                <a:lnTo>
                  <a:pt x="356650" y="50457"/>
                </a:lnTo>
                <a:lnTo>
                  <a:pt x="362889" y="59283"/>
                </a:lnTo>
                <a:lnTo>
                  <a:pt x="364451" y="65709"/>
                </a:lnTo>
                <a:lnTo>
                  <a:pt x="364451" y="82575"/>
                </a:lnTo>
                <a:lnTo>
                  <a:pt x="362889" y="88976"/>
                </a:lnTo>
                <a:lnTo>
                  <a:pt x="356641" y="97713"/>
                </a:lnTo>
                <a:lnTo>
                  <a:pt x="351828" y="99898"/>
                </a:lnTo>
                <a:lnTo>
                  <a:pt x="376766" y="99898"/>
                </a:lnTo>
                <a:lnTo>
                  <a:pt x="379310" y="95732"/>
                </a:lnTo>
                <a:lnTo>
                  <a:pt x="382968" y="85775"/>
                </a:lnTo>
                <a:lnTo>
                  <a:pt x="383882" y="80187"/>
                </a:lnTo>
                <a:lnTo>
                  <a:pt x="383882" y="67843"/>
                </a:lnTo>
                <a:lnTo>
                  <a:pt x="382968" y="62280"/>
                </a:lnTo>
                <a:lnTo>
                  <a:pt x="379310" y="52324"/>
                </a:lnTo>
                <a:lnTo>
                  <a:pt x="376798" y="48234"/>
                </a:lnTo>
                <a:close/>
              </a:path>
              <a:path w="441325" h="114935">
                <a:moveTo>
                  <a:pt x="255193" y="0"/>
                </a:moveTo>
                <a:lnTo>
                  <a:pt x="236372" y="0"/>
                </a:lnTo>
                <a:lnTo>
                  <a:pt x="236372" y="113233"/>
                </a:lnTo>
                <a:lnTo>
                  <a:pt x="255193" y="113233"/>
                </a:lnTo>
                <a:lnTo>
                  <a:pt x="255193" y="0"/>
                </a:lnTo>
                <a:close/>
              </a:path>
              <a:path w="441325" h="114935">
                <a:moveTo>
                  <a:pt x="213893" y="0"/>
                </a:moveTo>
                <a:lnTo>
                  <a:pt x="195072" y="0"/>
                </a:lnTo>
                <a:lnTo>
                  <a:pt x="195072" y="113233"/>
                </a:lnTo>
                <a:lnTo>
                  <a:pt x="213893" y="113233"/>
                </a:lnTo>
                <a:lnTo>
                  <a:pt x="213893" y="0"/>
                </a:lnTo>
                <a:close/>
              </a:path>
              <a:path w="441325" h="114935">
                <a:moveTo>
                  <a:pt x="172351" y="48463"/>
                </a:moveTo>
                <a:lnTo>
                  <a:pt x="148310" y="48463"/>
                </a:lnTo>
                <a:lnTo>
                  <a:pt x="151523" y="49733"/>
                </a:lnTo>
                <a:lnTo>
                  <a:pt x="155943" y="54800"/>
                </a:lnTo>
                <a:lnTo>
                  <a:pt x="157048" y="58699"/>
                </a:lnTo>
                <a:lnTo>
                  <a:pt x="157048" y="68580"/>
                </a:lnTo>
                <a:lnTo>
                  <a:pt x="148158" y="68580"/>
                </a:lnTo>
                <a:lnTo>
                  <a:pt x="140716" y="69342"/>
                </a:lnTo>
                <a:lnTo>
                  <a:pt x="110261" y="90246"/>
                </a:lnTo>
                <a:lnTo>
                  <a:pt x="110261" y="96710"/>
                </a:lnTo>
                <a:lnTo>
                  <a:pt x="129667" y="114452"/>
                </a:lnTo>
                <a:lnTo>
                  <a:pt x="135763" y="114452"/>
                </a:lnTo>
                <a:lnTo>
                  <a:pt x="158800" y="103632"/>
                </a:lnTo>
                <a:lnTo>
                  <a:pt x="175412" y="103632"/>
                </a:lnTo>
                <a:lnTo>
                  <a:pt x="175412" y="101498"/>
                </a:lnTo>
                <a:lnTo>
                  <a:pt x="135686" y="101498"/>
                </a:lnTo>
                <a:lnTo>
                  <a:pt x="133134" y="100787"/>
                </a:lnTo>
                <a:lnTo>
                  <a:pt x="129222" y="97917"/>
                </a:lnTo>
                <a:lnTo>
                  <a:pt x="128343" y="95783"/>
                </a:lnTo>
                <a:lnTo>
                  <a:pt x="128328" y="90246"/>
                </a:lnTo>
                <a:lnTo>
                  <a:pt x="128714" y="88963"/>
                </a:lnTo>
                <a:lnTo>
                  <a:pt x="151561" y="80086"/>
                </a:lnTo>
                <a:lnTo>
                  <a:pt x="175412" y="80086"/>
                </a:lnTo>
                <a:lnTo>
                  <a:pt x="175295" y="58699"/>
                </a:lnTo>
                <a:lnTo>
                  <a:pt x="174768" y="55397"/>
                </a:lnTo>
                <a:lnTo>
                  <a:pt x="172351" y="48463"/>
                </a:lnTo>
                <a:close/>
              </a:path>
              <a:path w="441325" h="114935">
                <a:moveTo>
                  <a:pt x="175412" y="103632"/>
                </a:moveTo>
                <a:lnTo>
                  <a:pt x="158800" y="103632"/>
                </a:lnTo>
                <a:lnTo>
                  <a:pt x="160477" y="109194"/>
                </a:lnTo>
                <a:lnTo>
                  <a:pt x="160977" y="110794"/>
                </a:lnTo>
                <a:lnTo>
                  <a:pt x="161747" y="111899"/>
                </a:lnTo>
                <a:lnTo>
                  <a:pt x="163779" y="112966"/>
                </a:lnTo>
                <a:lnTo>
                  <a:pt x="165176" y="113233"/>
                </a:lnTo>
                <a:lnTo>
                  <a:pt x="175412" y="113233"/>
                </a:lnTo>
                <a:lnTo>
                  <a:pt x="175412" y="103632"/>
                </a:lnTo>
                <a:close/>
              </a:path>
              <a:path w="441325" h="114935">
                <a:moveTo>
                  <a:pt x="175412" y="80086"/>
                </a:moveTo>
                <a:lnTo>
                  <a:pt x="157048" y="80086"/>
                </a:lnTo>
                <a:lnTo>
                  <a:pt x="157048" y="93167"/>
                </a:lnTo>
                <a:lnTo>
                  <a:pt x="155676" y="94576"/>
                </a:lnTo>
                <a:lnTo>
                  <a:pt x="140766" y="101498"/>
                </a:lnTo>
                <a:lnTo>
                  <a:pt x="175412" y="101498"/>
                </a:lnTo>
                <a:lnTo>
                  <a:pt x="175412" y="80086"/>
                </a:lnTo>
                <a:close/>
              </a:path>
              <a:path w="441325" h="114935">
                <a:moveTo>
                  <a:pt x="151028" y="33604"/>
                </a:moveTo>
                <a:lnTo>
                  <a:pt x="146456" y="33604"/>
                </a:lnTo>
                <a:lnTo>
                  <a:pt x="137279" y="34375"/>
                </a:lnTo>
                <a:lnTo>
                  <a:pt x="128797" y="36690"/>
                </a:lnTo>
                <a:lnTo>
                  <a:pt x="121010" y="40547"/>
                </a:lnTo>
                <a:lnTo>
                  <a:pt x="113919" y="45948"/>
                </a:lnTo>
                <a:lnTo>
                  <a:pt x="117906" y="52933"/>
                </a:lnTo>
                <a:lnTo>
                  <a:pt x="118643" y="53746"/>
                </a:lnTo>
                <a:lnTo>
                  <a:pt x="120472" y="55067"/>
                </a:lnTo>
                <a:lnTo>
                  <a:pt x="121564" y="55397"/>
                </a:lnTo>
                <a:lnTo>
                  <a:pt x="124358" y="55397"/>
                </a:lnTo>
                <a:lnTo>
                  <a:pt x="125755" y="55041"/>
                </a:lnTo>
                <a:lnTo>
                  <a:pt x="128295" y="53619"/>
                </a:lnTo>
                <a:lnTo>
                  <a:pt x="132676" y="51041"/>
                </a:lnTo>
                <a:lnTo>
                  <a:pt x="134442" y="50241"/>
                </a:lnTo>
                <a:lnTo>
                  <a:pt x="138506" y="48818"/>
                </a:lnTo>
                <a:lnTo>
                  <a:pt x="141046" y="48463"/>
                </a:lnTo>
                <a:lnTo>
                  <a:pt x="172351" y="48463"/>
                </a:lnTo>
                <a:lnTo>
                  <a:pt x="172173" y="47955"/>
                </a:lnTo>
                <a:lnTo>
                  <a:pt x="170281" y="44767"/>
                </a:lnTo>
                <a:lnTo>
                  <a:pt x="165303" y="39433"/>
                </a:lnTo>
                <a:lnTo>
                  <a:pt x="162267" y="37350"/>
                </a:lnTo>
                <a:lnTo>
                  <a:pt x="155105" y="34353"/>
                </a:lnTo>
                <a:lnTo>
                  <a:pt x="151028" y="33604"/>
                </a:lnTo>
                <a:close/>
              </a:path>
              <a:path w="441325" h="114935">
                <a:moveTo>
                  <a:pt x="20662" y="3048"/>
                </a:moveTo>
                <a:lnTo>
                  <a:pt x="0" y="3048"/>
                </a:lnTo>
                <a:lnTo>
                  <a:pt x="0" y="113233"/>
                </a:lnTo>
                <a:lnTo>
                  <a:pt x="20662" y="113233"/>
                </a:lnTo>
                <a:lnTo>
                  <a:pt x="20662" y="65074"/>
                </a:lnTo>
                <a:lnTo>
                  <a:pt x="92964" y="65074"/>
                </a:lnTo>
                <a:lnTo>
                  <a:pt x="92964" y="50444"/>
                </a:lnTo>
                <a:lnTo>
                  <a:pt x="20662" y="50444"/>
                </a:lnTo>
                <a:lnTo>
                  <a:pt x="20662" y="3048"/>
                </a:lnTo>
                <a:close/>
              </a:path>
              <a:path w="441325" h="114935">
                <a:moveTo>
                  <a:pt x="92964" y="65074"/>
                </a:moveTo>
                <a:lnTo>
                  <a:pt x="72326" y="65074"/>
                </a:lnTo>
                <a:lnTo>
                  <a:pt x="72326" y="113233"/>
                </a:lnTo>
                <a:lnTo>
                  <a:pt x="92964" y="113233"/>
                </a:lnTo>
                <a:lnTo>
                  <a:pt x="92964" y="65074"/>
                </a:lnTo>
                <a:close/>
              </a:path>
              <a:path w="441325" h="114935">
                <a:moveTo>
                  <a:pt x="92964" y="3048"/>
                </a:moveTo>
                <a:lnTo>
                  <a:pt x="72326" y="3048"/>
                </a:lnTo>
                <a:lnTo>
                  <a:pt x="72326" y="50444"/>
                </a:lnTo>
                <a:lnTo>
                  <a:pt x="92964" y="50444"/>
                </a:lnTo>
                <a:lnTo>
                  <a:pt x="92964" y="3048"/>
                </a:lnTo>
                <a:close/>
              </a:path>
            </a:pathLst>
          </a:custGeom>
          <a:solidFill>
            <a:srgbClr val="2B2D3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9" name="object 99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76312" y="2897746"/>
            <a:ext cx="899922" cy="135712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5962535" y="148616"/>
            <a:ext cx="1421091" cy="557719"/>
          </a:xfrm>
          <a:prstGeom prst="rect">
            <a:avLst/>
          </a:prstGeom>
        </p:spPr>
      </p:pic>
      <p:sp>
        <p:nvSpPr>
          <p:cNvPr id="101" name="object 101"/>
          <p:cNvSpPr txBox="1"/>
          <p:nvPr/>
        </p:nvSpPr>
        <p:spPr>
          <a:xfrm>
            <a:off x="6614083" y="10367552"/>
            <a:ext cx="259715" cy="211454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10"/>
              </a:spcBef>
            </a:pPr>
            <a:r>
              <a:rPr dirty="0" sz="1000" spc="-15">
                <a:solidFill>
                  <a:srgbClr val="221F1F"/>
                </a:solidFill>
                <a:latin typeface="Trebuchet MS"/>
                <a:cs typeface="Trebuchet MS"/>
              </a:rPr>
              <a:t>20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752494" y="10407323"/>
            <a:ext cx="419100" cy="16319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900" spc="-20" i="1">
                <a:solidFill>
                  <a:srgbClr val="2B2D30"/>
                </a:solidFill>
                <a:latin typeface="Trebuchet MS"/>
                <a:cs typeface="Trebuchet MS"/>
              </a:rPr>
              <a:t>CEH</a:t>
            </a:r>
            <a:r>
              <a:rPr dirty="0" sz="900" spc="-85" i="1">
                <a:solidFill>
                  <a:srgbClr val="2B2D30"/>
                </a:solidFill>
                <a:latin typeface="Trebuchet MS"/>
                <a:cs typeface="Trebuchet MS"/>
              </a:rPr>
              <a:t> </a:t>
            </a:r>
            <a:r>
              <a:rPr dirty="0" sz="900" spc="-10" i="1">
                <a:solidFill>
                  <a:srgbClr val="2B2D30"/>
                </a:solidFill>
                <a:latin typeface="Trebuchet MS"/>
                <a:cs typeface="Trebuchet MS"/>
              </a:rPr>
              <a:t>v12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254108" y="10407323"/>
            <a:ext cx="1143635" cy="16319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900" spc="-10" i="1">
                <a:solidFill>
                  <a:srgbClr val="2B2D30"/>
                </a:solidFill>
                <a:latin typeface="Trebuchet MS"/>
                <a:cs typeface="Trebuchet MS"/>
                <a:hlinkClick r:id="rId30"/>
              </a:rPr>
              <a:t>ww</a:t>
            </a:r>
            <a:r>
              <a:rPr dirty="0" sz="900" spc="-50" i="1">
                <a:solidFill>
                  <a:srgbClr val="2B2D30"/>
                </a:solidFill>
                <a:latin typeface="Trebuchet MS"/>
                <a:cs typeface="Trebuchet MS"/>
                <a:hlinkClick r:id="rId30"/>
              </a:rPr>
              <a:t>w</a:t>
            </a:r>
            <a:r>
              <a:rPr dirty="0" sz="900" spc="-40" i="1">
                <a:solidFill>
                  <a:srgbClr val="2B2D30"/>
                </a:solidFill>
                <a:latin typeface="Trebuchet MS"/>
                <a:cs typeface="Trebuchet MS"/>
                <a:hlinkClick r:id="rId30"/>
              </a:rPr>
              <a:t>.eccouncil.org</a:t>
            </a:r>
            <a:r>
              <a:rPr dirty="0" sz="900" spc="-215" i="1">
                <a:solidFill>
                  <a:srgbClr val="2B2D30"/>
                </a:solidFill>
                <a:latin typeface="Trebuchet MS"/>
                <a:cs typeface="Trebuchet MS"/>
                <a:hlinkClick r:id="rId30"/>
              </a:rPr>
              <a:t>/</a:t>
            </a:r>
            <a:r>
              <a:rPr dirty="0" sz="900" spc="-20" i="1">
                <a:solidFill>
                  <a:srgbClr val="2B2D30"/>
                </a:solidFill>
                <a:latin typeface="Trebuchet MS"/>
                <a:cs typeface="Trebuchet MS"/>
                <a:hlinkClick r:id="rId30"/>
              </a:rPr>
              <a:t>ceh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082" y="616242"/>
            <a:ext cx="110045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05" b="1" i="0">
                <a:solidFill>
                  <a:srgbClr val="2B2D30"/>
                </a:solidFill>
                <a:latin typeface="Tahoma"/>
                <a:cs typeface="Tahoma"/>
              </a:rPr>
              <a:t>About</a:t>
            </a:r>
            <a:endParaRPr sz="30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1032" y="1777149"/>
            <a:ext cx="5814644" cy="14272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02374" y="1726958"/>
            <a:ext cx="228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0">
                <a:solidFill>
                  <a:srgbClr val="2B2D30"/>
                </a:solidFill>
                <a:latin typeface="Trebuchet MS"/>
                <a:cs typeface="Trebuchet MS"/>
              </a:rPr>
              <a:t>W</a:t>
            </a:r>
            <a:r>
              <a:rPr dirty="0" sz="1200" spc="-55">
                <a:solidFill>
                  <a:srgbClr val="2B2D30"/>
                </a:solidFill>
                <a:latin typeface="Trebuchet MS"/>
                <a:cs typeface="Trebuchet MS"/>
              </a:rPr>
              <a:t>e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8911" y="1967179"/>
            <a:ext cx="6102705" cy="1400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8911" y="2154542"/>
            <a:ext cx="6105512" cy="14005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3412" y="2341905"/>
            <a:ext cx="6110744" cy="14005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9368" y="2529268"/>
            <a:ext cx="6104813" cy="14005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3272" y="2716631"/>
            <a:ext cx="6107765" cy="14005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4796" y="2903994"/>
            <a:ext cx="6111773" cy="140055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738116" y="3091358"/>
            <a:ext cx="6106795" cy="327660"/>
            <a:chOff x="738116" y="3091358"/>
            <a:chExt cx="6106795" cy="327660"/>
          </a:xfrm>
        </p:grpSpPr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8911" y="3091358"/>
              <a:ext cx="6105525" cy="13837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8116" y="3272777"/>
              <a:ext cx="6100299" cy="145999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31138" y="3466084"/>
            <a:ext cx="6110033" cy="140055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741032" y="3653447"/>
            <a:ext cx="6104890" cy="327660"/>
            <a:chOff x="741032" y="3653447"/>
            <a:chExt cx="6104890" cy="327660"/>
          </a:xfrm>
        </p:grpSpPr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1044" y="3653447"/>
              <a:ext cx="6095072" cy="14005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1032" y="3834866"/>
              <a:ext cx="6104293" cy="145999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34631" y="4028160"/>
            <a:ext cx="6111938" cy="14005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28548" y="4215523"/>
            <a:ext cx="6113081" cy="14005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28535" y="4402887"/>
            <a:ext cx="6112611" cy="138379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728852" y="4926939"/>
            <a:ext cx="6112510" cy="504190"/>
            <a:chOff x="728852" y="4926939"/>
            <a:chExt cx="6112510" cy="504190"/>
          </a:xfrm>
        </p:grpSpPr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28852" y="4926939"/>
              <a:ext cx="6107264" cy="14005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8911" y="5109819"/>
              <a:ext cx="6102101" cy="14005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34631" y="5292699"/>
              <a:ext cx="6106528" cy="138379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737679" y="5551779"/>
            <a:ext cx="6104255" cy="504190"/>
            <a:chOff x="737679" y="5551779"/>
            <a:chExt cx="6104255" cy="504190"/>
          </a:xfrm>
        </p:grpSpPr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41044" y="5551779"/>
              <a:ext cx="6100279" cy="14005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37679" y="5734659"/>
              <a:ext cx="6103358" cy="14005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41032" y="5917539"/>
              <a:ext cx="1271231" cy="138379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38911" y="6282309"/>
            <a:ext cx="2252980" cy="140741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7772" y="703236"/>
            <a:ext cx="534035" cy="534035"/>
          </a:xfrm>
          <a:custGeom>
            <a:avLst/>
            <a:gdLst/>
            <a:ahLst/>
            <a:cxnLst/>
            <a:rect l="l" t="t" r="r" b="b"/>
            <a:pathLst>
              <a:path w="534035" h="534035">
                <a:moveTo>
                  <a:pt x="153784" y="0"/>
                </a:moveTo>
                <a:lnTo>
                  <a:pt x="76885" y="0"/>
                </a:lnTo>
                <a:lnTo>
                  <a:pt x="0" y="0"/>
                </a:lnTo>
                <a:lnTo>
                  <a:pt x="0" y="76885"/>
                </a:lnTo>
                <a:lnTo>
                  <a:pt x="0" y="153784"/>
                </a:lnTo>
                <a:lnTo>
                  <a:pt x="153784" y="0"/>
                </a:lnTo>
                <a:close/>
              </a:path>
              <a:path w="534035" h="534035">
                <a:moveTo>
                  <a:pt x="384263" y="0"/>
                </a:moveTo>
                <a:lnTo>
                  <a:pt x="221919" y="0"/>
                </a:lnTo>
                <a:lnTo>
                  <a:pt x="0" y="221919"/>
                </a:lnTo>
                <a:lnTo>
                  <a:pt x="0" y="384263"/>
                </a:lnTo>
                <a:lnTo>
                  <a:pt x="384263" y="0"/>
                </a:lnTo>
                <a:close/>
              </a:path>
              <a:path w="534035" h="534035">
                <a:moveTo>
                  <a:pt x="533577" y="149313"/>
                </a:moveTo>
                <a:lnTo>
                  <a:pt x="149313" y="533577"/>
                </a:lnTo>
                <a:lnTo>
                  <a:pt x="311658" y="533577"/>
                </a:lnTo>
                <a:lnTo>
                  <a:pt x="533577" y="311658"/>
                </a:lnTo>
                <a:lnTo>
                  <a:pt x="533577" y="149313"/>
                </a:lnTo>
                <a:close/>
              </a:path>
              <a:path w="534035" h="534035">
                <a:moveTo>
                  <a:pt x="533577" y="0"/>
                </a:moveTo>
                <a:lnTo>
                  <a:pt x="452412" y="0"/>
                </a:lnTo>
                <a:lnTo>
                  <a:pt x="0" y="452412"/>
                </a:lnTo>
                <a:lnTo>
                  <a:pt x="0" y="533577"/>
                </a:lnTo>
                <a:lnTo>
                  <a:pt x="81165" y="533577"/>
                </a:lnTo>
                <a:lnTo>
                  <a:pt x="533577" y="81165"/>
                </a:lnTo>
                <a:lnTo>
                  <a:pt x="533577" y="0"/>
                </a:lnTo>
                <a:close/>
              </a:path>
              <a:path w="534035" h="534035">
                <a:moveTo>
                  <a:pt x="533590" y="456692"/>
                </a:moveTo>
                <a:lnTo>
                  <a:pt x="533577" y="379793"/>
                </a:lnTo>
                <a:lnTo>
                  <a:pt x="379793" y="533577"/>
                </a:lnTo>
                <a:lnTo>
                  <a:pt x="456704" y="533577"/>
                </a:lnTo>
                <a:lnTo>
                  <a:pt x="533577" y="533577"/>
                </a:lnTo>
                <a:lnTo>
                  <a:pt x="533590" y="456692"/>
                </a:lnTo>
                <a:close/>
              </a:path>
            </a:pathLst>
          </a:custGeom>
          <a:solidFill>
            <a:srgbClr val="92949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785" y="10112197"/>
            <a:ext cx="7552690" cy="6350"/>
          </a:xfrm>
          <a:custGeom>
            <a:avLst/>
            <a:gdLst/>
            <a:ahLst/>
            <a:cxnLst/>
            <a:rect l="l" t="t" r="r" b="b"/>
            <a:pathLst>
              <a:path w="7552690" h="6350">
                <a:moveTo>
                  <a:pt x="0" y="0"/>
                </a:moveTo>
                <a:lnTo>
                  <a:pt x="0" y="6349"/>
                </a:lnTo>
                <a:lnTo>
                  <a:pt x="7552220" y="6349"/>
                </a:lnTo>
                <a:lnTo>
                  <a:pt x="7552220" y="0"/>
                </a:lnTo>
                <a:lnTo>
                  <a:pt x="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2" name="object 32"/>
          <p:cNvGrpSpPr/>
          <p:nvPr/>
        </p:nvGrpSpPr>
        <p:grpSpPr>
          <a:xfrm>
            <a:off x="727779" y="1148359"/>
            <a:ext cx="1641475" cy="311785"/>
            <a:chOff x="727779" y="1148359"/>
            <a:chExt cx="1641475" cy="311785"/>
          </a:xfrm>
        </p:grpSpPr>
        <p:sp>
          <p:nvSpPr>
            <p:cNvPr id="33" name="object 33"/>
            <p:cNvSpPr/>
            <p:nvPr/>
          </p:nvSpPr>
          <p:spPr>
            <a:xfrm>
              <a:off x="727773" y="1148359"/>
              <a:ext cx="659765" cy="311785"/>
            </a:xfrm>
            <a:custGeom>
              <a:avLst/>
              <a:gdLst/>
              <a:ahLst/>
              <a:cxnLst/>
              <a:rect l="l" t="t" r="r" b="b"/>
              <a:pathLst>
                <a:path w="659765" h="311784">
                  <a:moveTo>
                    <a:pt x="134797" y="245033"/>
                  </a:moveTo>
                  <a:lnTo>
                    <a:pt x="77736" y="245033"/>
                  </a:lnTo>
                  <a:lnTo>
                    <a:pt x="77736" y="180263"/>
                  </a:lnTo>
                  <a:lnTo>
                    <a:pt x="126301" y="180263"/>
                  </a:lnTo>
                  <a:lnTo>
                    <a:pt x="126301" y="123113"/>
                  </a:lnTo>
                  <a:lnTo>
                    <a:pt x="77736" y="123113"/>
                  </a:lnTo>
                  <a:lnTo>
                    <a:pt x="77736" y="65963"/>
                  </a:lnTo>
                  <a:lnTo>
                    <a:pt x="129628" y="65963"/>
                  </a:lnTo>
                  <a:lnTo>
                    <a:pt x="129628" y="6273"/>
                  </a:lnTo>
                  <a:lnTo>
                    <a:pt x="0" y="6273"/>
                  </a:lnTo>
                  <a:lnTo>
                    <a:pt x="0" y="65963"/>
                  </a:lnTo>
                  <a:lnTo>
                    <a:pt x="0" y="123113"/>
                  </a:lnTo>
                  <a:lnTo>
                    <a:pt x="0" y="180263"/>
                  </a:lnTo>
                  <a:lnTo>
                    <a:pt x="0" y="245033"/>
                  </a:lnTo>
                  <a:lnTo>
                    <a:pt x="0" y="304723"/>
                  </a:lnTo>
                  <a:lnTo>
                    <a:pt x="134797" y="304723"/>
                  </a:lnTo>
                  <a:lnTo>
                    <a:pt x="134797" y="245033"/>
                  </a:lnTo>
                  <a:close/>
                </a:path>
                <a:path w="659765" h="311784">
                  <a:moveTo>
                    <a:pt x="338670" y="108064"/>
                  </a:moveTo>
                  <a:lnTo>
                    <a:pt x="334721" y="57683"/>
                  </a:lnTo>
                  <a:lnTo>
                    <a:pt x="312508" y="20332"/>
                  </a:lnTo>
                  <a:lnTo>
                    <a:pt x="276948" y="3327"/>
                  </a:lnTo>
                  <a:lnTo>
                    <a:pt x="245605" y="0"/>
                  </a:lnTo>
                  <a:lnTo>
                    <a:pt x="233311" y="546"/>
                  </a:lnTo>
                  <a:lnTo>
                    <a:pt x="191604" y="13284"/>
                  </a:lnTo>
                  <a:lnTo>
                    <a:pt x="161556" y="47383"/>
                  </a:lnTo>
                  <a:lnTo>
                    <a:pt x="155067" y="96583"/>
                  </a:lnTo>
                  <a:lnTo>
                    <a:pt x="154927" y="199072"/>
                  </a:lnTo>
                  <a:lnTo>
                    <a:pt x="155371" y="219671"/>
                  </a:lnTo>
                  <a:lnTo>
                    <a:pt x="162128" y="264896"/>
                  </a:lnTo>
                  <a:lnTo>
                    <a:pt x="191490" y="299148"/>
                  </a:lnTo>
                  <a:lnTo>
                    <a:pt x="231482" y="310756"/>
                  </a:lnTo>
                  <a:lnTo>
                    <a:pt x="247815" y="311518"/>
                  </a:lnTo>
                  <a:lnTo>
                    <a:pt x="263601" y="310616"/>
                  </a:lnTo>
                  <a:lnTo>
                    <a:pt x="303123" y="296913"/>
                  </a:lnTo>
                  <a:lnTo>
                    <a:pt x="332105" y="262890"/>
                  </a:lnTo>
                  <a:lnTo>
                    <a:pt x="338264" y="218579"/>
                  </a:lnTo>
                  <a:lnTo>
                    <a:pt x="338670" y="197053"/>
                  </a:lnTo>
                  <a:lnTo>
                    <a:pt x="338670" y="185407"/>
                  </a:lnTo>
                  <a:lnTo>
                    <a:pt x="260934" y="185407"/>
                  </a:lnTo>
                  <a:lnTo>
                    <a:pt x="260934" y="222986"/>
                  </a:lnTo>
                  <a:lnTo>
                    <a:pt x="260769" y="234175"/>
                  </a:lnTo>
                  <a:lnTo>
                    <a:pt x="252679" y="260921"/>
                  </a:lnTo>
                  <a:lnTo>
                    <a:pt x="240855" y="260921"/>
                  </a:lnTo>
                  <a:lnTo>
                    <a:pt x="232676" y="225844"/>
                  </a:lnTo>
                  <a:lnTo>
                    <a:pt x="232676" y="86982"/>
                  </a:lnTo>
                  <a:lnTo>
                    <a:pt x="241046" y="50596"/>
                  </a:lnTo>
                  <a:lnTo>
                    <a:pt x="253111" y="50596"/>
                  </a:lnTo>
                  <a:lnTo>
                    <a:pt x="260934" y="84505"/>
                  </a:lnTo>
                  <a:lnTo>
                    <a:pt x="260934" y="136461"/>
                  </a:lnTo>
                  <a:lnTo>
                    <a:pt x="338670" y="136461"/>
                  </a:lnTo>
                  <a:lnTo>
                    <a:pt x="338670" y="108064"/>
                  </a:lnTo>
                  <a:close/>
                </a:path>
                <a:path w="659765" h="311784">
                  <a:moveTo>
                    <a:pt x="455764" y="156959"/>
                  </a:moveTo>
                  <a:lnTo>
                    <a:pt x="357695" y="156959"/>
                  </a:lnTo>
                  <a:lnTo>
                    <a:pt x="357695" y="208483"/>
                  </a:lnTo>
                  <a:lnTo>
                    <a:pt x="455764" y="208483"/>
                  </a:lnTo>
                  <a:lnTo>
                    <a:pt x="455764" y="156959"/>
                  </a:lnTo>
                  <a:close/>
                </a:path>
                <a:path w="659765" h="311784">
                  <a:moveTo>
                    <a:pt x="659434" y="108064"/>
                  </a:moveTo>
                  <a:lnTo>
                    <a:pt x="655485" y="57683"/>
                  </a:lnTo>
                  <a:lnTo>
                    <a:pt x="633260" y="20332"/>
                  </a:lnTo>
                  <a:lnTo>
                    <a:pt x="597700" y="3327"/>
                  </a:lnTo>
                  <a:lnTo>
                    <a:pt x="566369" y="0"/>
                  </a:lnTo>
                  <a:lnTo>
                    <a:pt x="554075" y="546"/>
                  </a:lnTo>
                  <a:lnTo>
                    <a:pt x="512356" y="13284"/>
                  </a:lnTo>
                  <a:lnTo>
                    <a:pt x="482320" y="47383"/>
                  </a:lnTo>
                  <a:lnTo>
                    <a:pt x="475830" y="96583"/>
                  </a:lnTo>
                  <a:lnTo>
                    <a:pt x="475691" y="199072"/>
                  </a:lnTo>
                  <a:lnTo>
                    <a:pt x="476135" y="219671"/>
                  </a:lnTo>
                  <a:lnTo>
                    <a:pt x="482892" y="264896"/>
                  </a:lnTo>
                  <a:lnTo>
                    <a:pt x="512254" y="299148"/>
                  </a:lnTo>
                  <a:lnTo>
                    <a:pt x="552234" y="310756"/>
                  </a:lnTo>
                  <a:lnTo>
                    <a:pt x="568579" y="311518"/>
                  </a:lnTo>
                  <a:lnTo>
                    <a:pt x="584352" y="310616"/>
                  </a:lnTo>
                  <a:lnTo>
                    <a:pt x="623887" y="296913"/>
                  </a:lnTo>
                  <a:lnTo>
                    <a:pt x="652868" y="262890"/>
                  </a:lnTo>
                  <a:lnTo>
                    <a:pt x="659015" y="218579"/>
                  </a:lnTo>
                  <a:lnTo>
                    <a:pt x="659434" y="197053"/>
                  </a:lnTo>
                  <a:lnTo>
                    <a:pt x="659434" y="185407"/>
                  </a:lnTo>
                  <a:lnTo>
                    <a:pt x="581698" y="185407"/>
                  </a:lnTo>
                  <a:lnTo>
                    <a:pt x="581698" y="222986"/>
                  </a:lnTo>
                  <a:lnTo>
                    <a:pt x="581520" y="234175"/>
                  </a:lnTo>
                  <a:lnTo>
                    <a:pt x="573443" y="260921"/>
                  </a:lnTo>
                  <a:lnTo>
                    <a:pt x="561619" y="260921"/>
                  </a:lnTo>
                  <a:lnTo>
                    <a:pt x="553440" y="225844"/>
                  </a:lnTo>
                  <a:lnTo>
                    <a:pt x="553440" y="86982"/>
                  </a:lnTo>
                  <a:lnTo>
                    <a:pt x="561809" y="50596"/>
                  </a:lnTo>
                  <a:lnTo>
                    <a:pt x="573874" y="50596"/>
                  </a:lnTo>
                  <a:lnTo>
                    <a:pt x="581698" y="84505"/>
                  </a:lnTo>
                  <a:lnTo>
                    <a:pt x="581698" y="136461"/>
                  </a:lnTo>
                  <a:lnTo>
                    <a:pt x="659434" y="136461"/>
                  </a:lnTo>
                  <a:lnTo>
                    <a:pt x="659434" y="108064"/>
                  </a:lnTo>
                  <a:close/>
                </a:path>
              </a:pathLst>
            </a:custGeom>
            <a:solidFill>
              <a:srgbClr val="EE383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10665" y="1204125"/>
              <a:ext cx="170992" cy="25391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605114" y="1208557"/>
              <a:ext cx="171919" cy="24947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803806" y="1204125"/>
              <a:ext cx="172097" cy="24947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999373" y="1204125"/>
              <a:ext cx="167119" cy="253923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188641" y="1154632"/>
              <a:ext cx="180975" cy="299085"/>
            </a:xfrm>
            <a:custGeom>
              <a:avLst/>
              <a:gdLst/>
              <a:ahLst/>
              <a:cxnLst/>
              <a:rect l="l" t="t" r="r" b="b"/>
              <a:pathLst>
                <a:path w="180975" h="299084">
                  <a:moveTo>
                    <a:pt x="76822" y="53924"/>
                  </a:moveTo>
                  <a:lnTo>
                    <a:pt x="0" y="53924"/>
                  </a:lnTo>
                  <a:lnTo>
                    <a:pt x="0" y="298970"/>
                  </a:lnTo>
                  <a:lnTo>
                    <a:pt x="76822" y="298970"/>
                  </a:lnTo>
                  <a:lnTo>
                    <a:pt x="76822" y="53924"/>
                  </a:lnTo>
                  <a:close/>
                </a:path>
                <a:path w="180975" h="299084">
                  <a:moveTo>
                    <a:pt x="76822" y="12"/>
                  </a:moveTo>
                  <a:lnTo>
                    <a:pt x="0" y="12"/>
                  </a:lnTo>
                  <a:lnTo>
                    <a:pt x="0" y="38963"/>
                  </a:lnTo>
                  <a:lnTo>
                    <a:pt x="76822" y="38963"/>
                  </a:lnTo>
                  <a:lnTo>
                    <a:pt x="76822" y="12"/>
                  </a:lnTo>
                  <a:close/>
                </a:path>
                <a:path w="180975" h="299084">
                  <a:moveTo>
                    <a:pt x="180428" y="0"/>
                  </a:moveTo>
                  <a:lnTo>
                    <a:pt x="103606" y="0"/>
                  </a:lnTo>
                  <a:lnTo>
                    <a:pt x="103606" y="298970"/>
                  </a:lnTo>
                  <a:lnTo>
                    <a:pt x="180428" y="298970"/>
                  </a:lnTo>
                  <a:lnTo>
                    <a:pt x="180428" y="0"/>
                  </a:lnTo>
                  <a:close/>
                </a:path>
              </a:pathLst>
            </a:custGeom>
            <a:solidFill>
              <a:srgbClr val="EE3834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9" name="object 39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5930658" y="226442"/>
            <a:ext cx="1421091" cy="557719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3216706" y="10313203"/>
            <a:ext cx="1143635" cy="16319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900" spc="-10" i="1">
                <a:solidFill>
                  <a:srgbClr val="2B2D30"/>
                </a:solidFill>
                <a:latin typeface="Trebuchet MS"/>
                <a:cs typeface="Trebuchet MS"/>
                <a:hlinkClick r:id="rId29"/>
              </a:rPr>
              <a:t>ww</a:t>
            </a:r>
            <a:r>
              <a:rPr dirty="0" sz="900" spc="-50" i="1">
                <a:solidFill>
                  <a:srgbClr val="2B2D30"/>
                </a:solidFill>
                <a:latin typeface="Trebuchet MS"/>
                <a:cs typeface="Trebuchet MS"/>
                <a:hlinkClick r:id="rId29"/>
              </a:rPr>
              <a:t>w</a:t>
            </a:r>
            <a:r>
              <a:rPr dirty="0" sz="900" spc="-40" i="1">
                <a:solidFill>
                  <a:srgbClr val="2B2D30"/>
                </a:solidFill>
                <a:latin typeface="Trebuchet MS"/>
                <a:cs typeface="Trebuchet MS"/>
                <a:hlinkClick r:id="rId29"/>
              </a:rPr>
              <a:t>.eccouncil.org</a:t>
            </a:r>
            <a:r>
              <a:rPr dirty="0" sz="900" spc="-215" i="1">
                <a:solidFill>
                  <a:srgbClr val="2B2D30"/>
                </a:solidFill>
                <a:latin typeface="Trebuchet MS"/>
                <a:cs typeface="Trebuchet MS"/>
                <a:hlinkClick r:id="rId29"/>
              </a:rPr>
              <a:t>/</a:t>
            </a:r>
            <a:r>
              <a:rPr dirty="0" sz="900" spc="-20" i="1">
                <a:solidFill>
                  <a:srgbClr val="2B2D30"/>
                </a:solidFill>
                <a:latin typeface="Trebuchet MS"/>
                <a:cs typeface="Trebuchet MS"/>
                <a:hlinkClick r:id="rId29"/>
              </a:rPr>
              <a:t>ceh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655079" y="10311331"/>
            <a:ext cx="156210" cy="17843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000" spc="-15">
                <a:solidFill>
                  <a:srgbClr val="221F1F"/>
                </a:solidFill>
                <a:latin typeface="Trebuchet MS"/>
                <a:cs typeface="Trebuchet MS"/>
              </a:rPr>
              <a:t>21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15082" y="10318313"/>
            <a:ext cx="419100" cy="16319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900" spc="-20" i="1">
                <a:solidFill>
                  <a:srgbClr val="2B2D30"/>
                </a:solidFill>
                <a:latin typeface="Trebuchet MS"/>
                <a:cs typeface="Trebuchet MS"/>
              </a:rPr>
              <a:t>CEH</a:t>
            </a:r>
            <a:r>
              <a:rPr dirty="0" sz="900" spc="-85" i="1">
                <a:solidFill>
                  <a:srgbClr val="2B2D30"/>
                </a:solidFill>
                <a:latin typeface="Trebuchet MS"/>
                <a:cs typeface="Trebuchet MS"/>
              </a:rPr>
              <a:t> </a:t>
            </a:r>
            <a:r>
              <a:rPr dirty="0" sz="900" spc="-10" i="1">
                <a:solidFill>
                  <a:srgbClr val="2B2D30"/>
                </a:solidFill>
                <a:latin typeface="Trebuchet MS"/>
                <a:cs typeface="Trebuchet MS"/>
              </a:rPr>
              <a:t>v12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92" y="13220"/>
            <a:ext cx="7547609" cy="10678795"/>
          </a:xfrm>
          <a:custGeom>
            <a:avLst/>
            <a:gdLst/>
            <a:ahLst/>
            <a:cxnLst/>
            <a:rect l="l" t="t" r="r" b="b"/>
            <a:pathLst>
              <a:path w="7547609" h="10678795">
                <a:moveTo>
                  <a:pt x="7547013" y="0"/>
                </a:moveTo>
                <a:lnTo>
                  <a:pt x="0" y="0"/>
                </a:lnTo>
                <a:lnTo>
                  <a:pt x="0" y="10678782"/>
                </a:lnTo>
                <a:lnTo>
                  <a:pt x="7547013" y="10678782"/>
                </a:lnTo>
                <a:lnTo>
                  <a:pt x="75470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61568" y="1031938"/>
            <a:ext cx="231775" cy="463550"/>
          </a:xfrm>
          <a:custGeom>
            <a:avLst/>
            <a:gdLst/>
            <a:ahLst/>
            <a:cxnLst/>
            <a:rect l="l" t="t" r="r" b="b"/>
            <a:pathLst>
              <a:path w="231775" h="463550">
                <a:moveTo>
                  <a:pt x="231673" y="0"/>
                </a:moveTo>
                <a:lnTo>
                  <a:pt x="0" y="0"/>
                </a:lnTo>
                <a:lnTo>
                  <a:pt x="0" y="231673"/>
                </a:lnTo>
                <a:lnTo>
                  <a:pt x="154444" y="231673"/>
                </a:lnTo>
                <a:lnTo>
                  <a:pt x="146557" y="280439"/>
                </a:lnTo>
                <a:lnTo>
                  <a:pt x="124604" y="322829"/>
                </a:lnTo>
                <a:lnTo>
                  <a:pt x="91150" y="356281"/>
                </a:lnTo>
                <a:lnTo>
                  <a:pt x="48761" y="378231"/>
                </a:lnTo>
                <a:lnTo>
                  <a:pt x="0" y="386118"/>
                </a:lnTo>
                <a:lnTo>
                  <a:pt x="0" y="463346"/>
                </a:lnTo>
                <a:lnTo>
                  <a:pt x="46636" y="458632"/>
                </a:lnTo>
                <a:lnTo>
                  <a:pt x="90098" y="445114"/>
                </a:lnTo>
                <a:lnTo>
                  <a:pt x="129448" y="423731"/>
                </a:lnTo>
                <a:lnTo>
                  <a:pt x="163747" y="395420"/>
                </a:lnTo>
                <a:lnTo>
                  <a:pt x="192057" y="361121"/>
                </a:lnTo>
                <a:lnTo>
                  <a:pt x="213440" y="321771"/>
                </a:lnTo>
                <a:lnTo>
                  <a:pt x="226958" y="278309"/>
                </a:lnTo>
                <a:lnTo>
                  <a:pt x="231673" y="231673"/>
                </a:lnTo>
                <a:lnTo>
                  <a:pt x="231673" y="0"/>
                </a:lnTo>
                <a:close/>
              </a:path>
            </a:pathLst>
          </a:custGeom>
          <a:solidFill>
            <a:srgbClr val="E027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52662" y="1031951"/>
            <a:ext cx="231775" cy="463550"/>
          </a:xfrm>
          <a:custGeom>
            <a:avLst/>
            <a:gdLst/>
            <a:ahLst/>
            <a:cxnLst/>
            <a:rect l="l" t="t" r="r" b="b"/>
            <a:pathLst>
              <a:path w="231775" h="463550">
                <a:moveTo>
                  <a:pt x="231673" y="0"/>
                </a:moveTo>
                <a:lnTo>
                  <a:pt x="0" y="0"/>
                </a:lnTo>
                <a:lnTo>
                  <a:pt x="0" y="231673"/>
                </a:lnTo>
                <a:lnTo>
                  <a:pt x="154457" y="231673"/>
                </a:lnTo>
                <a:lnTo>
                  <a:pt x="146569" y="280439"/>
                </a:lnTo>
                <a:lnTo>
                  <a:pt x="124616" y="322829"/>
                </a:lnTo>
                <a:lnTo>
                  <a:pt x="91160" y="356281"/>
                </a:lnTo>
                <a:lnTo>
                  <a:pt x="48767" y="378231"/>
                </a:lnTo>
                <a:lnTo>
                  <a:pt x="0" y="386118"/>
                </a:lnTo>
                <a:lnTo>
                  <a:pt x="0" y="463346"/>
                </a:lnTo>
                <a:lnTo>
                  <a:pt x="46636" y="458632"/>
                </a:lnTo>
                <a:lnTo>
                  <a:pt x="90098" y="445114"/>
                </a:lnTo>
                <a:lnTo>
                  <a:pt x="129448" y="423731"/>
                </a:lnTo>
                <a:lnTo>
                  <a:pt x="163747" y="395420"/>
                </a:lnTo>
                <a:lnTo>
                  <a:pt x="192057" y="361121"/>
                </a:lnTo>
                <a:lnTo>
                  <a:pt x="213440" y="321771"/>
                </a:lnTo>
                <a:lnTo>
                  <a:pt x="226958" y="278309"/>
                </a:lnTo>
                <a:lnTo>
                  <a:pt x="231673" y="231673"/>
                </a:lnTo>
                <a:lnTo>
                  <a:pt x="231673" y="0"/>
                </a:lnTo>
                <a:close/>
              </a:path>
            </a:pathLst>
          </a:custGeom>
          <a:solidFill>
            <a:srgbClr val="E027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26461" y="1320661"/>
            <a:ext cx="5221605" cy="26460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8600" spc="-415" b="1" i="0">
                <a:solidFill>
                  <a:srgbClr val="E0272B"/>
                </a:solidFill>
                <a:latin typeface="Trebuchet MS"/>
                <a:cs typeface="Trebuchet MS"/>
              </a:rPr>
              <a:t>H</a:t>
            </a:r>
            <a:r>
              <a:rPr dirty="0" sz="8600" spc="-560" b="1" i="0">
                <a:solidFill>
                  <a:srgbClr val="E0272B"/>
                </a:solidFill>
                <a:latin typeface="Trebuchet MS"/>
                <a:cs typeface="Trebuchet MS"/>
              </a:rPr>
              <a:t>ack</a:t>
            </a:r>
            <a:r>
              <a:rPr dirty="0" sz="8600" spc="-770" b="1" i="0">
                <a:solidFill>
                  <a:srgbClr val="E0272B"/>
                </a:solidFill>
                <a:latin typeface="Trebuchet MS"/>
                <a:cs typeface="Trebuchet MS"/>
              </a:rPr>
              <a:t> </a:t>
            </a:r>
            <a:r>
              <a:rPr dirty="0" sz="8600" spc="-195" b="1" i="0">
                <a:solidFill>
                  <a:srgbClr val="E0272B"/>
                </a:solidFill>
                <a:latin typeface="Trebuchet MS"/>
                <a:cs typeface="Trebuchet MS"/>
              </a:rPr>
              <a:t>O</a:t>
            </a:r>
            <a:r>
              <a:rPr dirty="0" sz="8600" spc="-370" b="1" i="0">
                <a:solidFill>
                  <a:srgbClr val="E0272B"/>
                </a:solidFill>
                <a:latin typeface="Trebuchet MS"/>
                <a:cs typeface="Trebuchet MS"/>
              </a:rPr>
              <a:t>ut  </a:t>
            </a:r>
            <a:r>
              <a:rPr dirty="0" sz="8600" spc="-1545" b="1" i="0">
                <a:solidFill>
                  <a:srgbClr val="E0272B"/>
                </a:solidFill>
                <a:latin typeface="Trebuchet MS"/>
                <a:cs typeface="Trebuchet MS"/>
              </a:rPr>
              <a:t>Y</a:t>
            </a:r>
            <a:r>
              <a:rPr dirty="0" sz="8600" spc="-250" b="1" i="0">
                <a:solidFill>
                  <a:srgbClr val="E0272B"/>
                </a:solidFill>
                <a:latin typeface="Trebuchet MS"/>
                <a:cs typeface="Trebuchet MS"/>
              </a:rPr>
              <a:t>ou</a:t>
            </a:r>
            <a:r>
              <a:rPr dirty="0" sz="8600" spc="-865" b="1" i="0">
                <a:solidFill>
                  <a:srgbClr val="E0272B"/>
                </a:solidFill>
                <a:latin typeface="Trebuchet MS"/>
                <a:cs typeface="Trebuchet MS"/>
              </a:rPr>
              <a:t>r</a:t>
            </a:r>
            <a:r>
              <a:rPr dirty="0" sz="8600" spc="-950" b="1" i="0">
                <a:solidFill>
                  <a:srgbClr val="E0272B"/>
                </a:solidFill>
                <a:latin typeface="Trebuchet MS"/>
                <a:cs typeface="Trebuchet MS"/>
              </a:rPr>
              <a:t> </a:t>
            </a:r>
            <a:r>
              <a:rPr dirty="0" sz="8600" spc="-360" b="1" i="0">
                <a:solidFill>
                  <a:srgbClr val="E0272B"/>
                </a:solidFill>
                <a:latin typeface="Trebuchet MS"/>
                <a:cs typeface="Trebuchet MS"/>
              </a:rPr>
              <a:t>Ca</a:t>
            </a:r>
            <a:r>
              <a:rPr dirty="0" sz="8600" spc="-960" b="1" i="0">
                <a:solidFill>
                  <a:srgbClr val="E0272B"/>
                </a:solidFill>
                <a:latin typeface="Trebuchet MS"/>
                <a:cs typeface="Trebuchet MS"/>
              </a:rPr>
              <a:t>r</a:t>
            </a:r>
            <a:r>
              <a:rPr dirty="0" sz="8600" spc="-715" b="1" i="0">
                <a:solidFill>
                  <a:srgbClr val="E0272B"/>
                </a:solidFill>
                <a:latin typeface="Trebuchet MS"/>
                <a:cs typeface="Trebuchet MS"/>
              </a:rPr>
              <a:t>eer</a:t>
            </a:r>
            <a:endParaRPr sz="8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73245" y="9765229"/>
            <a:ext cx="972185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150" spc="-30">
                <a:solidFill>
                  <a:srgbClr val="FFFFFF"/>
                </a:solidFill>
                <a:latin typeface="Trebuchet MS"/>
                <a:cs typeface="Trebuchet MS"/>
              </a:rPr>
              <a:t>@blitzacademy</a:t>
            </a:r>
            <a:endParaRPr sz="11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0626" y="9793094"/>
            <a:ext cx="190919" cy="18983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13442" y="9789778"/>
            <a:ext cx="190919" cy="18981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46474" y="9789990"/>
            <a:ext cx="190487" cy="18939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47188" y="9788556"/>
            <a:ext cx="192138" cy="19103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15400" y="9789572"/>
            <a:ext cx="190080" cy="18900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3205" y="4492015"/>
            <a:ext cx="6449009" cy="49221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30" y="16590"/>
            <a:ext cx="7545374" cy="106754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272415">
              <a:lnSpc>
                <a:spcPct val="100000"/>
              </a:lnSpc>
              <a:spcBef>
                <a:spcPts val="135"/>
              </a:spcBef>
            </a:pPr>
            <a:r>
              <a:rPr dirty="0" spc="-60"/>
              <a:t>The</a:t>
            </a:r>
            <a:r>
              <a:rPr dirty="0" spc="-160"/>
              <a:t> </a:t>
            </a:r>
            <a:r>
              <a:rPr dirty="0" spc="-125" b="1">
                <a:latin typeface="Tahoma"/>
                <a:cs typeface="Tahoma"/>
              </a:rPr>
              <a:t>World’s</a:t>
            </a:r>
            <a:r>
              <a:rPr dirty="0" spc="-165" b="1">
                <a:latin typeface="Tahoma"/>
                <a:cs typeface="Tahoma"/>
              </a:rPr>
              <a:t> </a:t>
            </a:r>
            <a:r>
              <a:rPr dirty="0" spc="-120" b="1">
                <a:latin typeface="Tahoma"/>
                <a:cs typeface="Tahoma"/>
              </a:rPr>
              <a:t>No.1</a:t>
            </a:r>
            <a:r>
              <a:rPr dirty="0" spc="-145" b="1">
                <a:latin typeface="Tahoma"/>
                <a:cs typeface="Tahoma"/>
              </a:rPr>
              <a:t> </a:t>
            </a:r>
            <a:r>
              <a:rPr dirty="0" spc="-65"/>
              <a:t>Ethical</a:t>
            </a:r>
            <a:r>
              <a:rPr dirty="0" spc="-160"/>
              <a:t> </a:t>
            </a:r>
            <a:r>
              <a:rPr dirty="0" spc="-5"/>
              <a:t>hacking</a:t>
            </a:r>
            <a:r>
              <a:rPr dirty="0" spc="-155"/>
              <a:t> </a:t>
            </a:r>
            <a:r>
              <a:rPr dirty="0" spc="-70"/>
              <a:t>certification</a:t>
            </a:r>
          </a:p>
          <a:p>
            <a:pPr marL="271780">
              <a:lnSpc>
                <a:spcPct val="100000"/>
              </a:lnSpc>
              <a:spcBef>
                <a:spcPts val="2030"/>
              </a:spcBef>
            </a:pPr>
            <a:r>
              <a:rPr dirty="0" spc="70"/>
              <a:t>A</a:t>
            </a:r>
            <a:r>
              <a:rPr dirty="0" spc="-155"/>
              <a:t> </a:t>
            </a:r>
            <a:r>
              <a:rPr dirty="0" spc="-45"/>
              <a:t>Structured</a:t>
            </a:r>
            <a:r>
              <a:rPr dirty="0" spc="-150"/>
              <a:t> </a:t>
            </a:r>
            <a:r>
              <a:rPr dirty="0" spc="-45"/>
              <a:t>Professional</a:t>
            </a:r>
            <a:r>
              <a:rPr dirty="0" spc="-155"/>
              <a:t> </a:t>
            </a:r>
            <a:r>
              <a:rPr dirty="0" spc="-20"/>
              <a:t>Course</a:t>
            </a:r>
            <a:r>
              <a:rPr dirty="0" spc="-150"/>
              <a:t> </a:t>
            </a:r>
            <a:r>
              <a:rPr dirty="0" spc="-60"/>
              <a:t>For</a:t>
            </a:r>
            <a:r>
              <a:rPr dirty="0" spc="-155"/>
              <a:t> </a:t>
            </a:r>
            <a:r>
              <a:rPr dirty="0"/>
              <a:t>Aspiring</a:t>
            </a:r>
            <a:r>
              <a:rPr dirty="0" spc="-150"/>
              <a:t> </a:t>
            </a:r>
            <a:r>
              <a:rPr dirty="0" spc="-95" b="1">
                <a:latin typeface="Tahoma"/>
                <a:cs typeface="Tahoma"/>
              </a:rPr>
              <a:t>Cyber</a:t>
            </a:r>
            <a:r>
              <a:rPr dirty="0" spc="-160" b="1">
                <a:latin typeface="Tahoma"/>
                <a:cs typeface="Tahoma"/>
              </a:rPr>
              <a:t> </a:t>
            </a:r>
            <a:r>
              <a:rPr dirty="0" spc="-95" b="1">
                <a:latin typeface="Tahoma"/>
                <a:cs typeface="Tahoma"/>
              </a:rPr>
              <a:t>Professionals</a:t>
            </a:r>
          </a:p>
          <a:p>
            <a:pPr marL="221615">
              <a:lnSpc>
                <a:spcPct val="100000"/>
              </a:lnSpc>
              <a:spcBef>
                <a:spcPts val="15"/>
              </a:spcBef>
            </a:pPr>
          </a:p>
          <a:p>
            <a:pPr marL="271780">
              <a:lnSpc>
                <a:spcPct val="100000"/>
              </a:lnSpc>
            </a:pPr>
            <a:r>
              <a:rPr dirty="0" spc="-40"/>
              <a:t>W</a:t>
            </a:r>
            <a:r>
              <a:rPr dirty="0" spc="-35"/>
              <a:t>o</a:t>
            </a:r>
            <a:r>
              <a:rPr dirty="0" spc="-20"/>
              <a:t>r</a:t>
            </a:r>
            <a:r>
              <a:rPr dirty="0" spc="-50"/>
              <a:t>k</a:t>
            </a:r>
            <a:r>
              <a:rPr dirty="0" spc="-160"/>
              <a:t> </a:t>
            </a:r>
            <a:r>
              <a:rPr dirty="0" spc="60"/>
              <a:t>A</a:t>
            </a:r>
            <a:r>
              <a:rPr dirty="0" spc="10"/>
              <a:t>n</a:t>
            </a:r>
            <a:r>
              <a:rPr dirty="0" spc="-5"/>
              <a:t>y</a:t>
            </a:r>
            <a:r>
              <a:rPr dirty="0" spc="-30"/>
              <a:t>whe</a:t>
            </a:r>
            <a:r>
              <a:rPr dirty="0" spc="-40"/>
              <a:t>r</a:t>
            </a:r>
            <a:r>
              <a:rPr dirty="0" spc="-65"/>
              <a:t>e</a:t>
            </a:r>
            <a:r>
              <a:rPr dirty="0" spc="-235"/>
              <a:t> </a:t>
            </a:r>
            <a:r>
              <a:rPr dirty="0" spc="-10"/>
              <a:t>W</a:t>
            </a:r>
            <a:r>
              <a:rPr dirty="0" spc="-55"/>
              <a:t>ith</a:t>
            </a:r>
            <a:r>
              <a:rPr dirty="0" spc="-160"/>
              <a:t> </a:t>
            </a:r>
            <a:r>
              <a:rPr dirty="0" spc="-15"/>
              <a:t>CEH</a:t>
            </a:r>
            <a:r>
              <a:rPr dirty="0" spc="-160"/>
              <a:t> </a:t>
            </a:r>
            <a:r>
              <a:rPr dirty="0" spc="-105"/>
              <a:t>-</a:t>
            </a:r>
            <a:r>
              <a:rPr dirty="0" spc="-160"/>
              <a:t> </a:t>
            </a:r>
            <a:r>
              <a:rPr dirty="0" spc="-35"/>
              <a:t>I</a:t>
            </a:r>
            <a:r>
              <a:rPr dirty="0" spc="-55"/>
              <a:t>ts</a:t>
            </a:r>
            <a:r>
              <a:rPr dirty="0" spc="-160"/>
              <a:t> </a:t>
            </a:r>
            <a:r>
              <a:rPr dirty="0" spc="-85" b="1">
                <a:latin typeface="Tahoma"/>
                <a:cs typeface="Tahoma"/>
              </a:rPr>
              <a:t>G</a:t>
            </a:r>
            <a:r>
              <a:rPr dirty="0" spc="-60" b="1">
                <a:latin typeface="Tahoma"/>
                <a:cs typeface="Tahoma"/>
              </a:rPr>
              <a:t>lobally</a:t>
            </a:r>
            <a:r>
              <a:rPr dirty="0" spc="-165" b="1">
                <a:latin typeface="Tahoma"/>
                <a:cs typeface="Tahoma"/>
              </a:rPr>
              <a:t> </a:t>
            </a:r>
            <a:r>
              <a:rPr dirty="0" spc="-165" b="1">
                <a:latin typeface="Tahoma"/>
                <a:cs typeface="Tahoma"/>
              </a:rPr>
              <a:t>Re</a:t>
            </a:r>
            <a:r>
              <a:rPr dirty="0" spc="-155" b="1">
                <a:latin typeface="Tahoma"/>
                <a:cs typeface="Tahoma"/>
              </a:rPr>
              <a:t>c</a:t>
            </a:r>
            <a:r>
              <a:rPr dirty="0" spc="-45" b="1">
                <a:latin typeface="Tahoma"/>
                <a:cs typeface="Tahoma"/>
              </a:rPr>
              <a:t>o</a:t>
            </a:r>
            <a:r>
              <a:rPr dirty="0" spc="-65" b="1">
                <a:latin typeface="Tahoma"/>
                <a:cs typeface="Tahoma"/>
              </a:rPr>
              <a:t>goni</a:t>
            </a:r>
            <a:r>
              <a:rPr dirty="0" spc="-75" b="1">
                <a:latin typeface="Tahoma"/>
                <a:cs typeface="Tahoma"/>
              </a:rPr>
              <a:t>z</a:t>
            </a:r>
            <a:r>
              <a:rPr dirty="0" spc="-70" b="1">
                <a:latin typeface="Tahoma"/>
                <a:cs typeface="Tahoma"/>
              </a:rPr>
              <a:t>ed</a:t>
            </a:r>
          </a:p>
          <a:p>
            <a:pPr marL="272415" marR="17780">
              <a:lnSpc>
                <a:spcPct val="208500"/>
              </a:lnSpc>
              <a:spcBef>
                <a:spcPts val="10"/>
              </a:spcBef>
            </a:pPr>
            <a:r>
              <a:rPr dirty="0" spc="-20"/>
              <a:t>Comprehensive</a:t>
            </a:r>
            <a:r>
              <a:rPr dirty="0" spc="-160"/>
              <a:t> </a:t>
            </a:r>
            <a:r>
              <a:rPr dirty="0" spc="-20"/>
              <a:t>Program</a:t>
            </a:r>
            <a:r>
              <a:rPr dirty="0" spc="-240"/>
              <a:t> </a:t>
            </a:r>
            <a:r>
              <a:rPr dirty="0" spc="-114"/>
              <a:t>To</a:t>
            </a:r>
            <a:r>
              <a:rPr dirty="0" spc="-160"/>
              <a:t> </a:t>
            </a:r>
            <a:r>
              <a:rPr dirty="0" spc="-95" b="1">
                <a:latin typeface="Tahoma"/>
                <a:cs typeface="Tahoma"/>
              </a:rPr>
              <a:t>Master</a:t>
            </a:r>
            <a:r>
              <a:rPr dirty="0" spc="-225" b="1">
                <a:latin typeface="Tahoma"/>
                <a:cs typeface="Tahoma"/>
              </a:rPr>
              <a:t> </a:t>
            </a:r>
            <a:r>
              <a:rPr dirty="0" spc="-60"/>
              <a:t>The</a:t>
            </a:r>
            <a:r>
              <a:rPr dirty="0" spc="-160"/>
              <a:t> </a:t>
            </a:r>
            <a:r>
              <a:rPr dirty="0"/>
              <a:t>5</a:t>
            </a:r>
            <a:r>
              <a:rPr dirty="0" spc="-160"/>
              <a:t> </a:t>
            </a:r>
            <a:r>
              <a:rPr dirty="0" spc="-20"/>
              <a:t>Phases</a:t>
            </a:r>
            <a:r>
              <a:rPr dirty="0" spc="-160"/>
              <a:t> </a:t>
            </a:r>
            <a:r>
              <a:rPr dirty="0" spc="-25"/>
              <a:t>Of</a:t>
            </a:r>
            <a:r>
              <a:rPr dirty="0" spc="-160"/>
              <a:t> </a:t>
            </a:r>
            <a:r>
              <a:rPr dirty="0" spc="-65"/>
              <a:t>Ethical</a:t>
            </a:r>
            <a:r>
              <a:rPr dirty="0" spc="-160"/>
              <a:t> </a:t>
            </a:r>
            <a:r>
              <a:rPr dirty="0" spc="-5"/>
              <a:t>Hacking </a:t>
            </a:r>
            <a:r>
              <a:rPr dirty="0" spc="-555"/>
              <a:t> </a:t>
            </a:r>
            <a:r>
              <a:rPr dirty="0" spc="5"/>
              <a:t>Hands</a:t>
            </a:r>
            <a:r>
              <a:rPr dirty="0" spc="-160"/>
              <a:t> </a:t>
            </a:r>
            <a:r>
              <a:rPr dirty="0" spc="50"/>
              <a:t>On</a:t>
            </a:r>
            <a:r>
              <a:rPr dirty="0" spc="-160"/>
              <a:t> </a:t>
            </a:r>
            <a:r>
              <a:rPr dirty="0" spc="-75"/>
              <a:t>L</a:t>
            </a:r>
            <a:r>
              <a:rPr dirty="0" spc="-85"/>
              <a:t>ea</a:t>
            </a:r>
            <a:r>
              <a:rPr dirty="0" spc="-55"/>
              <a:t>r</a:t>
            </a:r>
            <a:r>
              <a:rPr dirty="0" spc="30"/>
              <a:t>ning</a:t>
            </a:r>
            <a:r>
              <a:rPr dirty="0" spc="-229"/>
              <a:t> </a:t>
            </a:r>
            <a:r>
              <a:rPr dirty="0" spc="-10"/>
              <a:t>W</a:t>
            </a:r>
            <a:r>
              <a:rPr dirty="0" spc="-55"/>
              <a:t>ith</a:t>
            </a:r>
            <a:r>
              <a:rPr dirty="0" spc="-160"/>
              <a:t> </a:t>
            </a:r>
            <a:r>
              <a:rPr dirty="0" spc="-180" b="1">
                <a:latin typeface="Tahoma"/>
                <a:cs typeface="Tahoma"/>
              </a:rPr>
              <a:t>C</a:t>
            </a:r>
            <a:r>
              <a:rPr dirty="0" spc="-55" b="1">
                <a:latin typeface="Tahoma"/>
                <a:cs typeface="Tahoma"/>
              </a:rPr>
              <a:t>y</a:t>
            </a:r>
            <a:r>
              <a:rPr dirty="0" spc="-55" b="1">
                <a:latin typeface="Tahoma"/>
                <a:cs typeface="Tahoma"/>
              </a:rPr>
              <a:t>b</a:t>
            </a:r>
            <a:r>
              <a:rPr dirty="0" spc="-75" b="1">
                <a:latin typeface="Tahoma"/>
                <a:cs typeface="Tahoma"/>
              </a:rPr>
              <a:t>er</a:t>
            </a:r>
            <a:r>
              <a:rPr dirty="0" spc="-145" b="1">
                <a:latin typeface="Tahoma"/>
                <a:cs typeface="Tahoma"/>
              </a:rPr>
              <a:t>Q</a:t>
            </a:r>
            <a:r>
              <a:rPr dirty="0" baseline="64327" sz="1425" spc="-82" b="1">
                <a:latin typeface="Tahoma"/>
                <a:cs typeface="Tahoma"/>
              </a:rPr>
              <a:t>T</a:t>
            </a:r>
            <a:r>
              <a:rPr dirty="0" baseline="64327" sz="1425" spc="-104" b="1">
                <a:latin typeface="Tahoma"/>
                <a:cs typeface="Tahoma"/>
              </a:rPr>
              <a:t>M</a:t>
            </a:r>
            <a:r>
              <a:rPr dirty="0" baseline="64327" sz="1425" spc="22" b="1">
                <a:latin typeface="Tahoma"/>
                <a:cs typeface="Tahoma"/>
              </a:rPr>
              <a:t> </a:t>
            </a:r>
            <a:r>
              <a:rPr dirty="0" sz="1900" spc="-90" b="1">
                <a:latin typeface="Tahoma"/>
                <a:cs typeface="Tahoma"/>
              </a:rPr>
              <a:t>L</a:t>
            </a:r>
            <a:r>
              <a:rPr dirty="0" sz="1900" spc="-95" b="1">
                <a:latin typeface="Tahoma"/>
                <a:cs typeface="Tahoma"/>
              </a:rPr>
              <a:t>abs</a:t>
            </a:r>
            <a:endParaRPr sz="1900">
              <a:latin typeface="Tahoma"/>
              <a:cs typeface="Tahoma"/>
            </a:endParaRPr>
          </a:p>
          <a:p>
            <a:pPr marL="272415">
              <a:lnSpc>
                <a:spcPct val="100000"/>
              </a:lnSpc>
              <a:spcBef>
                <a:spcPts val="2000"/>
              </a:spcBef>
            </a:pPr>
            <a:r>
              <a:rPr dirty="0" spc="-85"/>
              <a:t>F</a:t>
            </a:r>
            <a:r>
              <a:rPr dirty="0" spc="-60"/>
              <a:t>l</a:t>
            </a:r>
            <a:r>
              <a:rPr dirty="0" spc="-120"/>
              <a:t>e</a:t>
            </a:r>
            <a:r>
              <a:rPr dirty="0" spc="-55"/>
              <a:t>xible</a:t>
            </a:r>
            <a:r>
              <a:rPr dirty="0" spc="-160"/>
              <a:t> </a:t>
            </a:r>
            <a:r>
              <a:rPr dirty="0" spc="-75"/>
              <a:t>L</a:t>
            </a:r>
            <a:r>
              <a:rPr dirty="0" spc="-85"/>
              <a:t>ea</a:t>
            </a:r>
            <a:r>
              <a:rPr dirty="0" spc="-55"/>
              <a:t>r</a:t>
            </a:r>
            <a:r>
              <a:rPr dirty="0" spc="30"/>
              <a:t>ning</a:t>
            </a:r>
            <a:r>
              <a:rPr dirty="0" spc="-160"/>
              <a:t> </a:t>
            </a:r>
            <a:r>
              <a:rPr dirty="0"/>
              <a:t>Options</a:t>
            </a:r>
            <a:r>
              <a:rPr dirty="0" spc="-160"/>
              <a:t> </a:t>
            </a:r>
            <a:r>
              <a:rPr dirty="0" spc="-295"/>
              <a:t>:</a:t>
            </a:r>
            <a:r>
              <a:rPr dirty="0" spc="-160"/>
              <a:t> </a:t>
            </a:r>
            <a:r>
              <a:rPr dirty="0" spc="-40"/>
              <a:t>Li</a:t>
            </a:r>
            <a:r>
              <a:rPr dirty="0" spc="-70"/>
              <a:t>v</a:t>
            </a:r>
            <a:r>
              <a:rPr dirty="0" spc="-90"/>
              <a:t>e</a:t>
            </a:r>
            <a:r>
              <a:rPr dirty="0" spc="-295"/>
              <a:t>,</a:t>
            </a:r>
            <a:r>
              <a:rPr dirty="0" spc="-160"/>
              <a:t> </a:t>
            </a:r>
            <a:r>
              <a:rPr dirty="0" spc="-20"/>
              <a:t>Onlin</a:t>
            </a:r>
            <a:r>
              <a:rPr dirty="0" spc="-45"/>
              <a:t>e</a:t>
            </a:r>
            <a:r>
              <a:rPr dirty="0" spc="-295"/>
              <a:t>,</a:t>
            </a:r>
            <a:r>
              <a:rPr dirty="0" spc="-160"/>
              <a:t> </a:t>
            </a:r>
            <a:r>
              <a:rPr dirty="0" spc="-30"/>
              <a:t>or</a:t>
            </a:r>
            <a:r>
              <a:rPr dirty="0" spc="-160"/>
              <a:t> </a:t>
            </a:r>
            <a:r>
              <a:rPr dirty="0" spc="40"/>
              <a:t>H</a:t>
            </a:r>
            <a:r>
              <a:rPr dirty="0" spc="-30"/>
              <a:t>yb</a:t>
            </a:r>
            <a:r>
              <a:rPr dirty="0" spc="-15"/>
              <a:t>r</a:t>
            </a:r>
            <a:r>
              <a:rPr dirty="0" spc="-25"/>
              <a:t>id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236" y="276606"/>
            <a:ext cx="7522768" cy="17399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8845" y="314811"/>
            <a:ext cx="7242809" cy="140843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3000" spc="-125" b="1" i="0">
                <a:solidFill>
                  <a:srgbClr val="ED312D"/>
                </a:solidFill>
                <a:latin typeface="Tahoma"/>
                <a:cs typeface="Tahoma"/>
              </a:rPr>
              <a:t>Build</a:t>
            </a:r>
            <a:r>
              <a:rPr dirty="0" sz="3000" spc="-390" b="1" i="0">
                <a:solidFill>
                  <a:srgbClr val="ED312D"/>
                </a:solidFill>
                <a:latin typeface="Tahoma"/>
                <a:cs typeface="Tahoma"/>
              </a:rPr>
              <a:t> </a:t>
            </a:r>
            <a:r>
              <a:rPr dirty="0" sz="3000" spc="-520" b="1" i="0">
                <a:solidFill>
                  <a:srgbClr val="ED312D"/>
                </a:solidFill>
                <a:latin typeface="Tahoma"/>
                <a:cs typeface="Tahoma"/>
              </a:rPr>
              <a:t>Y</a:t>
            </a:r>
            <a:r>
              <a:rPr dirty="0" sz="3000" spc="-140" b="1" i="0">
                <a:solidFill>
                  <a:srgbClr val="ED312D"/>
                </a:solidFill>
                <a:latin typeface="Tahoma"/>
                <a:cs typeface="Tahoma"/>
              </a:rPr>
              <a:t>our</a:t>
            </a:r>
            <a:r>
              <a:rPr dirty="0" sz="3000" spc="-270" b="1" i="0">
                <a:solidFill>
                  <a:srgbClr val="ED312D"/>
                </a:solidFill>
                <a:latin typeface="Tahoma"/>
                <a:cs typeface="Tahoma"/>
              </a:rPr>
              <a:t> </a:t>
            </a:r>
            <a:r>
              <a:rPr dirty="0" sz="3000" spc="-240" b="1" i="0">
                <a:solidFill>
                  <a:srgbClr val="ED312D"/>
                </a:solidFill>
                <a:latin typeface="Tahoma"/>
                <a:cs typeface="Tahoma"/>
              </a:rPr>
              <a:t>C</a:t>
            </a:r>
            <a:r>
              <a:rPr dirty="0" sz="3000" spc="-204" b="1" i="0">
                <a:solidFill>
                  <a:srgbClr val="ED312D"/>
                </a:solidFill>
                <a:latin typeface="Tahoma"/>
                <a:cs typeface="Tahoma"/>
              </a:rPr>
              <a:t>a</a:t>
            </a:r>
            <a:r>
              <a:rPr dirty="0" sz="3000" spc="-175" b="1" i="0">
                <a:solidFill>
                  <a:srgbClr val="ED312D"/>
                </a:solidFill>
                <a:latin typeface="Tahoma"/>
                <a:cs typeface="Tahoma"/>
              </a:rPr>
              <a:t>r</a:t>
            </a:r>
            <a:r>
              <a:rPr dirty="0" sz="3000" spc="-175" b="1" i="0">
                <a:solidFill>
                  <a:srgbClr val="ED312D"/>
                </a:solidFill>
                <a:latin typeface="Tahoma"/>
                <a:cs typeface="Tahoma"/>
              </a:rPr>
              <a:t>eer</a:t>
            </a:r>
            <a:endParaRPr sz="3000">
              <a:latin typeface="Tahoma"/>
              <a:cs typeface="Tahoma"/>
            </a:endParaRPr>
          </a:p>
          <a:p>
            <a:pPr algn="ctr" marL="12700" marR="5080">
              <a:lnSpc>
                <a:spcPct val="100800"/>
              </a:lnSpc>
            </a:pPr>
            <a:r>
              <a:rPr dirty="0" sz="3000" spc="-484" b="1" i="0">
                <a:solidFill>
                  <a:srgbClr val="ED312D"/>
                </a:solidFill>
                <a:latin typeface="Tahoma"/>
                <a:cs typeface="Tahoma"/>
              </a:rPr>
              <a:t>W</a:t>
            </a:r>
            <a:r>
              <a:rPr dirty="0" sz="3000" spc="-125" b="1" i="0">
                <a:solidFill>
                  <a:srgbClr val="ED312D"/>
                </a:solidFill>
                <a:latin typeface="Tahoma"/>
                <a:cs typeface="Tahoma"/>
              </a:rPr>
              <a:t>ith</a:t>
            </a:r>
            <a:r>
              <a:rPr dirty="0" sz="3000" spc="-390" b="1" i="0">
                <a:solidFill>
                  <a:srgbClr val="ED312D"/>
                </a:solidFill>
                <a:latin typeface="Tahoma"/>
                <a:cs typeface="Tahoma"/>
              </a:rPr>
              <a:t> </a:t>
            </a:r>
            <a:r>
              <a:rPr dirty="0" sz="3000" spc="-220" b="1" i="0">
                <a:solidFill>
                  <a:srgbClr val="ED312D"/>
                </a:solidFill>
                <a:latin typeface="Tahoma"/>
                <a:cs typeface="Tahoma"/>
              </a:rPr>
              <a:t>T</a:t>
            </a:r>
            <a:r>
              <a:rPr dirty="0" sz="3000" spc="-170" b="1" i="0">
                <a:solidFill>
                  <a:srgbClr val="ED312D"/>
                </a:solidFill>
                <a:latin typeface="Tahoma"/>
                <a:cs typeface="Tahoma"/>
              </a:rPr>
              <a:t>he</a:t>
            </a:r>
            <a:r>
              <a:rPr dirty="0" sz="3000" spc="-270" b="1" i="0">
                <a:solidFill>
                  <a:srgbClr val="ED312D"/>
                </a:solidFill>
                <a:latin typeface="Tahoma"/>
                <a:cs typeface="Tahoma"/>
              </a:rPr>
              <a:t> </a:t>
            </a:r>
            <a:r>
              <a:rPr dirty="0" sz="3000" spc="-120" b="1" i="0">
                <a:solidFill>
                  <a:srgbClr val="ED312D"/>
                </a:solidFill>
                <a:latin typeface="Tahoma"/>
                <a:cs typeface="Tahoma"/>
              </a:rPr>
              <a:t>M</a:t>
            </a:r>
            <a:r>
              <a:rPr dirty="0" sz="3000" spc="-160" b="1" i="0">
                <a:solidFill>
                  <a:srgbClr val="ED312D"/>
                </a:solidFill>
                <a:latin typeface="Tahoma"/>
                <a:cs typeface="Tahoma"/>
              </a:rPr>
              <a:t>ost</a:t>
            </a:r>
            <a:r>
              <a:rPr dirty="0" sz="3000" spc="-270" b="1" i="0">
                <a:solidFill>
                  <a:srgbClr val="ED312D"/>
                </a:solidFill>
                <a:latin typeface="Tahoma"/>
                <a:cs typeface="Tahoma"/>
              </a:rPr>
              <a:t> </a:t>
            </a:r>
            <a:r>
              <a:rPr dirty="0" sz="3000" spc="-185" b="1" i="0">
                <a:solidFill>
                  <a:srgbClr val="ED312D"/>
                </a:solidFill>
                <a:latin typeface="Tahoma"/>
                <a:cs typeface="Tahoma"/>
              </a:rPr>
              <a:t>in-</a:t>
            </a:r>
            <a:r>
              <a:rPr dirty="0" sz="3000" spc="-270" b="1" i="0">
                <a:solidFill>
                  <a:srgbClr val="ED312D"/>
                </a:solidFill>
                <a:latin typeface="Tahoma"/>
                <a:cs typeface="Tahoma"/>
              </a:rPr>
              <a:t> </a:t>
            </a:r>
            <a:r>
              <a:rPr dirty="0" sz="3000" spc="-175" b="1" i="0">
                <a:solidFill>
                  <a:srgbClr val="ED312D"/>
                </a:solidFill>
                <a:latin typeface="Tahoma"/>
                <a:cs typeface="Tahoma"/>
              </a:rPr>
              <a:t>Demand</a:t>
            </a:r>
            <a:r>
              <a:rPr dirty="0" sz="3000" spc="-270" b="1" i="0">
                <a:solidFill>
                  <a:srgbClr val="ED312D"/>
                </a:solidFill>
                <a:latin typeface="Tahoma"/>
                <a:cs typeface="Tahoma"/>
              </a:rPr>
              <a:t> </a:t>
            </a:r>
            <a:r>
              <a:rPr dirty="0" sz="3000" spc="-254" b="1" i="0">
                <a:solidFill>
                  <a:srgbClr val="ED312D"/>
                </a:solidFill>
                <a:latin typeface="Tahoma"/>
                <a:cs typeface="Tahoma"/>
              </a:rPr>
              <a:t>E</a:t>
            </a:r>
            <a:r>
              <a:rPr dirty="0" sz="3000" spc="-140" b="1" i="0">
                <a:solidFill>
                  <a:srgbClr val="ED312D"/>
                </a:solidFill>
                <a:latin typeface="Tahoma"/>
                <a:cs typeface="Tahoma"/>
              </a:rPr>
              <a:t>thi</a:t>
            </a:r>
            <a:r>
              <a:rPr dirty="0" sz="3000" spc="-155" b="1" i="0">
                <a:solidFill>
                  <a:srgbClr val="ED312D"/>
                </a:solidFill>
                <a:latin typeface="Tahoma"/>
                <a:cs typeface="Tahoma"/>
              </a:rPr>
              <a:t>c</a:t>
            </a:r>
            <a:r>
              <a:rPr dirty="0" sz="3000" spc="-140" b="1" i="0">
                <a:solidFill>
                  <a:srgbClr val="ED312D"/>
                </a:solidFill>
                <a:latin typeface="Tahoma"/>
                <a:cs typeface="Tahoma"/>
              </a:rPr>
              <a:t>al</a:t>
            </a:r>
            <a:r>
              <a:rPr dirty="0" sz="3000" spc="-270" b="1" i="0">
                <a:solidFill>
                  <a:srgbClr val="ED312D"/>
                </a:solidFill>
                <a:latin typeface="Tahoma"/>
                <a:cs typeface="Tahoma"/>
              </a:rPr>
              <a:t> </a:t>
            </a:r>
            <a:r>
              <a:rPr dirty="0" sz="3000" spc="-204" b="1" i="0">
                <a:solidFill>
                  <a:srgbClr val="ED312D"/>
                </a:solidFill>
                <a:latin typeface="Tahoma"/>
                <a:cs typeface="Tahoma"/>
              </a:rPr>
              <a:t>Hac</a:t>
            </a:r>
            <a:r>
              <a:rPr dirty="0" sz="3000" spc="-165" b="1" i="0">
                <a:solidFill>
                  <a:srgbClr val="ED312D"/>
                </a:solidFill>
                <a:latin typeface="Tahoma"/>
                <a:cs typeface="Tahoma"/>
              </a:rPr>
              <a:t>k</a:t>
            </a:r>
            <a:r>
              <a:rPr dirty="0" sz="3000" spc="-95" b="1" i="0">
                <a:solidFill>
                  <a:srgbClr val="ED312D"/>
                </a:solidFill>
                <a:latin typeface="Tahoma"/>
                <a:cs typeface="Tahoma"/>
              </a:rPr>
              <a:t>ing  </a:t>
            </a:r>
            <a:r>
              <a:rPr dirty="0" sz="3000" spc="-265" b="1" i="0">
                <a:solidFill>
                  <a:srgbClr val="ED312D"/>
                </a:solidFill>
                <a:latin typeface="Tahoma"/>
                <a:cs typeface="Tahoma"/>
              </a:rPr>
              <a:t>C</a:t>
            </a:r>
            <a:r>
              <a:rPr dirty="0" sz="3000" spc="-195" b="1" i="0">
                <a:solidFill>
                  <a:srgbClr val="ED312D"/>
                </a:solidFill>
                <a:latin typeface="Tahoma"/>
                <a:cs typeface="Tahoma"/>
              </a:rPr>
              <a:t>e</a:t>
            </a:r>
            <a:r>
              <a:rPr dirty="0" sz="3000" spc="-85" b="1" i="0">
                <a:solidFill>
                  <a:srgbClr val="ED312D"/>
                </a:solidFill>
                <a:latin typeface="Tahoma"/>
                <a:cs typeface="Tahoma"/>
              </a:rPr>
              <a:t>r</a:t>
            </a:r>
            <a:r>
              <a:rPr dirty="0" sz="3000" spc="-130" b="1" i="0">
                <a:solidFill>
                  <a:srgbClr val="ED312D"/>
                </a:solidFill>
                <a:latin typeface="Tahoma"/>
                <a:cs typeface="Tahoma"/>
              </a:rPr>
              <a:t>tifi</a:t>
            </a:r>
            <a:r>
              <a:rPr dirty="0" sz="3000" spc="-185" b="1" i="0">
                <a:solidFill>
                  <a:srgbClr val="ED312D"/>
                </a:solidFill>
                <a:latin typeface="Tahoma"/>
                <a:cs typeface="Tahoma"/>
              </a:rPr>
              <a:t>c</a:t>
            </a:r>
            <a:r>
              <a:rPr dirty="0" sz="3000" spc="-225" b="1" i="0">
                <a:solidFill>
                  <a:srgbClr val="ED312D"/>
                </a:solidFill>
                <a:latin typeface="Tahoma"/>
                <a:cs typeface="Tahoma"/>
              </a:rPr>
              <a:t>a</a:t>
            </a:r>
            <a:r>
              <a:rPr dirty="0" sz="3000" spc="-120" b="1" i="0">
                <a:solidFill>
                  <a:srgbClr val="ED312D"/>
                </a:solidFill>
                <a:latin typeface="Tahoma"/>
                <a:cs typeface="Tahoma"/>
              </a:rPr>
              <a:t>tion</a:t>
            </a:r>
            <a:r>
              <a:rPr dirty="0" sz="3000" spc="-270" b="1" i="0">
                <a:solidFill>
                  <a:srgbClr val="ED312D"/>
                </a:solidFill>
                <a:latin typeface="Tahoma"/>
                <a:cs typeface="Tahoma"/>
              </a:rPr>
              <a:t> </a:t>
            </a:r>
            <a:r>
              <a:rPr dirty="0" sz="3000" spc="-245" b="1" i="0">
                <a:solidFill>
                  <a:srgbClr val="ED312D"/>
                </a:solidFill>
                <a:latin typeface="Tahoma"/>
                <a:cs typeface="Tahoma"/>
              </a:rPr>
              <a:t>P</a:t>
            </a:r>
            <a:r>
              <a:rPr dirty="0" sz="3000" spc="-180" b="1" i="0">
                <a:solidFill>
                  <a:srgbClr val="ED312D"/>
                </a:solidFill>
                <a:latin typeface="Tahoma"/>
                <a:cs typeface="Tahoma"/>
              </a:rPr>
              <a:t>r</a:t>
            </a:r>
            <a:r>
              <a:rPr dirty="0" sz="3000" spc="-105" b="1" i="0">
                <a:solidFill>
                  <a:srgbClr val="ED312D"/>
                </a:solidFill>
                <a:latin typeface="Tahoma"/>
                <a:cs typeface="Tahoma"/>
              </a:rPr>
              <a:t>o</a:t>
            </a:r>
            <a:r>
              <a:rPr dirty="0" sz="3000" spc="-165" b="1" i="0">
                <a:solidFill>
                  <a:srgbClr val="ED312D"/>
                </a:solidFill>
                <a:latin typeface="Tahoma"/>
                <a:cs typeface="Tahoma"/>
              </a:rPr>
              <a:t>g</a:t>
            </a:r>
            <a:r>
              <a:rPr dirty="0" sz="3000" spc="-150" b="1" i="0">
                <a:solidFill>
                  <a:srgbClr val="ED312D"/>
                </a:solidFill>
                <a:latin typeface="Tahoma"/>
                <a:cs typeface="Tahoma"/>
              </a:rPr>
              <a:t>r</a:t>
            </a:r>
            <a:r>
              <a:rPr dirty="0" sz="3000" spc="-229" b="1" i="0">
                <a:solidFill>
                  <a:srgbClr val="ED312D"/>
                </a:solidFill>
                <a:latin typeface="Tahoma"/>
                <a:cs typeface="Tahoma"/>
              </a:rPr>
              <a:t>am</a:t>
            </a:r>
            <a:r>
              <a:rPr dirty="0" sz="3000" spc="-270" b="1" i="0">
                <a:solidFill>
                  <a:srgbClr val="ED312D"/>
                </a:solidFill>
                <a:latin typeface="Tahoma"/>
                <a:cs typeface="Tahoma"/>
              </a:rPr>
              <a:t> </a:t>
            </a:r>
            <a:r>
              <a:rPr dirty="0" sz="3000" spc="-585" b="1" i="0">
                <a:solidFill>
                  <a:srgbClr val="ED312D"/>
                </a:solidFill>
                <a:latin typeface="Tahoma"/>
                <a:cs typeface="Tahoma"/>
              </a:rPr>
              <a:t>I</a:t>
            </a:r>
            <a:r>
              <a:rPr dirty="0" sz="3000" spc="-150" b="1" i="0">
                <a:solidFill>
                  <a:srgbClr val="ED312D"/>
                </a:solidFill>
                <a:latin typeface="Tahoma"/>
                <a:cs typeface="Tahoma"/>
              </a:rPr>
              <a:t>n</a:t>
            </a:r>
            <a:r>
              <a:rPr dirty="0" sz="3000" spc="-390" b="1" i="0">
                <a:solidFill>
                  <a:srgbClr val="ED312D"/>
                </a:solidFill>
                <a:latin typeface="Tahoma"/>
                <a:cs typeface="Tahoma"/>
              </a:rPr>
              <a:t> </a:t>
            </a:r>
            <a:r>
              <a:rPr dirty="0" sz="3000" spc="-220" b="1" i="0">
                <a:solidFill>
                  <a:srgbClr val="ED312D"/>
                </a:solidFill>
                <a:latin typeface="Tahoma"/>
                <a:cs typeface="Tahoma"/>
              </a:rPr>
              <a:t>T</a:t>
            </a:r>
            <a:r>
              <a:rPr dirty="0" sz="3000" spc="-170" b="1" i="0">
                <a:solidFill>
                  <a:srgbClr val="ED312D"/>
                </a:solidFill>
                <a:latin typeface="Tahoma"/>
                <a:cs typeface="Tahoma"/>
              </a:rPr>
              <a:t>he</a:t>
            </a:r>
            <a:r>
              <a:rPr dirty="0" sz="3000" spc="-380" b="1" i="0">
                <a:solidFill>
                  <a:srgbClr val="ED312D"/>
                </a:solidFill>
                <a:latin typeface="Tahoma"/>
                <a:cs typeface="Tahoma"/>
              </a:rPr>
              <a:t> </a:t>
            </a:r>
            <a:r>
              <a:rPr dirty="0" sz="3000" spc="-425" b="1" i="0">
                <a:solidFill>
                  <a:srgbClr val="ED312D"/>
                </a:solidFill>
                <a:latin typeface="Tahoma"/>
                <a:cs typeface="Tahoma"/>
              </a:rPr>
              <a:t>W</a:t>
            </a:r>
            <a:r>
              <a:rPr dirty="0" sz="3000" spc="-220" b="1" i="0">
                <a:solidFill>
                  <a:srgbClr val="ED312D"/>
                </a:solidFill>
                <a:latin typeface="Tahoma"/>
                <a:cs typeface="Tahoma"/>
              </a:rPr>
              <a:t>ORLD</a:t>
            </a:r>
            <a:endParaRPr sz="30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9893" y="2328176"/>
            <a:ext cx="194310" cy="3124200"/>
            <a:chOff x="119893" y="2328176"/>
            <a:chExt cx="194310" cy="31242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893" y="2328176"/>
              <a:ext cx="173107" cy="24343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217" y="2885897"/>
              <a:ext cx="173106" cy="24343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2388" y="3463467"/>
              <a:ext cx="173107" cy="24343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561" y="4079138"/>
              <a:ext cx="173106" cy="24343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032" y="4656709"/>
              <a:ext cx="173107" cy="24343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504" y="5208879"/>
              <a:ext cx="173107" cy="2434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776"/>
            <a:ext cx="7559040" cy="10688320"/>
            <a:chOff x="0" y="3776"/>
            <a:chExt cx="7559040" cy="106883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776"/>
              <a:ext cx="7558595" cy="1068822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331" y="2651506"/>
              <a:ext cx="7226300" cy="34671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3677" y="2604302"/>
            <a:ext cx="6868159" cy="319341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400"/>
              </a:lnSpc>
              <a:spcBef>
                <a:spcPts val="95"/>
              </a:spcBef>
            </a:pPr>
            <a:r>
              <a:rPr dirty="0" sz="6900" spc="-515" b="1" i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dirty="0" sz="6900" spc="-400" b="1" i="0">
                <a:solidFill>
                  <a:srgbClr val="FFFFFF"/>
                </a:solidFill>
                <a:latin typeface="Tahoma"/>
                <a:cs typeface="Tahoma"/>
              </a:rPr>
              <a:t>he</a:t>
            </a:r>
            <a:r>
              <a:rPr dirty="0" sz="6900" spc="-625" b="1" i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6900" spc="-500" b="1" i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dirty="0" sz="6900" spc="-320" b="1" i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dirty="0" sz="6900" spc="-455" b="1" i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dirty="0" sz="6900" spc="-270" b="1" i="0">
                <a:solidFill>
                  <a:srgbClr val="FFFFFF"/>
                </a:solidFill>
                <a:latin typeface="Tahoma"/>
                <a:cs typeface="Tahoma"/>
              </a:rPr>
              <a:t>clo</a:t>
            </a:r>
            <a:r>
              <a:rPr dirty="0" sz="6900" spc="-330" b="1" i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dirty="0" sz="6900" spc="-280" b="1" i="0">
                <a:solidFill>
                  <a:srgbClr val="FFFFFF"/>
                </a:solidFill>
                <a:latin typeface="Tahoma"/>
                <a:cs typeface="Tahoma"/>
              </a:rPr>
              <a:t>edia  </a:t>
            </a:r>
            <a:r>
              <a:rPr dirty="0" sz="6900" spc="-280" b="1" i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endParaRPr sz="69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dirty="0" sz="6900" spc="-595" b="1" i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6900" spc="-335" b="1" i="0">
                <a:solidFill>
                  <a:srgbClr val="FFFFFF"/>
                </a:solidFill>
                <a:latin typeface="Tahoma"/>
                <a:cs typeface="Tahoma"/>
              </a:rPr>
              <a:t>thi</a:t>
            </a:r>
            <a:r>
              <a:rPr dirty="0" sz="6900" spc="-365" b="1" i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dirty="0" sz="6900" spc="-325" b="1" i="0">
                <a:solidFill>
                  <a:srgbClr val="FFFFFF"/>
                </a:solidFill>
                <a:latin typeface="Tahoma"/>
                <a:cs typeface="Tahoma"/>
              </a:rPr>
              <a:t>al</a:t>
            </a:r>
            <a:r>
              <a:rPr dirty="0" sz="6900" spc="-625" b="1" i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6900" spc="-480" b="1" i="0">
                <a:solidFill>
                  <a:srgbClr val="FFFFFF"/>
                </a:solidFill>
                <a:latin typeface="Tahoma"/>
                <a:cs typeface="Tahoma"/>
              </a:rPr>
              <a:t>Hac</a:t>
            </a:r>
            <a:r>
              <a:rPr dirty="0" sz="6900" spc="-395" b="1" i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dirty="0" sz="6900" spc="-280" b="1" i="0">
                <a:solidFill>
                  <a:srgbClr val="FFFFFF"/>
                </a:solidFill>
                <a:latin typeface="Tahoma"/>
                <a:cs typeface="Tahoma"/>
              </a:rPr>
              <a:t>ing</a:t>
            </a:r>
            <a:endParaRPr sz="6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14" y="5235918"/>
            <a:ext cx="3552190" cy="1216660"/>
          </a:xfrm>
          <a:custGeom>
            <a:avLst/>
            <a:gdLst/>
            <a:ahLst/>
            <a:cxnLst/>
            <a:rect l="l" t="t" r="r" b="b"/>
            <a:pathLst>
              <a:path w="3552190" h="1216660">
                <a:moveTo>
                  <a:pt x="3551821" y="0"/>
                </a:moveTo>
                <a:lnTo>
                  <a:pt x="0" y="0"/>
                </a:lnTo>
                <a:lnTo>
                  <a:pt x="0" y="1216050"/>
                </a:lnTo>
                <a:lnTo>
                  <a:pt x="3551821" y="1216050"/>
                </a:lnTo>
                <a:lnTo>
                  <a:pt x="3551821" y="0"/>
                </a:lnTo>
                <a:close/>
              </a:path>
            </a:pathLst>
          </a:custGeom>
          <a:solidFill>
            <a:srgbClr val="ED31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601" y="749718"/>
            <a:ext cx="534035" cy="534035"/>
          </a:xfrm>
          <a:custGeom>
            <a:avLst/>
            <a:gdLst/>
            <a:ahLst/>
            <a:cxnLst/>
            <a:rect l="l" t="t" r="r" b="b"/>
            <a:pathLst>
              <a:path w="534035" h="534035">
                <a:moveTo>
                  <a:pt x="153784" y="0"/>
                </a:moveTo>
                <a:lnTo>
                  <a:pt x="76885" y="0"/>
                </a:lnTo>
                <a:lnTo>
                  <a:pt x="0" y="0"/>
                </a:lnTo>
                <a:lnTo>
                  <a:pt x="0" y="76885"/>
                </a:lnTo>
                <a:lnTo>
                  <a:pt x="0" y="153784"/>
                </a:lnTo>
                <a:lnTo>
                  <a:pt x="153784" y="0"/>
                </a:lnTo>
                <a:close/>
              </a:path>
              <a:path w="534035" h="534035">
                <a:moveTo>
                  <a:pt x="384263" y="0"/>
                </a:moveTo>
                <a:lnTo>
                  <a:pt x="221919" y="0"/>
                </a:lnTo>
                <a:lnTo>
                  <a:pt x="0" y="221919"/>
                </a:lnTo>
                <a:lnTo>
                  <a:pt x="0" y="384263"/>
                </a:lnTo>
                <a:lnTo>
                  <a:pt x="384263" y="0"/>
                </a:lnTo>
                <a:close/>
              </a:path>
              <a:path w="534035" h="534035">
                <a:moveTo>
                  <a:pt x="533590" y="379806"/>
                </a:moveTo>
                <a:lnTo>
                  <a:pt x="379806" y="533590"/>
                </a:lnTo>
                <a:lnTo>
                  <a:pt x="533590" y="533590"/>
                </a:lnTo>
                <a:lnTo>
                  <a:pt x="533590" y="456692"/>
                </a:lnTo>
                <a:lnTo>
                  <a:pt x="533590" y="379806"/>
                </a:lnTo>
                <a:close/>
              </a:path>
              <a:path w="534035" h="534035">
                <a:moveTo>
                  <a:pt x="533590" y="149313"/>
                </a:moveTo>
                <a:lnTo>
                  <a:pt x="149326" y="533577"/>
                </a:lnTo>
                <a:lnTo>
                  <a:pt x="311670" y="533577"/>
                </a:lnTo>
                <a:lnTo>
                  <a:pt x="533590" y="311658"/>
                </a:lnTo>
                <a:lnTo>
                  <a:pt x="533590" y="149313"/>
                </a:lnTo>
                <a:close/>
              </a:path>
              <a:path w="534035" h="534035">
                <a:moveTo>
                  <a:pt x="533590" y="0"/>
                </a:moveTo>
                <a:lnTo>
                  <a:pt x="452424" y="0"/>
                </a:lnTo>
                <a:lnTo>
                  <a:pt x="12" y="452412"/>
                </a:lnTo>
                <a:lnTo>
                  <a:pt x="12" y="533577"/>
                </a:lnTo>
                <a:lnTo>
                  <a:pt x="81178" y="533577"/>
                </a:lnTo>
                <a:lnTo>
                  <a:pt x="533590" y="81165"/>
                </a:lnTo>
                <a:lnTo>
                  <a:pt x="533590" y="0"/>
                </a:lnTo>
                <a:close/>
              </a:path>
            </a:pathLst>
          </a:custGeom>
          <a:solidFill>
            <a:srgbClr val="000105">
              <a:alpha val="14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20464" y="683191"/>
            <a:ext cx="2521585" cy="10198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95"/>
              </a:spcBef>
            </a:pPr>
            <a:r>
              <a:rPr dirty="0" sz="2150" spc="-45">
                <a:solidFill>
                  <a:srgbClr val="221F1F"/>
                </a:solidFill>
                <a:latin typeface="Trebuchet MS"/>
                <a:cs typeface="Trebuchet MS"/>
              </a:rPr>
              <a:t>Build</a:t>
            </a:r>
            <a:r>
              <a:rPr dirty="0" sz="2150" spc="-225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2150" spc="-70">
                <a:solidFill>
                  <a:srgbClr val="221F1F"/>
                </a:solidFill>
                <a:latin typeface="Trebuchet MS"/>
                <a:cs typeface="Trebuchet MS"/>
              </a:rPr>
              <a:t>y</a:t>
            </a:r>
            <a:r>
              <a:rPr dirty="0" sz="2150" spc="-25">
                <a:solidFill>
                  <a:srgbClr val="221F1F"/>
                </a:solidFill>
                <a:latin typeface="Trebuchet MS"/>
                <a:cs typeface="Trebuchet MS"/>
              </a:rPr>
              <a:t>our</a:t>
            </a:r>
            <a:r>
              <a:rPr dirty="0" sz="2150" spc="-225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2150" spc="-100">
                <a:solidFill>
                  <a:srgbClr val="221F1F"/>
                </a:solidFill>
                <a:latin typeface="Trebuchet MS"/>
                <a:cs typeface="Trebuchet MS"/>
              </a:rPr>
              <a:t>career</a:t>
            </a:r>
            <a:r>
              <a:rPr dirty="0" sz="2150" spc="-225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2150" spc="-45">
                <a:solidFill>
                  <a:srgbClr val="221F1F"/>
                </a:solidFill>
                <a:latin typeface="Trebuchet MS"/>
                <a:cs typeface="Trebuchet MS"/>
              </a:rPr>
              <a:t>with  </a:t>
            </a:r>
            <a:r>
              <a:rPr dirty="0" sz="2150" spc="-65">
                <a:solidFill>
                  <a:srgbClr val="221F1F"/>
                </a:solidFill>
                <a:latin typeface="Trebuchet MS"/>
                <a:cs typeface="Trebuchet MS"/>
              </a:rPr>
              <a:t>the</a:t>
            </a:r>
            <a:r>
              <a:rPr dirty="0" sz="2150" spc="-19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2150" spc="-20">
                <a:solidFill>
                  <a:srgbClr val="221F1F"/>
                </a:solidFill>
                <a:latin typeface="Trebuchet MS"/>
                <a:cs typeface="Trebuchet MS"/>
              </a:rPr>
              <a:t>most</a:t>
            </a:r>
            <a:r>
              <a:rPr dirty="0" sz="2150" spc="-19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2150" spc="-25">
                <a:solidFill>
                  <a:srgbClr val="221F1F"/>
                </a:solidFill>
                <a:latin typeface="Trebuchet MS"/>
                <a:cs typeface="Trebuchet MS"/>
              </a:rPr>
              <a:t>in-demand  </a:t>
            </a:r>
            <a:r>
              <a:rPr dirty="0" sz="2150" spc="-70">
                <a:solidFill>
                  <a:srgbClr val="221F1F"/>
                </a:solidFill>
                <a:latin typeface="Trebuchet MS"/>
                <a:cs typeface="Trebuchet MS"/>
              </a:rPr>
              <a:t>cybersecurity</a:t>
            </a:r>
            <a:endParaRPr sz="215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3369" y="1762684"/>
            <a:ext cx="1438097" cy="20524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20435" y="1986241"/>
            <a:ext cx="2315210" cy="296037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2150" spc="-40">
                <a:solidFill>
                  <a:srgbClr val="221F1F"/>
                </a:solidFill>
                <a:latin typeface="Trebuchet MS"/>
                <a:cs typeface="Trebuchet MS"/>
              </a:rPr>
              <a:t>in</a:t>
            </a:r>
            <a:r>
              <a:rPr dirty="0" sz="2150" spc="-19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2150" spc="-65">
                <a:solidFill>
                  <a:srgbClr val="221F1F"/>
                </a:solidFill>
                <a:latin typeface="Trebuchet MS"/>
                <a:cs typeface="Trebuchet MS"/>
              </a:rPr>
              <a:t>the</a:t>
            </a:r>
            <a:r>
              <a:rPr dirty="0" sz="2150" spc="-19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2150" spc="-90">
                <a:solidFill>
                  <a:srgbClr val="221F1F"/>
                </a:solidFill>
                <a:latin typeface="Trebuchet MS"/>
                <a:cs typeface="Trebuchet MS"/>
              </a:rPr>
              <a:t>world:</a:t>
            </a:r>
            <a:endParaRPr sz="2150">
              <a:latin typeface="Trebuchet MS"/>
              <a:cs typeface="Trebuchet MS"/>
            </a:endParaRPr>
          </a:p>
          <a:p>
            <a:pPr marL="12700" marR="5080">
              <a:lnSpc>
                <a:spcPts val="3920"/>
              </a:lnSpc>
              <a:spcBef>
                <a:spcPts val="770"/>
              </a:spcBef>
            </a:pPr>
            <a:r>
              <a:rPr dirty="0" sz="3600" spc="-30" b="1">
                <a:solidFill>
                  <a:srgbClr val="221F1F"/>
                </a:solidFill>
                <a:latin typeface="Tahoma"/>
                <a:cs typeface="Tahoma"/>
              </a:rPr>
              <a:t>THE </a:t>
            </a:r>
            <a:r>
              <a:rPr dirty="0" sz="3600" spc="-2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3600" spc="-95" b="1">
                <a:solidFill>
                  <a:srgbClr val="221F1F"/>
                </a:solidFill>
                <a:latin typeface="Tahoma"/>
                <a:cs typeface="Tahoma"/>
              </a:rPr>
              <a:t>CE</a:t>
            </a:r>
            <a:r>
              <a:rPr dirty="0" sz="3600" spc="-345" b="1">
                <a:solidFill>
                  <a:srgbClr val="221F1F"/>
                </a:solidFill>
                <a:latin typeface="Tahoma"/>
                <a:cs typeface="Tahoma"/>
              </a:rPr>
              <a:t>R</a:t>
            </a:r>
            <a:r>
              <a:rPr dirty="0" sz="3600" spc="-204" b="1">
                <a:solidFill>
                  <a:srgbClr val="221F1F"/>
                </a:solidFill>
                <a:latin typeface="Tahoma"/>
                <a:cs typeface="Tahoma"/>
              </a:rPr>
              <a:t>TIFIED  </a:t>
            </a:r>
            <a:r>
              <a:rPr dirty="0" sz="3600" spc="-114" b="1">
                <a:solidFill>
                  <a:srgbClr val="221F1F"/>
                </a:solidFill>
                <a:latin typeface="Tahoma"/>
                <a:cs typeface="Tahoma"/>
              </a:rPr>
              <a:t>ETHICAL </a:t>
            </a:r>
            <a:r>
              <a:rPr dirty="0" sz="3600" spc="-11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3600" spc="-60" b="1">
                <a:solidFill>
                  <a:srgbClr val="221F1F"/>
                </a:solidFill>
                <a:latin typeface="Tahoma"/>
                <a:cs typeface="Tahoma"/>
              </a:rPr>
              <a:t>HACKER </a:t>
            </a:r>
            <a:r>
              <a:rPr dirty="0" sz="3600" spc="-5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3600" spc="-290" b="1">
                <a:solidFill>
                  <a:srgbClr val="221F1F"/>
                </a:solidFill>
                <a:latin typeface="Tahoma"/>
                <a:cs typeface="Tahoma"/>
              </a:rPr>
              <a:t>(CEH)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614" y="10218144"/>
            <a:ext cx="7546975" cy="6350"/>
          </a:xfrm>
          <a:custGeom>
            <a:avLst/>
            <a:gdLst/>
            <a:ahLst/>
            <a:cxnLst/>
            <a:rect l="l" t="t" r="r" b="b"/>
            <a:pathLst>
              <a:path w="7546975" h="6350">
                <a:moveTo>
                  <a:pt x="0" y="0"/>
                </a:moveTo>
                <a:lnTo>
                  <a:pt x="0" y="6349"/>
                </a:lnTo>
                <a:lnTo>
                  <a:pt x="7546390" y="6349"/>
                </a:lnTo>
                <a:lnTo>
                  <a:pt x="7546390" y="0"/>
                </a:lnTo>
                <a:lnTo>
                  <a:pt x="0" y="0"/>
                </a:lnTo>
                <a:close/>
              </a:path>
            </a:pathLst>
          </a:custGeom>
          <a:solidFill>
            <a:srgbClr val="2B2D3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3464" y="761200"/>
            <a:ext cx="2991853" cy="153720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3799146" y="996912"/>
            <a:ext cx="596900" cy="193675"/>
          </a:xfrm>
          <a:custGeom>
            <a:avLst/>
            <a:gdLst/>
            <a:ahLst/>
            <a:cxnLst/>
            <a:rect l="l" t="t" r="r" b="b"/>
            <a:pathLst>
              <a:path w="596900" h="193675">
                <a:moveTo>
                  <a:pt x="553981" y="129235"/>
                </a:moveTo>
                <a:lnTo>
                  <a:pt x="549307" y="129235"/>
                </a:lnTo>
                <a:lnTo>
                  <a:pt x="547123" y="129654"/>
                </a:lnTo>
                <a:lnTo>
                  <a:pt x="535122" y="143256"/>
                </a:lnTo>
                <a:lnTo>
                  <a:pt x="535122" y="147789"/>
                </a:lnTo>
                <a:lnTo>
                  <a:pt x="549307" y="161645"/>
                </a:lnTo>
                <a:lnTo>
                  <a:pt x="553981" y="161645"/>
                </a:lnTo>
                <a:lnTo>
                  <a:pt x="568243" y="147789"/>
                </a:lnTo>
                <a:lnTo>
                  <a:pt x="568243" y="143256"/>
                </a:lnTo>
                <a:lnTo>
                  <a:pt x="553981" y="129235"/>
                </a:lnTo>
                <a:close/>
              </a:path>
              <a:path w="596900" h="193675">
                <a:moveTo>
                  <a:pt x="594226" y="33324"/>
                </a:moveTo>
                <a:lnTo>
                  <a:pt x="558693" y="33324"/>
                </a:lnTo>
                <a:lnTo>
                  <a:pt x="562769" y="34645"/>
                </a:lnTo>
                <a:lnTo>
                  <a:pt x="568942" y="39928"/>
                </a:lnTo>
                <a:lnTo>
                  <a:pt x="570478" y="43484"/>
                </a:lnTo>
                <a:lnTo>
                  <a:pt x="570478" y="51612"/>
                </a:lnTo>
                <a:lnTo>
                  <a:pt x="552000" y="72529"/>
                </a:lnTo>
                <a:lnTo>
                  <a:pt x="549587" y="74460"/>
                </a:lnTo>
                <a:lnTo>
                  <a:pt x="545243" y="78447"/>
                </a:lnTo>
                <a:lnTo>
                  <a:pt x="543516" y="80657"/>
                </a:lnTo>
                <a:lnTo>
                  <a:pt x="540951" y="85458"/>
                </a:lnTo>
                <a:lnTo>
                  <a:pt x="540544" y="88290"/>
                </a:lnTo>
                <a:lnTo>
                  <a:pt x="541014" y="91541"/>
                </a:lnTo>
                <a:lnTo>
                  <a:pt x="542945" y="108000"/>
                </a:lnTo>
                <a:lnTo>
                  <a:pt x="562147" y="108000"/>
                </a:lnTo>
                <a:lnTo>
                  <a:pt x="564687" y="93472"/>
                </a:lnTo>
                <a:lnTo>
                  <a:pt x="565094" y="91376"/>
                </a:lnTo>
                <a:lnTo>
                  <a:pt x="566160" y="89458"/>
                </a:lnTo>
                <a:lnTo>
                  <a:pt x="569615" y="86004"/>
                </a:lnTo>
                <a:lnTo>
                  <a:pt x="571659" y="84264"/>
                </a:lnTo>
                <a:lnTo>
                  <a:pt x="578911" y="78841"/>
                </a:lnTo>
                <a:lnTo>
                  <a:pt x="584194" y="74777"/>
                </a:lnTo>
                <a:lnTo>
                  <a:pt x="596482" y="51612"/>
                </a:lnTo>
                <a:lnTo>
                  <a:pt x="596420" y="40741"/>
                </a:lnTo>
                <a:lnTo>
                  <a:pt x="595523" y="36233"/>
                </a:lnTo>
                <a:lnTo>
                  <a:pt x="594226" y="33324"/>
                </a:lnTo>
                <a:close/>
              </a:path>
              <a:path w="596900" h="193675">
                <a:moveTo>
                  <a:pt x="562249" y="11176"/>
                </a:moveTo>
                <a:lnTo>
                  <a:pt x="551746" y="11176"/>
                </a:lnTo>
                <a:lnTo>
                  <a:pt x="547631" y="11569"/>
                </a:lnTo>
                <a:lnTo>
                  <a:pt x="516122" y="26212"/>
                </a:lnTo>
                <a:lnTo>
                  <a:pt x="523539" y="37795"/>
                </a:lnTo>
                <a:lnTo>
                  <a:pt x="524822" y="40030"/>
                </a:lnTo>
                <a:lnTo>
                  <a:pt x="526752" y="41148"/>
                </a:lnTo>
                <a:lnTo>
                  <a:pt x="530486" y="41148"/>
                </a:lnTo>
                <a:lnTo>
                  <a:pt x="531705" y="40741"/>
                </a:lnTo>
                <a:lnTo>
                  <a:pt x="534271" y="39116"/>
                </a:lnTo>
                <a:lnTo>
                  <a:pt x="535833" y="38214"/>
                </a:lnTo>
                <a:lnTo>
                  <a:pt x="539552" y="36233"/>
                </a:lnTo>
                <a:lnTo>
                  <a:pt x="541675" y="35356"/>
                </a:lnTo>
                <a:lnTo>
                  <a:pt x="546755" y="33731"/>
                </a:lnTo>
                <a:lnTo>
                  <a:pt x="549892" y="33324"/>
                </a:lnTo>
                <a:lnTo>
                  <a:pt x="594226" y="33324"/>
                </a:lnTo>
                <a:lnTo>
                  <a:pt x="591662" y="27571"/>
                </a:lnTo>
                <a:lnTo>
                  <a:pt x="588931" y="23863"/>
                </a:lnTo>
                <a:lnTo>
                  <a:pt x="581896" y="17691"/>
                </a:lnTo>
                <a:lnTo>
                  <a:pt x="577654" y="15328"/>
                </a:lnTo>
                <a:lnTo>
                  <a:pt x="567773" y="12001"/>
                </a:lnTo>
                <a:lnTo>
                  <a:pt x="562249" y="11176"/>
                </a:lnTo>
                <a:close/>
              </a:path>
              <a:path w="596900" h="193675">
                <a:moveTo>
                  <a:pt x="474873" y="0"/>
                </a:moveTo>
                <a:lnTo>
                  <a:pt x="458464" y="13068"/>
                </a:lnTo>
                <a:lnTo>
                  <a:pt x="458668" y="15379"/>
                </a:lnTo>
                <a:lnTo>
                  <a:pt x="459125" y="16700"/>
                </a:lnTo>
                <a:lnTo>
                  <a:pt x="459938" y="18186"/>
                </a:lnTo>
                <a:lnTo>
                  <a:pt x="464150" y="27087"/>
                </a:lnTo>
                <a:lnTo>
                  <a:pt x="475814" y="65867"/>
                </a:lnTo>
                <a:lnTo>
                  <a:pt x="478530" y="96520"/>
                </a:lnTo>
                <a:lnTo>
                  <a:pt x="478228" y="106802"/>
                </a:lnTo>
                <a:lnTo>
                  <a:pt x="471035" y="147160"/>
                </a:lnTo>
                <a:lnTo>
                  <a:pt x="459125" y="176441"/>
                </a:lnTo>
                <a:lnTo>
                  <a:pt x="458668" y="177749"/>
                </a:lnTo>
                <a:lnTo>
                  <a:pt x="474873" y="193141"/>
                </a:lnTo>
                <a:lnTo>
                  <a:pt x="478447" y="187343"/>
                </a:lnTo>
                <a:lnTo>
                  <a:pt x="498444" y="138125"/>
                </a:lnTo>
                <a:lnTo>
                  <a:pt x="502607" y="106802"/>
                </a:lnTo>
                <a:lnTo>
                  <a:pt x="502603" y="86237"/>
                </a:lnTo>
                <a:lnTo>
                  <a:pt x="493974" y="38950"/>
                </a:lnTo>
                <a:lnTo>
                  <a:pt x="478447" y="5758"/>
                </a:lnTo>
                <a:lnTo>
                  <a:pt x="474873" y="0"/>
                </a:lnTo>
                <a:close/>
              </a:path>
              <a:path w="596900" h="193675">
                <a:moveTo>
                  <a:pt x="342183" y="12801"/>
                </a:moveTo>
                <a:lnTo>
                  <a:pt x="311500" y="12801"/>
                </a:lnTo>
                <a:lnTo>
                  <a:pt x="311500" y="160223"/>
                </a:lnTo>
                <a:lnTo>
                  <a:pt x="342183" y="160223"/>
                </a:lnTo>
                <a:lnTo>
                  <a:pt x="342183" y="96723"/>
                </a:lnTo>
                <a:lnTo>
                  <a:pt x="437789" y="96723"/>
                </a:lnTo>
                <a:lnTo>
                  <a:pt x="437789" y="75387"/>
                </a:lnTo>
                <a:lnTo>
                  <a:pt x="342183" y="75387"/>
                </a:lnTo>
                <a:lnTo>
                  <a:pt x="342183" y="12801"/>
                </a:lnTo>
                <a:close/>
              </a:path>
              <a:path w="596900" h="193675">
                <a:moveTo>
                  <a:pt x="437789" y="96723"/>
                </a:moveTo>
                <a:lnTo>
                  <a:pt x="407106" y="96723"/>
                </a:lnTo>
                <a:lnTo>
                  <a:pt x="407106" y="160223"/>
                </a:lnTo>
                <a:lnTo>
                  <a:pt x="437789" y="160223"/>
                </a:lnTo>
                <a:lnTo>
                  <a:pt x="437789" y="96723"/>
                </a:lnTo>
                <a:close/>
              </a:path>
              <a:path w="596900" h="193675">
                <a:moveTo>
                  <a:pt x="437789" y="12801"/>
                </a:moveTo>
                <a:lnTo>
                  <a:pt x="407106" y="12801"/>
                </a:lnTo>
                <a:lnTo>
                  <a:pt x="407106" y="75387"/>
                </a:lnTo>
                <a:lnTo>
                  <a:pt x="437789" y="75387"/>
                </a:lnTo>
                <a:lnTo>
                  <a:pt x="437789" y="12801"/>
                </a:lnTo>
                <a:close/>
              </a:path>
              <a:path w="596900" h="193675">
                <a:moveTo>
                  <a:pt x="288742" y="12801"/>
                </a:moveTo>
                <a:lnTo>
                  <a:pt x="194863" y="12801"/>
                </a:lnTo>
                <a:lnTo>
                  <a:pt x="194863" y="160223"/>
                </a:lnTo>
                <a:lnTo>
                  <a:pt x="288742" y="160223"/>
                </a:lnTo>
                <a:lnTo>
                  <a:pt x="288742" y="136347"/>
                </a:lnTo>
                <a:lnTo>
                  <a:pt x="225546" y="136347"/>
                </a:lnTo>
                <a:lnTo>
                  <a:pt x="225546" y="97637"/>
                </a:lnTo>
                <a:lnTo>
                  <a:pt x="274721" y="97637"/>
                </a:lnTo>
                <a:lnTo>
                  <a:pt x="274721" y="74574"/>
                </a:lnTo>
                <a:lnTo>
                  <a:pt x="225546" y="74574"/>
                </a:lnTo>
                <a:lnTo>
                  <a:pt x="225546" y="36677"/>
                </a:lnTo>
                <a:lnTo>
                  <a:pt x="288742" y="36677"/>
                </a:lnTo>
                <a:lnTo>
                  <a:pt x="288742" y="12801"/>
                </a:lnTo>
                <a:close/>
              </a:path>
              <a:path w="596900" h="193675">
                <a:moveTo>
                  <a:pt x="131096" y="11176"/>
                </a:moveTo>
                <a:lnTo>
                  <a:pt x="118422" y="11176"/>
                </a:lnTo>
                <a:lnTo>
                  <a:pt x="111602" y="12001"/>
                </a:lnTo>
                <a:lnTo>
                  <a:pt x="68587" y="36779"/>
                </a:lnTo>
                <a:lnTo>
                  <a:pt x="53322" y="72186"/>
                </a:lnTo>
                <a:lnTo>
                  <a:pt x="52522" y="86461"/>
                </a:lnTo>
                <a:lnTo>
                  <a:pt x="52833" y="94484"/>
                </a:lnTo>
                <a:lnTo>
                  <a:pt x="67369" y="135248"/>
                </a:lnTo>
                <a:lnTo>
                  <a:pt x="100990" y="158676"/>
                </a:lnTo>
                <a:lnTo>
                  <a:pt x="123946" y="161848"/>
                </a:lnTo>
                <a:lnTo>
                  <a:pt x="132776" y="161479"/>
                </a:lnTo>
                <a:lnTo>
                  <a:pt x="172954" y="144029"/>
                </a:lnTo>
                <a:lnTo>
                  <a:pt x="177693" y="138684"/>
                </a:lnTo>
                <a:lnTo>
                  <a:pt x="175501" y="136347"/>
                </a:lnTo>
                <a:lnTo>
                  <a:pt x="120047" y="136347"/>
                </a:lnTo>
                <a:lnTo>
                  <a:pt x="114586" y="135242"/>
                </a:lnTo>
                <a:lnTo>
                  <a:pt x="84818" y="101447"/>
                </a:lnTo>
                <a:lnTo>
                  <a:pt x="83713" y="78600"/>
                </a:lnTo>
                <a:lnTo>
                  <a:pt x="84729" y="71589"/>
                </a:lnTo>
                <a:lnTo>
                  <a:pt x="113748" y="37896"/>
                </a:lnTo>
                <a:lnTo>
                  <a:pt x="119412" y="36779"/>
                </a:lnTo>
                <a:lnTo>
                  <a:pt x="171328" y="36779"/>
                </a:lnTo>
                <a:lnTo>
                  <a:pt x="175864" y="30581"/>
                </a:lnTo>
                <a:lnTo>
                  <a:pt x="136227" y="11645"/>
                </a:lnTo>
                <a:lnTo>
                  <a:pt x="131096" y="11176"/>
                </a:lnTo>
                <a:close/>
              </a:path>
              <a:path w="596900" h="193675">
                <a:moveTo>
                  <a:pt x="163024" y="123952"/>
                </a:moveTo>
                <a:lnTo>
                  <a:pt x="160383" y="123952"/>
                </a:lnTo>
                <a:lnTo>
                  <a:pt x="159506" y="124155"/>
                </a:lnTo>
                <a:lnTo>
                  <a:pt x="157881" y="124968"/>
                </a:lnTo>
                <a:lnTo>
                  <a:pt x="157106" y="125476"/>
                </a:lnTo>
                <a:lnTo>
                  <a:pt x="156357" y="126085"/>
                </a:lnTo>
                <a:lnTo>
                  <a:pt x="154185" y="128054"/>
                </a:lnTo>
                <a:lnTo>
                  <a:pt x="152039" y="129679"/>
                </a:lnTo>
                <a:lnTo>
                  <a:pt x="129331" y="136347"/>
                </a:lnTo>
                <a:lnTo>
                  <a:pt x="175501" y="136347"/>
                </a:lnTo>
                <a:lnTo>
                  <a:pt x="164447" y="124561"/>
                </a:lnTo>
                <a:lnTo>
                  <a:pt x="163024" y="123952"/>
                </a:lnTo>
                <a:close/>
              </a:path>
              <a:path w="596900" h="193675">
                <a:moveTo>
                  <a:pt x="171328" y="36779"/>
                </a:moveTo>
                <a:lnTo>
                  <a:pt x="131122" y="36779"/>
                </a:lnTo>
                <a:lnTo>
                  <a:pt x="135719" y="37350"/>
                </a:lnTo>
                <a:lnTo>
                  <a:pt x="142958" y="39662"/>
                </a:lnTo>
                <a:lnTo>
                  <a:pt x="145981" y="40944"/>
                </a:lnTo>
                <a:lnTo>
                  <a:pt x="150781" y="43789"/>
                </a:lnTo>
                <a:lnTo>
                  <a:pt x="152813" y="45072"/>
                </a:lnTo>
                <a:lnTo>
                  <a:pt x="156141" y="47383"/>
                </a:lnTo>
                <a:lnTo>
                  <a:pt x="157779" y="47955"/>
                </a:lnTo>
                <a:lnTo>
                  <a:pt x="161030" y="47955"/>
                </a:lnTo>
                <a:lnTo>
                  <a:pt x="162313" y="47612"/>
                </a:lnTo>
                <a:lnTo>
                  <a:pt x="164218" y="46266"/>
                </a:lnTo>
                <a:lnTo>
                  <a:pt x="164993" y="45478"/>
                </a:lnTo>
                <a:lnTo>
                  <a:pt x="165602" y="44602"/>
                </a:lnTo>
                <a:lnTo>
                  <a:pt x="171328" y="36779"/>
                </a:lnTo>
                <a:close/>
              </a:path>
              <a:path w="596900" h="193675">
                <a:moveTo>
                  <a:pt x="27833" y="0"/>
                </a:moveTo>
                <a:lnTo>
                  <a:pt x="8630" y="38950"/>
                </a:lnTo>
                <a:lnTo>
                  <a:pt x="426" y="79590"/>
                </a:lnTo>
                <a:lnTo>
                  <a:pt x="0" y="106802"/>
                </a:lnTo>
                <a:lnTo>
                  <a:pt x="426" y="113538"/>
                </a:lnTo>
                <a:lnTo>
                  <a:pt x="8630" y="154178"/>
                </a:lnTo>
                <a:lnTo>
                  <a:pt x="27833" y="193141"/>
                </a:lnTo>
                <a:lnTo>
                  <a:pt x="40228" y="185724"/>
                </a:lnTo>
                <a:lnTo>
                  <a:pt x="41041" y="185254"/>
                </a:lnTo>
                <a:lnTo>
                  <a:pt x="44241" y="179984"/>
                </a:lnTo>
                <a:lnTo>
                  <a:pt x="44038" y="177749"/>
                </a:lnTo>
                <a:lnTo>
                  <a:pt x="43581" y="176441"/>
                </a:lnTo>
                <a:lnTo>
                  <a:pt x="42768" y="174955"/>
                </a:lnTo>
                <a:lnTo>
                  <a:pt x="38558" y="166006"/>
                </a:lnTo>
                <a:lnTo>
                  <a:pt x="26892" y="127172"/>
                </a:lnTo>
                <a:lnTo>
                  <a:pt x="24175" y="96520"/>
                </a:lnTo>
                <a:lnTo>
                  <a:pt x="24477" y="86237"/>
                </a:lnTo>
                <a:lnTo>
                  <a:pt x="31676" y="45884"/>
                </a:lnTo>
                <a:lnTo>
                  <a:pt x="43581" y="16700"/>
                </a:lnTo>
                <a:lnTo>
                  <a:pt x="44038" y="15379"/>
                </a:lnTo>
                <a:lnTo>
                  <a:pt x="41041" y="7785"/>
                </a:lnTo>
                <a:lnTo>
                  <a:pt x="27833" y="0"/>
                </a:lnTo>
                <a:close/>
              </a:path>
            </a:pathLst>
          </a:custGeom>
          <a:solidFill>
            <a:srgbClr val="2B2D3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93096" y="1404709"/>
            <a:ext cx="3362858" cy="144322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3794315" y="1593532"/>
            <a:ext cx="3362960" cy="504190"/>
            <a:chOff x="3794315" y="1593532"/>
            <a:chExt cx="3362960" cy="50419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95687" y="1593532"/>
              <a:ext cx="3357161" cy="1400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94315" y="1776412"/>
              <a:ext cx="3362858" cy="1400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99344" y="1959292"/>
              <a:ext cx="3348621" cy="13837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779646" y="2089315"/>
            <a:ext cx="33572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81020" algn="l"/>
              </a:tabLst>
            </a:pPr>
            <a:r>
              <a:rPr dirty="0" sz="1200" spc="-40">
                <a:solidFill>
                  <a:srgbClr val="221F1F"/>
                </a:solidFill>
                <a:latin typeface="Trebuchet MS"/>
                <a:cs typeface="Trebuchet MS"/>
              </a:rPr>
              <a:t>other</a:t>
            </a:r>
            <a:r>
              <a:rPr dirty="0" sz="1200" spc="-4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221F1F"/>
                </a:solidFill>
                <a:latin typeface="Trebuchet MS"/>
                <a:cs typeface="Trebuchet MS"/>
              </a:rPr>
              <a:t>critical</a:t>
            </a:r>
            <a:r>
              <a:rPr dirty="0" sz="120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21F1F"/>
                </a:solidFill>
                <a:latin typeface="Trebuchet MS"/>
                <a:cs typeface="Trebuchet MS"/>
              </a:rPr>
              <a:t>data</a:t>
            </a:r>
            <a:r>
              <a:rPr dirty="0" sz="120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221F1F"/>
                </a:solidFill>
                <a:latin typeface="Trebuchet MS"/>
                <a:cs typeface="Trebuchet MS"/>
              </a:rPr>
              <a:t>on</a:t>
            </a:r>
            <a:r>
              <a:rPr dirty="0" sz="120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221F1F"/>
                </a:solidFill>
                <a:latin typeface="Trebuchet MS"/>
                <a:cs typeface="Trebuchet MS"/>
              </a:rPr>
              <a:t>secured</a:t>
            </a:r>
            <a:r>
              <a:rPr dirty="0" sz="120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221F1F"/>
                </a:solidFill>
                <a:latin typeface="Trebuchet MS"/>
                <a:cs typeface="Trebuchet MS"/>
              </a:rPr>
              <a:t>systems.</a:t>
            </a:r>
            <a:r>
              <a:rPr dirty="0" sz="120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221F1F"/>
                </a:solidFill>
                <a:latin typeface="Trebuchet MS"/>
                <a:cs typeface="Trebuchet MS"/>
              </a:rPr>
              <a:t>A</a:t>
            </a:r>
            <a:r>
              <a:rPr dirty="0" sz="1200">
                <a:solidFill>
                  <a:srgbClr val="221F1F"/>
                </a:solidFill>
                <a:latin typeface="Trebuchet MS"/>
                <a:cs typeface="Trebuchet MS"/>
              </a:rPr>
              <a:t>	</a:t>
            </a:r>
            <a:r>
              <a:rPr dirty="0" sz="1200" spc="-30">
                <a:solidFill>
                  <a:srgbClr val="221F1F"/>
                </a:solidFill>
                <a:latin typeface="Trebuchet MS"/>
                <a:cs typeface="Trebuchet MS"/>
              </a:rPr>
              <a:t>CEH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799344" y="2325052"/>
            <a:ext cx="3359150" cy="321310"/>
            <a:chOff x="3799344" y="2325052"/>
            <a:chExt cx="3359150" cy="321310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99344" y="2507932"/>
              <a:ext cx="3359061" cy="13837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01630" y="2325052"/>
              <a:ext cx="3351822" cy="140055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97820" y="2690812"/>
            <a:ext cx="3350133" cy="11353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799344" y="2867749"/>
            <a:ext cx="3354095" cy="144322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793401" y="3056572"/>
            <a:ext cx="3360039" cy="13837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799357" y="3239452"/>
            <a:ext cx="3350882" cy="138379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3797973" y="3422332"/>
            <a:ext cx="3358515" cy="296545"/>
            <a:chOff x="3797973" y="3422332"/>
            <a:chExt cx="3358515" cy="296545"/>
          </a:xfrm>
        </p:grpSpPr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97985" y="3605212"/>
              <a:ext cx="3356000" cy="11346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97973" y="3422332"/>
              <a:ext cx="3357981" cy="140055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801630" y="3788092"/>
            <a:ext cx="2504465" cy="138379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724495" y="5400041"/>
            <a:ext cx="1953895" cy="6013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90"/>
              </a:spcBef>
            </a:pPr>
            <a:r>
              <a:rPr dirty="0" sz="1850" spc="-70" b="1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1850" spc="-8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50" spc="40" b="1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dirty="0" sz="1850" spc="-85" b="1">
                <a:solidFill>
                  <a:srgbClr val="FFFFFF"/>
                </a:solidFill>
                <a:latin typeface="Tahoma"/>
                <a:cs typeface="Tahoma"/>
              </a:rPr>
              <a:t>orl</a:t>
            </a:r>
            <a:r>
              <a:rPr dirty="0" sz="1850" spc="-110" b="1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dirty="0" sz="1850" spc="-80" b="1">
                <a:solidFill>
                  <a:srgbClr val="FFFFFF"/>
                </a:solidFill>
                <a:latin typeface="Tahoma"/>
                <a:cs typeface="Tahoma"/>
              </a:rPr>
              <a:t>’</a:t>
            </a:r>
            <a:r>
              <a:rPr dirty="0" sz="1850" spc="-140" b="1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z="1850" spc="-8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50" spc="-70" b="1">
                <a:solidFill>
                  <a:srgbClr val="FFFFFF"/>
                </a:solidFill>
                <a:latin typeface="Tahoma"/>
                <a:cs typeface="Tahoma"/>
              </a:rPr>
              <a:t>No</a:t>
            </a:r>
            <a:r>
              <a:rPr dirty="0" sz="1850" spc="-30" b="1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dirty="0" sz="1850" spc="-8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50" spc="-55" b="1">
                <a:solidFill>
                  <a:srgbClr val="FFFFFF"/>
                </a:solidFill>
                <a:latin typeface="Tahoma"/>
                <a:cs typeface="Tahoma"/>
              </a:rPr>
              <a:t>1  </a:t>
            </a:r>
            <a:r>
              <a:rPr dirty="0" sz="1850" spc="-90" b="1">
                <a:solidFill>
                  <a:srgbClr val="FFFFFF"/>
                </a:solidFill>
                <a:latin typeface="Tahoma"/>
                <a:cs typeface="Tahoma"/>
              </a:rPr>
              <a:t>Ethical</a:t>
            </a:r>
            <a:r>
              <a:rPr dirty="0" sz="1850" spc="-8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50" spc="-100" b="1">
                <a:solidFill>
                  <a:srgbClr val="FFFFFF"/>
                </a:solidFill>
                <a:latin typeface="Tahoma"/>
                <a:cs typeface="Tahoma"/>
              </a:rPr>
              <a:t>Hacking</a:t>
            </a:r>
            <a:endParaRPr sz="1850">
              <a:latin typeface="Tahoma"/>
              <a:cs typeface="Tahoma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44613" y="6049645"/>
            <a:ext cx="2672956" cy="180632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793616" y="4319549"/>
            <a:ext cx="3365995" cy="5685773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3568611" y="749719"/>
            <a:ext cx="0" cy="9252585"/>
          </a:xfrm>
          <a:custGeom>
            <a:avLst/>
            <a:gdLst/>
            <a:ahLst/>
            <a:cxnLst/>
            <a:rect l="l" t="t" r="r" b="b"/>
            <a:pathLst>
              <a:path w="0" h="9252585">
                <a:moveTo>
                  <a:pt x="0" y="0"/>
                </a:moveTo>
                <a:lnTo>
                  <a:pt x="0" y="9252000"/>
                </a:lnTo>
              </a:path>
            </a:pathLst>
          </a:custGeom>
          <a:ln w="6350">
            <a:solidFill>
              <a:srgbClr val="2B2D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883779" y="6775696"/>
            <a:ext cx="1673225" cy="52133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600" spc="-120" b="1">
                <a:solidFill>
                  <a:srgbClr val="221F1F"/>
                </a:solidFill>
                <a:latin typeface="Tahoma"/>
                <a:cs typeface="Tahoma"/>
              </a:rPr>
              <a:t>Ran</a:t>
            </a:r>
            <a:r>
              <a:rPr dirty="0" sz="1600" spc="-150" b="1">
                <a:solidFill>
                  <a:srgbClr val="221F1F"/>
                </a:solidFill>
                <a:latin typeface="Tahoma"/>
                <a:cs typeface="Tahoma"/>
              </a:rPr>
              <a:t>k</a:t>
            </a:r>
            <a:r>
              <a:rPr dirty="0" sz="1600" spc="-85" b="1">
                <a:solidFill>
                  <a:srgbClr val="221F1F"/>
                </a:solidFill>
                <a:latin typeface="Tahoma"/>
                <a:cs typeface="Tahoma"/>
              </a:rPr>
              <a:t>ed</a:t>
            </a:r>
            <a:r>
              <a:rPr dirty="0" sz="1600" spc="-7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600" spc="-225" b="1">
                <a:solidFill>
                  <a:srgbClr val="221F1F"/>
                </a:solidFill>
                <a:latin typeface="Tahoma"/>
                <a:cs typeface="Tahoma"/>
              </a:rPr>
              <a:t>#1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600" spc="-180" b="1">
                <a:solidFill>
                  <a:srgbClr val="221F1F"/>
                </a:solidFill>
                <a:latin typeface="Tahoma"/>
                <a:cs typeface="Tahoma"/>
              </a:rPr>
              <a:t>I</a:t>
            </a:r>
            <a:r>
              <a:rPr dirty="0" sz="1600" spc="-229" b="1">
                <a:solidFill>
                  <a:srgbClr val="221F1F"/>
                </a:solidFill>
                <a:latin typeface="Tahoma"/>
                <a:cs typeface="Tahoma"/>
              </a:rPr>
              <a:t>n</a:t>
            </a:r>
            <a:r>
              <a:rPr dirty="0" sz="1600" spc="-8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600" spc="-80" b="1">
                <a:solidFill>
                  <a:srgbClr val="221F1F"/>
                </a:solidFill>
                <a:latin typeface="Tahoma"/>
                <a:cs typeface="Tahoma"/>
              </a:rPr>
              <a:t>Ethical</a:t>
            </a:r>
            <a:r>
              <a:rPr dirty="0" sz="1600" spc="-7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600" spc="-90" b="1">
                <a:solidFill>
                  <a:srgbClr val="221F1F"/>
                </a:solidFill>
                <a:latin typeface="Tahoma"/>
                <a:cs typeface="Tahoma"/>
              </a:rPr>
              <a:t>Hacking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02868" y="7336434"/>
            <a:ext cx="2178634" cy="188353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00465" y="6828650"/>
            <a:ext cx="275314" cy="339661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00465" y="8034807"/>
            <a:ext cx="275314" cy="339661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12456" y="8047596"/>
            <a:ext cx="1715338" cy="187947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902868" y="8294890"/>
            <a:ext cx="2498090" cy="188353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00465" y="8993264"/>
            <a:ext cx="275314" cy="339648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858379" y="8940296"/>
            <a:ext cx="1376045" cy="2736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600" spc="-65" b="1">
                <a:solidFill>
                  <a:srgbClr val="221F1F"/>
                </a:solidFill>
                <a:latin typeface="Trebuchet MS"/>
                <a:cs typeface="Trebuchet MS"/>
              </a:rPr>
              <a:t>CEH</a:t>
            </a:r>
            <a:r>
              <a:rPr dirty="0" sz="1600" spc="-65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1600" spc="-45" b="1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1600" spc="-114" b="1">
                <a:solidFill>
                  <a:srgbClr val="221F1F"/>
                </a:solidFill>
                <a:latin typeface="Tahoma"/>
                <a:cs typeface="Tahoma"/>
              </a:rPr>
              <a:t>Ranks</a:t>
            </a:r>
            <a:r>
              <a:rPr dirty="0" sz="1600" spc="-7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600" spc="-170" b="1">
                <a:solidFill>
                  <a:srgbClr val="221F1F"/>
                </a:solidFill>
                <a:latin typeface="Tahoma"/>
                <a:cs typeface="Tahoma"/>
              </a:rPr>
              <a:t>4</a:t>
            </a:r>
            <a:r>
              <a:rPr dirty="0" baseline="32163" sz="1425" spc="-89" b="1">
                <a:solidFill>
                  <a:srgbClr val="221F1F"/>
                </a:solidFill>
                <a:latin typeface="Tahoma"/>
                <a:cs typeface="Tahoma"/>
              </a:rPr>
              <a:t>th</a:t>
            </a:r>
            <a:endParaRPr baseline="32163" sz="1425">
              <a:latin typeface="Tahoma"/>
              <a:cs typeface="Tahoma"/>
            </a:endParaRPr>
          </a:p>
        </p:txBody>
      </p:sp>
      <p:pic>
        <p:nvPicPr>
          <p:cNvPr id="39" name="object 3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97077" y="9253753"/>
            <a:ext cx="2071839" cy="190626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902868" y="9501044"/>
            <a:ext cx="2588577" cy="188353"/>
          </a:xfrm>
          <a:prstGeom prst="rect">
            <a:avLst/>
          </a:prstGeom>
        </p:spPr>
      </p:pic>
      <p:sp>
        <p:nvSpPr>
          <p:cNvPr id="41" name="object 41"/>
          <p:cNvSpPr/>
          <p:nvPr/>
        </p:nvSpPr>
        <p:spPr>
          <a:xfrm>
            <a:off x="896463" y="7733716"/>
            <a:ext cx="2575560" cy="0"/>
          </a:xfrm>
          <a:custGeom>
            <a:avLst/>
            <a:gdLst/>
            <a:ahLst/>
            <a:cxnLst/>
            <a:rect l="l" t="t" r="r" b="b"/>
            <a:pathLst>
              <a:path w="2575560" h="0">
                <a:moveTo>
                  <a:pt x="0" y="0"/>
                </a:moveTo>
                <a:lnTo>
                  <a:pt x="2575369" y="0"/>
                </a:lnTo>
              </a:path>
            </a:pathLst>
          </a:custGeom>
          <a:ln w="6350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896463" y="8720963"/>
            <a:ext cx="2575560" cy="0"/>
          </a:xfrm>
          <a:custGeom>
            <a:avLst/>
            <a:gdLst/>
            <a:ahLst/>
            <a:cxnLst/>
            <a:rect l="l" t="t" r="r" b="b"/>
            <a:pathLst>
              <a:path w="2575560" h="0">
                <a:moveTo>
                  <a:pt x="0" y="0"/>
                </a:moveTo>
                <a:lnTo>
                  <a:pt x="2575369" y="0"/>
                </a:lnTo>
              </a:path>
            </a:pathLst>
          </a:custGeom>
          <a:ln w="6350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3" name="object 4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856313" y="121553"/>
            <a:ext cx="1421091" cy="557719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6660921" y="10376841"/>
            <a:ext cx="156210" cy="17843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000" spc="-15">
                <a:solidFill>
                  <a:srgbClr val="221F1F"/>
                </a:solidFill>
                <a:latin typeface="Trebuchet MS"/>
                <a:cs typeface="Trebuchet MS"/>
              </a:rPr>
              <a:t>01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20923" y="10383822"/>
            <a:ext cx="419100" cy="16319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900" spc="-20" i="1">
                <a:solidFill>
                  <a:srgbClr val="2B2D30"/>
                </a:solidFill>
                <a:latin typeface="Trebuchet MS"/>
                <a:cs typeface="Trebuchet MS"/>
              </a:rPr>
              <a:t>CEH</a:t>
            </a:r>
            <a:r>
              <a:rPr dirty="0" sz="900" spc="-85" i="1">
                <a:solidFill>
                  <a:srgbClr val="2B2D30"/>
                </a:solidFill>
                <a:latin typeface="Trebuchet MS"/>
                <a:cs typeface="Trebuchet MS"/>
              </a:rPr>
              <a:t> </a:t>
            </a:r>
            <a:r>
              <a:rPr dirty="0" sz="900" spc="-10" i="1">
                <a:solidFill>
                  <a:srgbClr val="2B2D30"/>
                </a:solidFill>
                <a:latin typeface="Trebuchet MS"/>
                <a:cs typeface="Trebuchet MS"/>
              </a:rPr>
              <a:t>v12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222607" y="10383822"/>
            <a:ext cx="1143635" cy="16319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900" spc="-10" i="1">
                <a:solidFill>
                  <a:srgbClr val="2B2D30"/>
                </a:solidFill>
                <a:latin typeface="Trebuchet MS"/>
                <a:cs typeface="Trebuchet MS"/>
                <a:hlinkClick r:id="rId26"/>
              </a:rPr>
              <a:t>ww</a:t>
            </a:r>
            <a:r>
              <a:rPr dirty="0" sz="900" spc="-50" i="1">
                <a:solidFill>
                  <a:srgbClr val="2B2D30"/>
                </a:solidFill>
                <a:latin typeface="Trebuchet MS"/>
                <a:cs typeface="Trebuchet MS"/>
                <a:hlinkClick r:id="rId26"/>
              </a:rPr>
              <a:t>w</a:t>
            </a:r>
            <a:r>
              <a:rPr dirty="0" sz="900" spc="-40" i="1">
                <a:solidFill>
                  <a:srgbClr val="2B2D30"/>
                </a:solidFill>
                <a:latin typeface="Trebuchet MS"/>
                <a:cs typeface="Trebuchet MS"/>
                <a:hlinkClick r:id="rId26"/>
              </a:rPr>
              <a:t>.eccouncil.org</a:t>
            </a:r>
            <a:r>
              <a:rPr dirty="0" sz="900" spc="-215" i="1">
                <a:solidFill>
                  <a:srgbClr val="2B2D30"/>
                </a:solidFill>
                <a:latin typeface="Trebuchet MS"/>
                <a:cs typeface="Trebuchet MS"/>
                <a:hlinkClick r:id="rId26"/>
              </a:rPr>
              <a:t>/</a:t>
            </a:r>
            <a:r>
              <a:rPr dirty="0" sz="900" spc="-20" i="1">
                <a:solidFill>
                  <a:srgbClr val="2B2D30"/>
                </a:solidFill>
                <a:latin typeface="Trebuchet MS"/>
                <a:cs typeface="Trebuchet MS"/>
                <a:hlinkClick r:id="rId26"/>
              </a:rPr>
              <a:t>ceh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178832"/>
            <a:ext cx="7547609" cy="6350"/>
          </a:xfrm>
          <a:custGeom>
            <a:avLst/>
            <a:gdLst/>
            <a:ahLst/>
            <a:cxnLst/>
            <a:rect l="l" t="t" r="r" b="b"/>
            <a:pathLst>
              <a:path w="7547609" h="6350">
                <a:moveTo>
                  <a:pt x="0" y="0"/>
                </a:moveTo>
                <a:lnTo>
                  <a:pt x="0" y="6350"/>
                </a:lnTo>
                <a:lnTo>
                  <a:pt x="7547190" y="6350"/>
                </a:lnTo>
                <a:lnTo>
                  <a:pt x="7547190" y="0"/>
                </a:lnTo>
                <a:lnTo>
                  <a:pt x="0" y="0"/>
                </a:lnTo>
                <a:close/>
              </a:path>
            </a:pathLst>
          </a:custGeom>
          <a:solidFill>
            <a:srgbClr val="2B2D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710412"/>
            <a:ext cx="522605" cy="534035"/>
          </a:xfrm>
          <a:custGeom>
            <a:avLst/>
            <a:gdLst/>
            <a:ahLst/>
            <a:cxnLst/>
            <a:rect l="l" t="t" r="r" b="b"/>
            <a:pathLst>
              <a:path w="522605" h="534035">
                <a:moveTo>
                  <a:pt x="142379" y="0"/>
                </a:moveTo>
                <a:lnTo>
                  <a:pt x="65481" y="0"/>
                </a:lnTo>
                <a:lnTo>
                  <a:pt x="0" y="0"/>
                </a:lnTo>
                <a:lnTo>
                  <a:pt x="0" y="65493"/>
                </a:lnTo>
                <a:lnTo>
                  <a:pt x="0" y="142392"/>
                </a:lnTo>
                <a:lnTo>
                  <a:pt x="142379" y="0"/>
                </a:lnTo>
                <a:close/>
              </a:path>
              <a:path w="522605" h="534035">
                <a:moveTo>
                  <a:pt x="372859" y="0"/>
                </a:moveTo>
                <a:lnTo>
                  <a:pt x="210515" y="0"/>
                </a:lnTo>
                <a:lnTo>
                  <a:pt x="0" y="210527"/>
                </a:lnTo>
                <a:lnTo>
                  <a:pt x="0" y="372872"/>
                </a:lnTo>
                <a:lnTo>
                  <a:pt x="372859" y="0"/>
                </a:lnTo>
                <a:close/>
              </a:path>
              <a:path w="522605" h="534035">
                <a:moveTo>
                  <a:pt x="522173" y="379793"/>
                </a:moveTo>
                <a:lnTo>
                  <a:pt x="368388" y="533577"/>
                </a:lnTo>
                <a:lnTo>
                  <a:pt x="445287" y="533577"/>
                </a:lnTo>
                <a:lnTo>
                  <a:pt x="522173" y="533577"/>
                </a:lnTo>
                <a:lnTo>
                  <a:pt x="522173" y="456692"/>
                </a:lnTo>
                <a:lnTo>
                  <a:pt x="522173" y="379793"/>
                </a:lnTo>
                <a:close/>
              </a:path>
              <a:path w="522605" h="534035">
                <a:moveTo>
                  <a:pt x="522173" y="149301"/>
                </a:moveTo>
                <a:lnTo>
                  <a:pt x="137909" y="533565"/>
                </a:lnTo>
                <a:lnTo>
                  <a:pt x="300253" y="533565"/>
                </a:lnTo>
                <a:lnTo>
                  <a:pt x="522173" y="311645"/>
                </a:lnTo>
                <a:lnTo>
                  <a:pt x="522173" y="149301"/>
                </a:lnTo>
                <a:close/>
              </a:path>
              <a:path w="522605" h="534035">
                <a:moveTo>
                  <a:pt x="522173" y="0"/>
                </a:moveTo>
                <a:lnTo>
                  <a:pt x="441007" y="0"/>
                </a:lnTo>
                <a:lnTo>
                  <a:pt x="0" y="441020"/>
                </a:lnTo>
                <a:lnTo>
                  <a:pt x="0" y="533577"/>
                </a:lnTo>
                <a:lnTo>
                  <a:pt x="69761" y="533577"/>
                </a:lnTo>
                <a:lnTo>
                  <a:pt x="522173" y="81165"/>
                </a:lnTo>
                <a:lnTo>
                  <a:pt x="522173" y="0"/>
                </a:lnTo>
                <a:close/>
              </a:path>
            </a:pathLst>
          </a:custGeom>
          <a:solidFill>
            <a:srgbClr val="000105">
              <a:alpha val="14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08304" y="722388"/>
            <a:ext cx="691515" cy="153670"/>
          </a:xfrm>
          <a:custGeom>
            <a:avLst/>
            <a:gdLst/>
            <a:ahLst/>
            <a:cxnLst/>
            <a:rect l="l" t="t" r="r" b="b"/>
            <a:pathLst>
              <a:path w="691515" h="153669">
                <a:moveTo>
                  <a:pt x="626833" y="125984"/>
                </a:moveTo>
                <a:lnTo>
                  <a:pt x="623379" y="125984"/>
                </a:lnTo>
                <a:lnTo>
                  <a:pt x="621944" y="126326"/>
                </a:lnTo>
                <a:lnTo>
                  <a:pt x="619709" y="127673"/>
                </a:lnTo>
                <a:lnTo>
                  <a:pt x="618782" y="128625"/>
                </a:lnTo>
                <a:lnTo>
                  <a:pt x="611530" y="140309"/>
                </a:lnTo>
                <a:lnTo>
                  <a:pt x="613562" y="142138"/>
                </a:lnTo>
                <a:lnTo>
                  <a:pt x="644817" y="153212"/>
                </a:lnTo>
                <a:lnTo>
                  <a:pt x="655383" y="153212"/>
                </a:lnTo>
                <a:lnTo>
                  <a:pt x="687677" y="134010"/>
                </a:lnTo>
                <a:lnTo>
                  <a:pt x="646239" y="134010"/>
                </a:lnTo>
                <a:lnTo>
                  <a:pt x="643242" y="133591"/>
                </a:lnTo>
                <a:lnTo>
                  <a:pt x="628396" y="126403"/>
                </a:lnTo>
                <a:lnTo>
                  <a:pt x="626833" y="125984"/>
                </a:lnTo>
                <a:close/>
              </a:path>
              <a:path w="691515" h="153669">
                <a:moveTo>
                  <a:pt x="662571" y="45212"/>
                </a:moveTo>
                <a:lnTo>
                  <a:pt x="648474" y="45212"/>
                </a:lnTo>
                <a:lnTo>
                  <a:pt x="642632" y="46088"/>
                </a:lnTo>
                <a:lnTo>
                  <a:pt x="614781" y="73291"/>
                </a:lnTo>
                <a:lnTo>
                  <a:pt x="614781" y="82359"/>
                </a:lnTo>
                <a:lnTo>
                  <a:pt x="643077" y="108673"/>
                </a:lnTo>
                <a:lnTo>
                  <a:pt x="652272" y="111417"/>
                </a:lnTo>
                <a:lnTo>
                  <a:pt x="654964" y="112407"/>
                </a:lnTo>
                <a:lnTo>
                  <a:pt x="659638" y="114566"/>
                </a:lnTo>
                <a:lnTo>
                  <a:pt x="661530" y="115836"/>
                </a:lnTo>
                <a:lnTo>
                  <a:pt x="664451" y="118757"/>
                </a:lnTo>
                <a:lnTo>
                  <a:pt x="665175" y="120637"/>
                </a:lnTo>
                <a:lnTo>
                  <a:pt x="665175" y="124358"/>
                </a:lnTo>
                <a:lnTo>
                  <a:pt x="652538" y="134010"/>
                </a:lnTo>
                <a:lnTo>
                  <a:pt x="687677" y="134010"/>
                </a:lnTo>
                <a:lnTo>
                  <a:pt x="690359" y="127825"/>
                </a:lnTo>
                <a:lnTo>
                  <a:pt x="691286" y="123139"/>
                </a:lnTo>
                <a:lnTo>
                  <a:pt x="691286" y="113792"/>
                </a:lnTo>
                <a:lnTo>
                  <a:pt x="660133" y="88239"/>
                </a:lnTo>
                <a:lnTo>
                  <a:pt x="654129" y="86398"/>
                </a:lnTo>
                <a:lnTo>
                  <a:pt x="651510" y="85432"/>
                </a:lnTo>
                <a:lnTo>
                  <a:pt x="646836" y="83324"/>
                </a:lnTo>
                <a:lnTo>
                  <a:pt x="644956" y="82092"/>
                </a:lnTo>
                <a:lnTo>
                  <a:pt x="642111" y="79248"/>
                </a:lnTo>
                <a:lnTo>
                  <a:pt x="641400" y="77482"/>
                </a:lnTo>
                <a:lnTo>
                  <a:pt x="641400" y="72339"/>
                </a:lnTo>
                <a:lnTo>
                  <a:pt x="642658" y="69888"/>
                </a:lnTo>
                <a:lnTo>
                  <a:pt x="647661" y="66154"/>
                </a:lnTo>
                <a:lnTo>
                  <a:pt x="651192" y="65227"/>
                </a:lnTo>
                <a:lnTo>
                  <a:pt x="686097" y="65227"/>
                </a:lnTo>
                <a:lnTo>
                  <a:pt x="690473" y="58420"/>
                </a:lnTo>
                <a:lnTo>
                  <a:pt x="686549" y="54495"/>
                </a:lnTo>
                <a:lnTo>
                  <a:pt x="681532" y="51308"/>
                </a:lnTo>
                <a:lnTo>
                  <a:pt x="669340" y="46431"/>
                </a:lnTo>
                <a:lnTo>
                  <a:pt x="662571" y="45212"/>
                </a:lnTo>
                <a:close/>
              </a:path>
              <a:path w="691515" h="153669">
                <a:moveTo>
                  <a:pt x="686097" y="65227"/>
                </a:moveTo>
                <a:lnTo>
                  <a:pt x="658710" y="65227"/>
                </a:lnTo>
                <a:lnTo>
                  <a:pt x="661327" y="65570"/>
                </a:lnTo>
                <a:lnTo>
                  <a:pt x="665873" y="66916"/>
                </a:lnTo>
                <a:lnTo>
                  <a:pt x="667880" y="67652"/>
                </a:lnTo>
                <a:lnTo>
                  <a:pt x="671410" y="69202"/>
                </a:lnTo>
                <a:lnTo>
                  <a:pt x="675843" y="71285"/>
                </a:lnTo>
                <a:lnTo>
                  <a:pt x="677227" y="71628"/>
                </a:lnTo>
                <a:lnTo>
                  <a:pt x="679945" y="71628"/>
                </a:lnTo>
                <a:lnTo>
                  <a:pt x="681012" y="71374"/>
                </a:lnTo>
                <a:lnTo>
                  <a:pt x="682561" y="70358"/>
                </a:lnTo>
                <a:lnTo>
                  <a:pt x="683323" y="69532"/>
                </a:lnTo>
                <a:lnTo>
                  <a:pt x="686097" y="65227"/>
                </a:lnTo>
                <a:close/>
              </a:path>
              <a:path w="691515" h="153669">
                <a:moveTo>
                  <a:pt x="594969" y="46837"/>
                </a:moveTo>
                <a:lnTo>
                  <a:pt x="566928" y="46837"/>
                </a:lnTo>
                <a:lnTo>
                  <a:pt x="566928" y="151587"/>
                </a:lnTo>
                <a:lnTo>
                  <a:pt x="594969" y="151587"/>
                </a:lnTo>
                <a:lnTo>
                  <a:pt x="594969" y="46837"/>
                </a:lnTo>
                <a:close/>
              </a:path>
              <a:path w="691515" h="153669">
                <a:moveTo>
                  <a:pt x="583082" y="0"/>
                </a:moveTo>
                <a:lnTo>
                  <a:pt x="578345" y="0"/>
                </a:lnTo>
                <a:lnTo>
                  <a:pt x="576160" y="444"/>
                </a:lnTo>
                <a:lnTo>
                  <a:pt x="563575" y="14693"/>
                </a:lnTo>
                <a:lnTo>
                  <a:pt x="563575" y="19443"/>
                </a:lnTo>
                <a:lnTo>
                  <a:pt x="578345" y="34036"/>
                </a:lnTo>
                <a:lnTo>
                  <a:pt x="583082" y="34036"/>
                </a:lnTo>
                <a:lnTo>
                  <a:pt x="598322" y="19443"/>
                </a:lnTo>
                <a:lnTo>
                  <a:pt x="598322" y="14693"/>
                </a:lnTo>
                <a:lnTo>
                  <a:pt x="583082" y="0"/>
                </a:lnTo>
                <a:close/>
              </a:path>
              <a:path w="691515" h="153669">
                <a:moveTo>
                  <a:pt x="476097" y="66954"/>
                </a:moveTo>
                <a:lnTo>
                  <a:pt x="448056" y="66954"/>
                </a:lnTo>
                <a:lnTo>
                  <a:pt x="448089" y="128270"/>
                </a:lnTo>
                <a:lnTo>
                  <a:pt x="472782" y="153212"/>
                </a:lnTo>
                <a:lnTo>
                  <a:pt x="482739" y="153212"/>
                </a:lnTo>
                <a:lnTo>
                  <a:pt x="487781" y="152438"/>
                </a:lnTo>
                <a:lnTo>
                  <a:pt x="497535" y="149313"/>
                </a:lnTo>
                <a:lnTo>
                  <a:pt x="501903" y="147015"/>
                </a:lnTo>
                <a:lnTo>
                  <a:pt x="505764" y="143967"/>
                </a:lnTo>
                <a:lnTo>
                  <a:pt x="497655" y="131064"/>
                </a:lnTo>
                <a:lnTo>
                  <a:pt x="481545" y="131064"/>
                </a:lnTo>
                <a:lnTo>
                  <a:pt x="479564" y="130213"/>
                </a:lnTo>
                <a:lnTo>
                  <a:pt x="476796" y="126834"/>
                </a:lnTo>
                <a:lnTo>
                  <a:pt x="476097" y="124523"/>
                </a:lnTo>
                <a:lnTo>
                  <a:pt x="476097" y="66954"/>
                </a:lnTo>
                <a:close/>
              </a:path>
              <a:path w="691515" h="153669">
                <a:moveTo>
                  <a:pt x="494487" y="128117"/>
                </a:moveTo>
                <a:lnTo>
                  <a:pt x="493064" y="128117"/>
                </a:lnTo>
                <a:lnTo>
                  <a:pt x="492467" y="128270"/>
                </a:lnTo>
                <a:lnTo>
                  <a:pt x="489343" y="129959"/>
                </a:lnTo>
                <a:lnTo>
                  <a:pt x="488530" y="130302"/>
                </a:lnTo>
                <a:lnTo>
                  <a:pt x="486625" y="130911"/>
                </a:lnTo>
                <a:lnTo>
                  <a:pt x="485482" y="131064"/>
                </a:lnTo>
                <a:lnTo>
                  <a:pt x="497655" y="131064"/>
                </a:lnTo>
                <a:lnTo>
                  <a:pt x="496785" y="129679"/>
                </a:lnTo>
                <a:lnTo>
                  <a:pt x="496252" y="129044"/>
                </a:lnTo>
                <a:lnTo>
                  <a:pt x="495160" y="128308"/>
                </a:lnTo>
                <a:lnTo>
                  <a:pt x="494487" y="128117"/>
                </a:lnTo>
                <a:close/>
              </a:path>
              <a:path w="691515" h="153669">
                <a:moveTo>
                  <a:pt x="476097" y="15544"/>
                </a:moveTo>
                <a:lnTo>
                  <a:pt x="458076" y="15544"/>
                </a:lnTo>
                <a:lnTo>
                  <a:pt x="456018" y="17068"/>
                </a:lnTo>
                <a:lnTo>
                  <a:pt x="455269" y="20116"/>
                </a:lnTo>
                <a:lnTo>
                  <a:pt x="449580" y="47244"/>
                </a:lnTo>
                <a:lnTo>
                  <a:pt x="432816" y="50292"/>
                </a:lnTo>
                <a:lnTo>
                  <a:pt x="432816" y="63157"/>
                </a:lnTo>
                <a:lnTo>
                  <a:pt x="433336" y="64579"/>
                </a:lnTo>
                <a:lnTo>
                  <a:pt x="435444" y="66484"/>
                </a:lnTo>
                <a:lnTo>
                  <a:pt x="436714" y="66954"/>
                </a:lnTo>
                <a:lnTo>
                  <a:pt x="503123" y="66954"/>
                </a:lnTo>
                <a:lnTo>
                  <a:pt x="503123" y="47447"/>
                </a:lnTo>
                <a:lnTo>
                  <a:pt x="476097" y="47447"/>
                </a:lnTo>
                <a:lnTo>
                  <a:pt x="476097" y="15544"/>
                </a:lnTo>
                <a:close/>
              </a:path>
              <a:path w="691515" h="153669">
                <a:moveTo>
                  <a:pt x="417222" y="66649"/>
                </a:moveTo>
                <a:lnTo>
                  <a:pt x="382663" y="66649"/>
                </a:lnTo>
                <a:lnTo>
                  <a:pt x="386664" y="68186"/>
                </a:lnTo>
                <a:lnTo>
                  <a:pt x="392214" y="74358"/>
                </a:lnTo>
                <a:lnTo>
                  <a:pt x="393598" y="79184"/>
                </a:lnTo>
                <a:lnTo>
                  <a:pt x="393598" y="91135"/>
                </a:lnTo>
                <a:lnTo>
                  <a:pt x="384985" y="91504"/>
                </a:lnTo>
                <a:lnTo>
                  <a:pt x="377128" y="92211"/>
                </a:lnTo>
                <a:lnTo>
                  <a:pt x="339801" y="105613"/>
                </a:lnTo>
                <a:lnTo>
                  <a:pt x="331520" y="120700"/>
                </a:lnTo>
                <a:lnTo>
                  <a:pt x="331520" y="129235"/>
                </a:lnTo>
                <a:lnTo>
                  <a:pt x="357911" y="153212"/>
                </a:lnTo>
                <a:lnTo>
                  <a:pt x="366242" y="153212"/>
                </a:lnTo>
                <a:lnTo>
                  <a:pt x="396443" y="139090"/>
                </a:lnTo>
                <a:lnTo>
                  <a:pt x="420928" y="139090"/>
                </a:lnTo>
                <a:lnTo>
                  <a:pt x="420928" y="134315"/>
                </a:lnTo>
                <a:lnTo>
                  <a:pt x="367182" y="134315"/>
                </a:lnTo>
                <a:lnTo>
                  <a:pt x="364020" y="133464"/>
                </a:lnTo>
                <a:lnTo>
                  <a:pt x="359486" y="130086"/>
                </a:lnTo>
                <a:lnTo>
                  <a:pt x="358343" y="127203"/>
                </a:lnTo>
                <a:lnTo>
                  <a:pt x="358464" y="120700"/>
                </a:lnTo>
                <a:lnTo>
                  <a:pt x="393598" y="107797"/>
                </a:lnTo>
                <a:lnTo>
                  <a:pt x="420928" y="107797"/>
                </a:lnTo>
                <a:lnTo>
                  <a:pt x="420827" y="79184"/>
                </a:lnTo>
                <a:lnTo>
                  <a:pt x="420014" y="74307"/>
                </a:lnTo>
                <a:lnTo>
                  <a:pt x="417222" y="66649"/>
                </a:lnTo>
                <a:close/>
              </a:path>
              <a:path w="691515" h="153669">
                <a:moveTo>
                  <a:pt x="420928" y="139090"/>
                </a:moveTo>
                <a:lnTo>
                  <a:pt x="396443" y="139090"/>
                </a:lnTo>
                <a:lnTo>
                  <a:pt x="398678" y="145796"/>
                </a:lnTo>
                <a:lnTo>
                  <a:pt x="399567" y="148170"/>
                </a:lnTo>
                <a:lnTo>
                  <a:pt x="400697" y="149720"/>
                </a:lnTo>
                <a:lnTo>
                  <a:pt x="403478" y="151218"/>
                </a:lnTo>
                <a:lnTo>
                  <a:pt x="405485" y="151587"/>
                </a:lnTo>
                <a:lnTo>
                  <a:pt x="420928" y="151587"/>
                </a:lnTo>
                <a:lnTo>
                  <a:pt x="420928" y="139090"/>
                </a:lnTo>
                <a:close/>
              </a:path>
              <a:path w="691515" h="153669">
                <a:moveTo>
                  <a:pt x="420928" y="107797"/>
                </a:moveTo>
                <a:lnTo>
                  <a:pt x="393598" y="107797"/>
                </a:lnTo>
                <a:lnTo>
                  <a:pt x="393598" y="124053"/>
                </a:lnTo>
                <a:lnTo>
                  <a:pt x="390220" y="127571"/>
                </a:lnTo>
                <a:lnTo>
                  <a:pt x="386816" y="130162"/>
                </a:lnTo>
                <a:lnTo>
                  <a:pt x="379971" y="133489"/>
                </a:lnTo>
                <a:lnTo>
                  <a:pt x="375920" y="134315"/>
                </a:lnTo>
                <a:lnTo>
                  <a:pt x="420928" y="134315"/>
                </a:lnTo>
                <a:lnTo>
                  <a:pt x="420928" y="107797"/>
                </a:lnTo>
                <a:close/>
              </a:path>
              <a:path w="691515" h="153669">
                <a:moveTo>
                  <a:pt x="387337" y="44805"/>
                </a:moveTo>
                <a:lnTo>
                  <a:pt x="372440" y="44805"/>
                </a:lnTo>
                <a:lnTo>
                  <a:pt x="364375" y="46177"/>
                </a:lnTo>
                <a:lnTo>
                  <a:pt x="349478" y="51663"/>
                </a:lnTo>
                <a:lnTo>
                  <a:pt x="342671" y="55816"/>
                </a:lnTo>
                <a:lnTo>
                  <a:pt x="336499" y="61366"/>
                </a:lnTo>
                <a:lnTo>
                  <a:pt x="341477" y="70307"/>
                </a:lnTo>
                <a:lnTo>
                  <a:pt x="342366" y="71666"/>
                </a:lnTo>
                <a:lnTo>
                  <a:pt x="343458" y="72834"/>
                </a:lnTo>
                <a:lnTo>
                  <a:pt x="346100" y="74790"/>
                </a:lnTo>
                <a:lnTo>
                  <a:pt x="347751" y="75285"/>
                </a:lnTo>
                <a:lnTo>
                  <a:pt x="351942" y="75285"/>
                </a:lnTo>
                <a:lnTo>
                  <a:pt x="353910" y="74828"/>
                </a:lnTo>
                <a:lnTo>
                  <a:pt x="362966" y="69913"/>
                </a:lnTo>
                <a:lnTo>
                  <a:pt x="365226" y="68935"/>
                </a:lnTo>
                <a:lnTo>
                  <a:pt x="370370" y="67106"/>
                </a:lnTo>
                <a:lnTo>
                  <a:pt x="373583" y="66649"/>
                </a:lnTo>
                <a:lnTo>
                  <a:pt x="417222" y="66649"/>
                </a:lnTo>
                <a:lnTo>
                  <a:pt x="416356" y="64274"/>
                </a:lnTo>
                <a:lnTo>
                  <a:pt x="413740" y="59956"/>
                </a:lnTo>
                <a:lnTo>
                  <a:pt x="406895" y="52717"/>
                </a:lnTo>
                <a:lnTo>
                  <a:pt x="402729" y="49885"/>
                </a:lnTo>
                <a:lnTo>
                  <a:pt x="392912" y="45821"/>
                </a:lnTo>
                <a:lnTo>
                  <a:pt x="387337" y="44805"/>
                </a:lnTo>
                <a:close/>
              </a:path>
              <a:path w="691515" h="153669">
                <a:moveTo>
                  <a:pt x="251663" y="101"/>
                </a:moveTo>
                <a:lnTo>
                  <a:pt x="223621" y="101"/>
                </a:lnTo>
                <a:lnTo>
                  <a:pt x="223621" y="151587"/>
                </a:lnTo>
                <a:lnTo>
                  <a:pt x="251663" y="151587"/>
                </a:lnTo>
                <a:lnTo>
                  <a:pt x="251663" y="76301"/>
                </a:lnTo>
                <a:lnTo>
                  <a:pt x="254787" y="73253"/>
                </a:lnTo>
                <a:lnTo>
                  <a:pt x="258064" y="70878"/>
                </a:lnTo>
                <a:lnTo>
                  <a:pt x="264972" y="67500"/>
                </a:lnTo>
                <a:lnTo>
                  <a:pt x="268668" y="66649"/>
                </a:lnTo>
                <a:lnTo>
                  <a:pt x="313569" y="66649"/>
                </a:lnTo>
                <a:lnTo>
                  <a:pt x="312775" y="64109"/>
                </a:lnTo>
                <a:lnTo>
                  <a:pt x="310514" y="59905"/>
                </a:lnTo>
                <a:lnTo>
                  <a:pt x="308108" y="57099"/>
                </a:lnTo>
                <a:lnTo>
                  <a:pt x="251663" y="57099"/>
                </a:lnTo>
                <a:lnTo>
                  <a:pt x="251663" y="101"/>
                </a:lnTo>
                <a:close/>
              </a:path>
              <a:path w="691515" h="153669">
                <a:moveTo>
                  <a:pt x="313569" y="66649"/>
                </a:moveTo>
                <a:lnTo>
                  <a:pt x="277875" y="66649"/>
                </a:lnTo>
                <a:lnTo>
                  <a:pt x="281876" y="68262"/>
                </a:lnTo>
                <a:lnTo>
                  <a:pt x="287299" y="74688"/>
                </a:lnTo>
                <a:lnTo>
                  <a:pt x="288645" y="79209"/>
                </a:lnTo>
                <a:lnTo>
                  <a:pt x="288645" y="151587"/>
                </a:lnTo>
                <a:lnTo>
                  <a:pt x="316585" y="151587"/>
                </a:lnTo>
                <a:lnTo>
                  <a:pt x="316585" y="79209"/>
                </a:lnTo>
                <a:lnTo>
                  <a:pt x="315823" y="73863"/>
                </a:lnTo>
                <a:lnTo>
                  <a:pt x="313569" y="66649"/>
                </a:lnTo>
                <a:close/>
              </a:path>
              <a:path w="691515" h="153669">
                <a:moveTo>
                  <a:pt x="286918" y="45212"/>
                </a:moveTo>
                <a:lnTo>
                  <a:pt x="278053" y="45212"/>
                </a:lnTo>
                <a:lnTo>
                  <a:pt x="275081" y="45504"/>
                </a:lnTo>
                <a:lnTo>
                  <a:pt x="251663" y="57099"/>
                </a:lnTo>
                <a:lnTo>
                  <a:pt x="308108" y="57099"/>
                </a:lnTo>
                <a:lnTo>
                  <a:pt x="304482" y="52870"/>
                </a:lnTo>
                <a:lnTo>
                  <a:pt x="300774" y="50126"/>
                </a:lnTo>
                <a:lnTo>
                  <a:pt x="291973" y="46189"/>
                </a:lnTo>
                <a:lnTo>
                  <a:pt x="286918" y="45212"/>
                </a:lnTo>
                <a:close/>
              </a:path>
              <a:path w="691515" h="153669">
                <a:moveTo>
                  <a:pt x="28244" y="4165"/>
                </a:moveTo>
                <a:lnTo>
                  <a:pt x="0" y="4165"/>
                </a:lnTo>
                <a:lnTo>
                  <a:pt x="45618" y="151587"/>
                </a:lnTo>
                <a:lnTo>
                  <a:pt x="73253" y="151587"/>
                </a:lnTo>
                <a:lnTo>
                  <a:pt x="86421" y="109931"/>
                </a:lnTo>
                <a:lnTo>
                  <a:pt x="61975" y="109931"/>
                </a:lnTo>
                <a:lnTo>
                  <a:pt x="61296" y="106273"/>
                </a:lnTo>
                <a:lnTo>
                  <a:pt x="35217" y="8839"/>
                </a:lnTo>
                <a:lnTo>
                  <a:pt x="30467" y="4775"/>
                </a:lnTo>
                <a:lnTo>
                  <a:pt x="28244" y="4165"/>
                </a:lnTo>
                <a:close/>
              </a:path>
              <a:path w="691515" h="153669">
                <a:moveTo>
                  <a:pt x="132974" y="45516"/>
                </a:moveTo>
                <a:lnTo>
                  <a:pt x="106476" y="45516"/>
                </a:lnTo>
                <a:lnTo>
                  <a:pt x="106883" y="47345"/>
                </a:lnTo>
                <a:lnTo>
                  <a:pt x="107327" y="49072"/>
                </a:lnTo>
                <a:lnTo>
                  <a:pt x="108267" y="52324"/>
                </a:lnTo>
                <a:lnTo>
                  <a:pt x="108750" y="53809"/>
                </a:lnTo>
                <a:lnTo>
                  <a:pt x="109219" y="55168"/>
                </a:lnTo>
                <a:lnTo>
                  <a:pt x="139395" y="151587"/>
                </a:lnTo>
                <a:lnTo>
                  <a:pt x="166928" y="151587"/>
                </a:lnTo>
                <a:lnTo>
                  <a:pt x="180099" y="109118"/>
                </a:lnTo>
                <a:lnTo>
                  <a:pt x="152603" y="109118"/>
                </a:lnTo>
                <a:lnTo>
                  <a:pt x="151993" y="106273"/>
                </a:lnTo>
                <a:lnTo>
                  <a:pt x="151345" y="103581"/>
                </a:lnTo>
                <a:lnTo>
                  <a:pt x="149999" y="98501"/>
                </a:lnTo>
                <a:lnTo>
                  <a:pt x="149250" y="96151"/>
                </a:lnTo>
                <a:lnTo>
                  <a:pt x="148437" y="93980"/>
                </a:lnTo>
                <a:lnTo>
                  <a:pt x="132974" y="45516"/>
                </a:lnTo>
                <a:close/>
              </a:path>
              <a:path w="691515" h="153669">
                <a:moveTo>
                  <a:pt x="114401" y="4165"/>
                </a:moveTo>
                <a:lnTo>
                  <a:pt x="100241" y="4165"/>
                </a:lnTo>
                <a:lnTo>
                  <a:pt x="98056" y="4864"/>
                </a:lnTo>
                <a:lnTo>
                  <a:pt x="94475" y="7632"/>
                </a:lnTo>
                <a:lnTo>
                  <a:pt x="93306" y="9182"/>
                </a:lnTo>
                <a:lnTo>
                  <a:pt x="66141" y="93980"/>
                </a:lnTo>
                <a:lnTo>
                  <a:pt x="65328" y="96278"/>
                </a:lnTo>
                <a:lnTo>
                  <a:pt x="64576" y="98767"/>
                </a:lnTo>
                <a:lnTo>
                  <a:pt x="63213" y="104127"/>
                </a:lnTo>
                <a:lnTo>
                  <a:pt x="62572" y="106946"/>
                </a:lnTo>
                <a:lnTo>
                  <a:pt x="61975" y="109931"/>
                </a:lnTo>
                <a:lnTo>
                  <a:pt x="86421" y="109931"/>
                </a:lnTo>
                <a:lnTo>
                  <a:pt x="103733" y="55168"/>
                </a:lnTo>
                <a:lnTo>
                  <a:pt x="104203" y="53809"/>
                </a:lnTo>
                <a:lnTo>
                  <a:pt x="104686" y="52324"/>
                </a:lnTo>
                <a:lnTo>
                  <a:pt x="105625" y="49072"/>
                </a:lnTo>
                <a:lnTo>
                  <a:pt x="106070" y="47345"/>
                </a:lnTo>
                <a:lnTo>
                  <a:pt x="106476" y="45516"/>
                </a:lnTo>
                <a:lnTo>
                  <a:pt x="132974" y="45516"/>
                </a:lnTo>
                <a:lnTo>
                  <a:pt x="121919" y="10871"/>
                </a:lnTo>
                <a:lnTo>
                  <a:pt x="121107" y="8902"/>
                </a:lnTo>
                <a:lnTo>
                  <a:pt x="119875" y="7302"/>
                </a:lnTo>
                <a:lnTo>
                  <a:pt x="116547" y="4787"/>
                </a:lnTo>
                <a:lnTo>
                  <a:pt x="114401" y="4165"/>
                </a:lnTo>
                <a:close/>
              </a:path>
              <a:path w="691515" h="153669">
                <a:moveTo>
                  <a:pt x="212648" y="4165"/>
                </a:moveTo>
                <a:lnTo>
                  <a:pt x="186093" y="4165"/>
                </a:lnTo>
                <a:lnTo>
                  <a:pt x="183895" y="4838"/>
                </a:lnTo>
                <a:lnTo>
                  <a:pt x="180238" y="7556"/>
                </a:lnTo>
                <a:lnTo>
                  <a:pt x="179082" y="9105"/>
                </a:lnTo>
                <a:lnTo>
                  <a:pt x="178612" y="10871"/>
                </a:lnTo>
                <a:lnTo>
                  <a:pt x="155752" y="93980"/>
                </a:lnTo>
                <a:lnTo>
                  <a:pt x="155178" y="96278"/>
                </a:lnTo>
                <a:lnTo>
                  <a:pt x="154633" y="98767"/>
                </a:lnTo>
                <a:lnTo>
                  <a:pt x="152603" y="109118"/>
                </a:lnTo>
                <a:lnTo>
                  <a:pt x="180099" y="109118"/>
                </a:lnTo>
                <a:lnTo>
                  <a:pt x="212648" y="4165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41335" y="658076"/>
            <a:ext cx="37592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75" b="1">
                <a:solidFill>
                  <a:srgbClr val="221F1F"/>
                </a:solidFill>
                <a:latin typeface="Trebuchet MS"/>
                <a:cs typeface="Trebuchet MS"/>
              </a:rPr>
              <a:t>CEH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13750" y="724928"/>
            <a:ext cx="431165" cy="150495"/>
          </a:xfrm>
          <a:custGeom>
            <a:avLst/>
            <a:gdLst/>
            <a:ahLst/>
            <a:cxnLst/>
            <a:rect l="l" t="t" r="r" b="b"/>
            <a:pathLst>
              <a:path w="431164" h="150494">
                <a:moveTo>
                  <a:pt x="388277" y="118059"/>
                </a:moveTo>
                <a:lnTo>
                  <a:pt x="383603" y="118059"/>
                </a:lnTo>
                <a:lnTo>
                  <a:pt x="381419" y="118478"/>
                </a:lnTo>
                <a:lnTo>
                  <a:pt x="369417" y="132080"/>
                </a:lnTo>
                <a:lnTo>
                  <a:pt x="369417" y="136613"/>
                </a:lnTo>
                <a:lnTo>
                  <a:pt x="383603" y="150469"/>
                </a:lnTo>
                <a:lnTo>
                  <a:pt x="388277" y="150469"/>
                </a:lnTo>
                <a:lnTo>
                  <a:pt x="402539" y="136613"/>
                </a:lnTo>
                <a:lnTo>
                  <a:pt x="402539" y="132080"/>
                </a:lnTo>
                <a:lnTo>
                  <a:pt x="388277" y="118059"/>
                </a:lnTo>
                <a:close/>
              </a:path>
              <a:path w="431164" h="150494">
                <a:moveTo>
                  <a:pt x="428522" y="22148"/>
                </a:moveTo>
                <a:lnTo>
                  <a:pt x="392988" y="22148"/>
                </a:lnTo>
                <a:lnTo>
                  <a:pt x="397065" y="23469"/>
                </a:lnTo>
                <a:lnTo>
                  <a:pt x="403237" y="28752"/>
                </a:lnTo>
                <a:lnTo>
                  <a:pt x="404774" y="32308"/>
                </a:lnTo>
                <a:lnTo>
                  <a:pt x="404774" y="40436"/>
                </a:lnTo>
                <a:lnTo>
                  <a:pt x="386295" y="61353"/>
                </a:lnTo>
                <a:lnTo>
                  <a:pt x="383882" y="63284"/>
                </a:lnTo>
                <a:lnTo>
                  <a:pt x="379539" y="67271"/>
                </a:lnTo>
                <a:lnTo>
                  <a:pt x="377812" y="69481"/>
                </a:lnTo>
                <a:lnTo>
                  <a:pt x="375246" y="74282"/>
                </a:lnTo>
                <a:lnTo>
                  <a:pt x="374840" y="77114"/>
                </a:lnTo>
                <a:lnTo>
                  <a:pt x="375310" y="80365"/>
                </a:lnTo>
                <a:lnTo>
                  <a:pt x="377240" y="96824"/>
                </a:lnTo>
                <a:lnTo>
                  <a:pt x="396443" y="96824"/>
                </a:lnTo>
                <a:lnTo>
                  <a:pt x="398983" y="82296"/>
                </a:lnTo>
                <a:lnTo>
                  <a:pt x="399389" y="80200"/>
                </a:lnTo>
                <a:lnTo>
                  <a:pt x="400456" y="78282"/>
                </a:lnTo>
                <a:lnTo>
                  <a:pt x="403910" y="74828"/>
                </a:lnTo>
                <a:lnTo>
                  <a:pt x="405955" y="73088"/>
                </a:lnTo>
                <a:lnTo>
                  <a:pt x="413207" y="67665"/>
                </a:lnTo>
                <a:lnTo>
                  <a:pt x="418490" y="63601"/>
                </a:lnTo>
                <a:lnTo>
                  <a:pt x="430777" y="40436"/>
                </a:lnTo>
                <a:lnTo>
                  <a:pt x="430715" y="29565"/>
                </a:lnTo>
                <a:lnTo>
                  <a:pt x="429818" y="25057"/>
                </a:lnTo>
                <a:lnTo>
                  <a:pt x="428522" y="22148"/>
                </a:lnTo>
                <a:close/>
              </a:path>
              <a:path w="431164" h="150494">
                <a:moveTo>
                  <a:pt x="396544" y="0"/>
                </a:moveTo>
                <a:lnTo>
                  <a:pt x="386041" y="0"/>
                </a:lnTo>
                <a:lnTo>
                  <a:pt x="381927" y="393"/>
                </a:lnTo>
                <a:lnTo>
                  <a:pt x="350418" y="15036"/>
                </a:lnTo>
                <a:lnTo>
                  <a:pt x="357835" y="26619"/>
                </a:lnTo>
                <a:lnTo>
                  <a:pt x="359117" y="28854"/>
                </a:lnTo>
                <a:lnTo>
                  <a:pt x="361048" y="29972"/>
                </a:lnTo>
                <a:lnTo>
                  <a:pt x="364782" y="29972"/>
                </a:lnTo>
                <a:lnTo>
                  <a:pt x="366001" y="29565"/>
                </a:lnTo>
                <a:lnTo>
                  <a:pt x="368566" y="27940"/>
                </a:lnTo>
                <a:lnTo>
                  <a:pt x="370128" y="27038"/>
                </a:lnTo>
                <a:lnTo>
                  <a:pt x="373847" y="25057"/>
                </a:lnTo>
                <a:lnTo>
                  <a:pt x="375970" y="24180"/>
                </a:lnTo>
                <a:lnTo>
                  <a:pt x="381050" y="22555"/>
                </a:lnTo>
                <a:lnTo>
                  <a:pt x="384187" y="22148"/>
                </a:lnTo>
                <a:lnTo>
                  <a:pt x="428522" y="22148"/>
                </a:lnTo>
                <a:lnTo>
                  <a:pt x="425957" y="16395"/>
                </a:lnTo>
                <a:lnTo>
                  <a:pt x="423227" y="12687"/>
                </a:lnTo>
                <a:lnTo>
                  <a:pt x="416191" y="6515"/>
                </a:lnTo>
                <a:lnTo>
                  <a:pt x="411949" y="4152"/>
                </a:lnTo>
                <a:lnTo>
                  <a:pt x="402069" y="825"/>
                </a:lnTo>
                <a:lnTo>
                  <a:pt x="396544" y="0"/>
                </a:lnTo>
                <a:close/>
              </a:path>
              <a:path w="431164" h="150494">
                <a:moveTo>
                  <a:pt x="328662" y="23164"/>
                </a:moveTo>
                <a:lnTo>
                  <a:pt x="290842" y="23164"/>
                </a:lnTo>
                <a:lnTo>
                  <a:pt x="295617" y="24879"/>
                </a:lnTo>
                <a:lnTo>
                  <a:pt x="302399" y="31711"/>
                </a:lnTo>
                <a:lnTo>
                  <a:pt x="303870" y="36068"/>
                </a:lnTo>
                <a:lnTo>
                  <a:pt x="303984" y="47790"/>
                </a:lnTo>
                <a:lnTo>
                  <a:pt x="303618" y="50558"/>
                </a:lnTo>
                <a:lnTo>
                  <a:pt x="237743" y="128524"/>
                </a:lnTo>
                <a:lnTo>
                  <a:pt x="235978" y="130213"/>
                </a:lnTo>
                <a:lnTo>
                  <a:pt x="234734" y="132092"/>
                </a:lnTo>
                <a:lnTo>
                  <a:pt x="233235" y="136232"/>
                </a:lnTo>
                <a:lnTo>
                  <a:pt x="232867" y="138137"/>
                </a:lnTo>
                <a:lnTo>
                  <a:pt x="232867" y="149047"/>
                </a:lnTo>
                <a:lnTo>
                  <a:pt x="335076" y="149047"/>
                </a:lnTo>
                <a:lnTo>
                  <a:pt x="335076" y="129806"/>
                </a:lnTo>
                <a:lnTo>
                  <a:pt x="334213" y="127571"/>
                </a:lnTo>
                <a:lnTo>
                  <a:pt x="333213" y="126593"/>
                </a:lnTo>
                <a:lnTo>
                  <a:pt x="272389" y="126593"/>
                </a:lnTo>
                <a:lnTo>
                  <a:pt x="307606" y="90589"/>
                </a:lnTo>
                <a:lnTo>
                  <a:pt x="332066" y="52793"/>
                </a:lnTo>
                <a:lnTo>
                  <a:pt x="332841" y="47790"/>
                </a:lnTo>
                <a:lnTo>
                  <a:pt x="332829" y="36004"/>
                </a:lnTo>
                <a:lnTo>
                  <a:pt x="331723" y="30314"/>
                </a:lnTo>
                <a:lnTo>
                  <a:pt x="328662" y="23164"/>
                </a:lnTo>
                <a:close/>
              </a:path>
              <a:path w="431164" h="150494">
                <a:moveTo>
                  <a:pt x="328371" y="123342"/>
                </a:moveTo>
                <a:lnTo>
                  <a:pt x="289217" y="123342"/>
                </a:lnTo>
                <a:lnTo>
                  <a:pt x="286042" y="123634"/>
                </a:lnTo>
                <a:lnTo>
                  <a:pt x="279260" y="124777"/>
                </a:lnTo>
                <a:lnTo>
                  <a:pt x="275843" y="125577"/>
                </a:lnTo>
                <a:lnTo>
                  <a:pt x="272389" y="126593"/>
                </a:lnTo>
                <a:lnTo>
                  <a:pt x="333213" y="126593"/>
                </a:lnTo>
                <a:lnTo>
                  <a:pt x="330758" y="124193"/>
                </a:lnTo>
                <a:lnTo>
                  <a:pt x="328371" y="123342"/>
                </a:lnTo>
                <a:close/>
              </a:path>
              <a:path w="431164" h="150494">
                <a:moveTo>
                  <a:pt x="293281" y="0"/>
                </a:moveTo>
                <a:lnTo>
                  <a:pt x="279666" y="0"/>
                </a:lnTo>
                <a:lnTo>
                  <a:pt x="273469" y="901"/>
                </a:lnTo>
                <a:lnTo>
                  <a:pt x="238213" y="29705"/>
                </a:lnTo>
                <a:lnTo>
                  <a:pt x="235102" y="43180"/>
                </a:lnTo>
                <a:lnTo>
                  <a:pt x="249935" y="45821"/>
                </a:lnTo>
                <a:lnTo>
                  <a:pt x="253733" y="46431"/>
                </a:lnTo>
                <a:lnTo>
                  <a:pt x="256654" y="46177"/>
                </a:lnTo>
                <a:lnTo>
                  <a:pt x="260794" y="43942"/>
                </a:lnTo>
                <a:lnTo>
                  <a:pt x="262432" y="41694"/>
                </a:lnTo>
                <a:lnTo>
                  <a:pt x="263651" y="38303"/>
                </a:lnTo>
                <a:lnTo>
                  <a:pt x="264261" y="36131"/>
                </a:lnTo>
                <a:lnTo>
                  <a:pt x="265214" y="34137"/>
                </a:lnTo>
                <a:lnTo>
                  <a:pt x="281978" y="23164"/>
                </a:lnTo>
                <a:lnTo>
                  <a:pt x="328662" y="23164"/>
                </a:lnTo>
                <a:lnTo>
                  <a:pt x="327253" y="19875"/>
                </a:lnTo>
                <a:lnTo>
                  <a:pt x="324103" y="15430"/>
                </a:lnTo>
                <a:lnTo>
                  <a:pt x="315975" y="8039"/>
                </a:lnTo>
                <a:lnTo>
                  <a:pt x="311086" y="5168"/>
                </a:lnTo>
                <a:lnTo>
                  <a:pt x="299631" y="1028"/>
                </a:lnTo>
                <a:lnTo>
                  <a:pt x="293281" y="0"/>
                </a:lnTo>
                <a:close/>
              </a:path>
              <a:path w="431164" h="150494">
                <a:moveTo>
                  <a:pt x="213867" y="128422"/>
                </a:moveTo>
                <a:lnTo>
                  <a:pt x="131165" y="128422"/>
                </a:lnTo>
                <a:lnTo>
                  <a:pt x="131165" y="149047"/>
                </a:lnTo>
                <a:lnTo>
                  <a:pt x="213867" y="149047"/>
                </a:lnTo>
                <a:lnTo>
                  <a:pt x="213867" y="128422"/>
                </a:lnTo>
                <a:close/>
              </a:path>
              <a:path w="431164" h="150494">
                <a:moveTo>
                  <a:pt x="188366" y="36779"/>
                </a:moveTo>
                <a:lnTo>
                  <a:pt x="160832" y="36779"/>
                </a:lnTo>
                <a:lnTo>
                  <a:pt x="160693" y="38671"/>
                </a:lnTo>
                <a:lnTo>
                  <a:pt x="160591" y="40538"/>
                </a:lnTo>
                <a:lnTo>
                  <a:pt x="160426" y="45986"/>
                </a:lnTo>
                <a:lnTo>
                  <a:pt x="160426" y="128422"/>
                </a:lnTo>
                <a:lnTo>
                  <a:pt x="188366" y="128422"/>
                </a:lnTo>
                <a:lnTo>
                  <a:pt x="188366" y="36779"/>
                </a:lnTo>
                <a:close/>
              </a:path>
              <a:path w="431164" h="150494">
                <a:moveTo>
                  <a:pt x="188366" y="1524"/>
                </a:moveTo>
                <a:lnTo>
                  <a:pt x="165303" y="1524"/>
                </a:lnTo>
                <a:lnTo>
                  <a:pt x="119989" y="39928"/>
                </a:lnTo>
                <a:lnTo>
                  <a:pt x="135064" y="55054"/>
                </a:lnTo>
                <a:lnTo>
                  <a:pt x="136283" y="55029"/>
                </a:lnTo>
                <a:lnTo>
                  <a:pt x="138849" y="54495"/>
                </a:lnTo>
                <a:lnTo>
                  <a:pt x="140169" y="53848"/>
                </a:lnTo>
                <a:lnTo>
                  <a:pt x="141528" y="52832"/>
                </a:lnTo>
                <a:lnTo>
                  <a:pt x="160832" y="36779"/>
                </a:lnTo>
                <a:lnTo>
                  <a:pt x="188366" y="36779"/>
                </a:lnTo>
                <a:lnTo>
                  <a:pt x="188366" y="1524"/>
                </a:lnTo>
                <a:close/>
              </a:path>
              <a:path w="431164" h="150494">
                <a:moveTo>
                  <a:pt x="25298" y="44297"/>
                </a:moveTo>
                <a:lnTo>
                  <a:pt x="0" y="44297"/>
                </a:lnTo>
                <a:lnTo>
                  <a:pt x="41147" y="149047"/>
                </a:lnTo>
                <a:lnTo>
                  <a:pt x="66547" y="149047"/>
                </a:lnTo>
                <a:lnTo>
                  <a:pt x="77323" y="121615"/>
                </a:lnTo>
                <a:lnTo>
                  <a:pt x="54152" y="121615"/>
                </a:lnTo>
                <a:lnTo>
                  <a:pt x="53466" y="118224"/>
                </a:lnTo>
                <a:lnTo>
                  <a:pt x="31191" y="49377"/>
                </a:lnTo>
                <a:lnTo>
                  <a:pt x="26987" y="44767"/>
                </a:lnTo>
                <a:lnTo>
                  <a:pt x="25298" y="44297"/>
                </a:lnTo>
                <a:close/>
              </a:path>
              <a:path w="431164" h="150494">
                <a:moveTo>
                  <a:pt x="107695" y="44297"/>
                </a:moveTo>
                <a:lnTo>
                  <a:pt x="83718" y="44297"/>
                </a:lnTo>
                <a:lnTo>
                  <a:pt x="82118" y="44767"/>
                </a:lnTo>
                <a:lnTo>
                  <a:pt x="79413" y="46672"/>
                </a:lnTo>
                <a:lnTo>
                  <a:pt x="78498" y="47891"/>
                </a:lnTo>
                <a:lnTo>
                  <a:pt x="78028" y="49377"/>
                </a:lnTo>
                <a:lnTo>
                  <a:pt x="59842" y="101193"/>
                </a:lnTo>
                <a:lnTo>
                  <a:pt x="54152" y="121615"/>
                </a:lnTo>
                <a:lnTo>
                  <a:pt x="77323" y="121615"/>
                </a:lnTo>
                <a:lnTo>
                  <a:pt x="107695" y="44297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709333" y="1487309"/>
            <a:ext cx="6115685" cy="327660"/>
            <a:chOff x="709333" y="1487309"/>
            <a:chExt cx="6115685" cy="32766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9333" y="1487309"/>
              <a:ext cx="6115456" cy="1459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8312" y="1670189"/>
              <a:ext cx="6102126" cy="144322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8324" y="1859013"/>
            <a:ext cx="2588272" cy="140055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712685" y="2218829"/>
            <a:ext cx="6111240" cy="694690"/>
            <a:chOff x="712685" y="2218829"/>
            <a:chExt cx="6111240" cy="69469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3201" y="2218829"/>
              <a:ext cx="6096355" cy="14599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2685" y="2407653"/>
              <a:ext cx="6111163" cy="1400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2825" y="2590533"/>
              <a:ext cx="6104991" cy="14005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2838" y="2773413"/>
              <a:ext cx="5714111" cy="140055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94494" y="8719693"/>
            <a:ext cx="5905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221F1F"/>
                </a:solidFill>
                <a:latin typeface="Trebuchet MS"/>
                <a:cs typeface="Trebuchet MS"/>
              </a:rPr>
              <a:t>The</a:t>
            </a:r>
            <a:r>
              <a:rPr dirty="0" sz="1200" spc="8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21F1F"/>
                </a:solidFill>
                <a:latin typeface="Trebuchet MS"/>
                <a:cs typeface="Trebuchet MS"/>
              </a:rPr>
              <a:t>CEH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14209" y="8772562"/>
            <a:ext cx="6111875" cy="321310"/>
            <a:chOff x="714209" y="8772562"/>
            <a:chExt cx="6111875" cy="321310"/>
          </a:xfrm>
        </p:grpSpPr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56906" y="8772562"/>
              <a:ext cx="5463557" cy="1400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4209" y="8949499"/>
              <a:ext cx="6111773" cy="144322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0539" y="9138323"/>
            <a:ext cx="3106902" cy="14005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3842842"/>
            <a:ext cx="7547190" cy="4013200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4541456" y="4426995"/>
            <a:ext cx="156210" cy="2952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750" spc="-90" b="1">
                <a:solidFill>
                  <a:srgbClr val="2B2D30"/>
                </a:solidFill>
                <a:latin typeface="Tahoma"/>
                <a:cs typeface="Tahoma"/>
              </a:rPr>
              <a:t>1</a:t>
            </a:r>
            <a:endParaRPr sz="175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41885" y="5151909"/>
            <a:ext cx="156210" cy="2952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750" spc="-90" b="1">
                <a:solidFill>
                  <a:srgbClr val="2B2D30"/>
                </a:solidFill>
                <a:latin typeface="Tahoma"/>
                <a:cs typeface="Tahoma"/>
              </a:rPr>
              <a:t>2</a:t>
            </a:r>
            <a:endParaRPr sz="175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41456" y="5860645"/>
            <a:ext cx="156210" cy="2952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750" spc="-90" b="1">
                <a:solidFill>
                  <a:srgbClr val="2B2D30"/>
                </a:solidFill>
                <a:latin typeface="Tahoma"/>
                <a:cs typeface="Tahoma"/>
              </a:rPr>
              <a:t>3</a:t>
            </a:r>
            <a:endParaRPr sz="175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34020" y="6590952"/>
            <a:ext cx="156210" cy="2952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750" spc="-90" b="1">
                <a:solidFill>
                  <a:srgbClr val="2B2D30"/>
                </a:solidFill>
                <a:latin typeface="Tahoma"/>
                <a:cs typeface="Tahoma"/>
              </a:rPr>
              <a:t>4</a:t>
            </a:r>
            <a:endParaRPr sz="175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41456" y="7268678"/>
            <a:ext cx="156210" cy="2952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750" spc="-90" b="1">
                <a:solidFill>
                  <a:srgbClr val="2B2D30"/>
                </a:solidFill>
                <a:latin typeface="Tahoma"/>
                <a:cs typeface="Tahoma"/>
              </a:rPr>
              <a:t>5</a:t>
            </a:r>
            <a:endParaRPr sz="175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023307" y="4510383"/>
            <a:ext cx="118364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30" b="1">
                <a:solidFill>
                  <a:srgbClr val="FFFFFF"/>
                </a:solidFill>
                <a:latin typeface="Tahoma"/>
                <a:cs typeface="Tahoma"/>
              </a:rPr>
              <a:t>RECONNAISSANCE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18825" y="5235363"/>
            <a:ext cx="69786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35" b="1">
                <a:solidFill>
                  <a:srgbClr val="FFFFFF"/>
                </a:solidFill>
                <a:latin typeface="Tahoma"/>
                <a:cs typeface="Tahoma"/>
              </a:rPr>
              <a:t>SCANNING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99194" y="5918354"/>
            <a:ext cx="107696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55" b="1">
                <a:solidFill>
                  <a:srgbClr val="FFFFFF"/>
                </a:solidFill>
                <a:latin typeface="Tahoma"/>
                <a:cs typeface="Tahoma"/>
              </a:rPr>
              <a:t>GAINING</a:t>
            </a:r>
            <a:r>
              <a:rPr dirty="0" sz="1000" spc="-5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000" spc="-15" b="1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1000" spc="-45" b="1">
                <a:solidFill>
                  <a:srgbClr val="FFFFFF"/>
                </a:solidFill>
                <a:latin typeface="Tahoma"/>
                <a:cs typeface="Tahoma"/>
              </a:rPr>
              <a:t>CCESS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80817" y="6648598"/>
            <a:ext cx="139890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5" b="1">
                <a:solidFill>
                  <a:srgbClr val="FFFFFF"/>
                </a:solidFill>
                <a:latin typeface="Tahoma"/>
                <a:cs typeface="Tahoma"/>
              </a:rPr>
              <a:t>MAIN</a:t>
            </a:r>
            <a:r>
              <a:rPr dirty="0" sz="1000" spc="-85" b="1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dirty="0" sz="1000" spc="-65" b="1">
                <a:solidFill>
                  <a:srgbClr val="FFFFFF"/>
                </a:solidFill>
                <a:latin typeface="Tahoma"/>
                <a:cs typeface="Tahoma"/>
              </a:rPr>
              <a:t>AININ</a:t>
            </a:r>
            <a:r>
              <a:rPr dirty="0" sz="1000" spc="-65" b="1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dirty="0" sz="1000" spc="-5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000" spc="-5" b="1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1000" spc="-5" b="1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dirty="0" sz="1000" b="1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dirty="0" sz="1000" spc="-65" b="1">
                <a:solidFill>
                  <a:srgbClr val="FFFFFF"/>
                </a:solidFill>
                <a:latin typeface="Tahoma"/>
                <a:cs typeface="Tahoma"/>
              </a:rPr>
              <a:t>ESS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008155" y="7326196"/>
            <a:ext cx="1206500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5" b="1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dirty="0" sz="1000" spc="15" b="1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dirty="0" sz="1000" spc="-50" b="1">
                <a:solidFill>
                  <a:srgbClr val="FFFFFF"/>
                </a:solidFill>
                <a:latin typeface="Tahoma"/>
                <a:cs typeface="Tahoma"/>
              </a:rPr>
              <a:t>VERIN</a:t>
            </a:r>
            <a:r>
              <a:rPr dirty="0" sz="1000" spc="-50" b="1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dirty="0" sz="1000" spc="-5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000" spc="-45" b="1">
                <a:solidFill>
                  <a:srgbClr val="FFFFFF"/>
                </a:solidFill>
                <a:latin typeface="Tahoma"/>
                <a:cs typeface="Tahoma"/>
              </a:rPr>
              <a:t>TR</a:t>
            </a:r>
            <a:r>
              <a:rPr dirty="0" sz="1000" spc="-5" b="1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1000" spc="-35" b="1">
                <a:solidFill>
                  <a:srgbClr val="FFFFFF"/>
                </a:solidFill>
                <a:latin typeface="Tahoma"/>
                <a:cs typeface="Tahoma"/>
              </a:rPr>
              <a:t>CKS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20666" y="5134776"/>
            <a:ext cx="534670" cy="9772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3810">
              <a:lnSpc>
                <a:spcPct val="100000"/>
              </a:lnSpc>
              <a:spcBef>
                <a:spcPts val="105"/>
              </a:spcBef>
            </a:pPr>
            <a:r>
              <a:rPr dirty="0" sz="3300" spc="-185" b="1">
                <a:solidFill>
                  <a:srgbClr val="FF0000"/>
                </a:solidFill>
                <a:latin typeface="Tahoma"/>
                <a:cs typeface="Tahoma"/>
              </a:rPr>
              <a:t>5</a:t>
            </a:r>
            <a:endParaRPr sz="3300">
              <a:latin typeface="Tahoma"/>
              <a:cs typeface="Tahoma"/>
            </a:endParaRPr>
          </a:p>
          <a:p>
            <a:pPr algn="ctr" marL="12700" marR="5080" indent="-5715">
              <a:lnSpc>
                <a:spcPct val="100000"/>
              </a:lnSpc>
              <a:spcBef>
                <a:spcPts val="885"/>
              </a:spcBef>
            </a:pPr>
            <a:r>
              <a:rPr dirty="0" sz="1100" spc="-65" b="1">
                <a:solidFill>
                  <a:srgbClr val="221F1F"/>
                </a:solidFill>
                <a:latin typeface="Tahoma"/>
                <a:cs typeface="Tahoma"/>
              </a:rPr>
              <a:t>Ethical </a:t>
            </a:r>
            <a:r>
              <a:rPr dirty="0" sz="1100" spc="-6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100" spc="-75" b="1">
                <a:solidFill>
                  <a:srgbClr val="221F1F"/>
                </a:solidFill>
                <a:latin typeface="Tahoma"/>
                <a:cs typeface="Tahoma"/>
              </a:rPr>
              <a:t>Hacking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33" name="object 3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941161" y="160465"/>
            <a:ext cx="1421091" cy="557719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6634492" y="10337525"/>
            <a:ext cx="156210" cy="17843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000" spc="-15">
                <a:solidFill>
                  <a:srgbClr val="221F1F"/>
                </a:solidFill>
                <a:latin typeface="Trebuchet MS"/>
                <a:cs typeface="Trebuchet MS"/>
              </a:rPr>
              <a:t>02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94494" y="10344507"/>
            <a:ext cx="419100" cy="16319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900" spc="-20" i="1">
                <a:solidFill>
                  <a:srgbClr val="2B2D30"/>
                </a:solidFill>
                <a:latin typeface="Trebuchet MS"/>
                <a:cs typeface="Trebuchet MS"/>
              </a:rPr>
              <a:t>CEH</a:t>
            </a:r>
            <a:r>
              <a:rPr dirty="0" sz="900" spc="-85" i="1">
                <a:solidFill>
                  <a:srgbClr val="2B2D30"/>
                </a:solidFill>
                <a:latin typeface="Trebuchet MS"/>
                <a:cs typeface="Trebuchet MS"/>
              </a:rPr>
              <a:t> </a:t>
            </a:r>
            <a:r>
              <a:rPr dirty="0" sz="900" spc="-10" i="1">
                <a:solidFill>
                  <a:srgbClr val="2B2D30"/>
                </a:solidFill>
                <a:latin typeface="Trebuchet MS"/>
                <a:cs typeface="Trebuchet MS"/>
              </a:rPr>
              <a:t>v12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96107" y="10344507"/>
            <a:ext cx="1143635" cy="16319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900" spc="-10" i="1">
                <a:solidFill>
                  <a:srgbClr val="2B2D30"/>
                </a:solidFill>
                <a:latin typeface="Trebuchet MS"/>
                <a:cs typeface="Trebuchet MS"/>
                <a:hlinkClick r:id="rId14"/>
              </a:rPr>
              <a:t>ww</a:t>
            </a:r>
            <a:r>
              <a:rPr dirty="0" sz="900" spc="-50" i="1">
                <a:solidFill>
                  <a:srgbClr val="2B2D30"/>
                </a:solidFill>
                <a:latin typeface="Trebuchet MS"/>
                <a:cs typeface="Trebuchet MS"/>
                <a:hlinkClick r:id="rId14"/>
              </a:rPr>
              <a:t>w</a:t>
            </a:r>
            <a:r>
              <a:rPr dirty="0" sz="900" spc="-40" i="1">
                <a:solidFill>
                  <a:srgbClr val="2B2D30"/>
                </a:solidFill>
                <a:latin typeface="Trebuchet MS"/>
                <a:cs typeface="Trebuchet MS"/>
                <a:hlinkClick r:id="rId14"/>
              </a:rPr>
              <a:t>.eccouncil.org</a:t>
            </a:r>
            <a:r>
              <a:rPr dirty="0" sz="900" spc="-215" i="1">
                <a:solidFill>
                  <a:srgbClr val="2B2D30"/>
                </a:solidFill>
                <a:latin typeface="Trebuchet MS"/>
                <a:cs typeface="Trebuchet MS"/>
                <a:hlinkClick r:id="rId14"/>
              </a:rPr>
              <a:t>/</a:t>
            </a:r>
            <a:r>
              <a:rPr dirty="0" sz="900" spc="-20" i="1">
                <a:solidFill>
                  <a:srgbClr val="2B2D30"/>
                </a:solidFill>
                <a:latin typeface="Trebuchet MS"/>
                <a:cs typeface="Trebuchet MS"/>
                <a:hlinkClick r:id="rId14"/>
              </a:rPr>
              <a:t>ceh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206708"/>
            <a:ext cx="7552055" cy="6350"/>
          </a:xfrm>
          <a:custGeom>
            <a:avLst/>
            <a:gdLst/>
            <a:ahLst/>
            <a:cxnLst/>
            <a:rect l="l" t="t" r="r" b="b"/>
            <a:pathLst>
              <a:path w="7552055" h="6350">
                <a:moveTo>
                  <a:pt x="0" y="0"/>
                </a:moveTo>
                <a:lnTo>
                  <a:pt x="0" y="6350"/>
                </a:lnTo>
                <a:lnTo>
                  <a:pt x="7552016" y="6350"/>
                </a:lnTo>
                <a:lnTo>
                  <a:pt x="7552016" y="0"/>
                </a:lnTo>
                <a:lnTo>
                  <a:pt x="0" y="0"/>
                </a:lnTo>
                <a:close/>
              </a:path>
            </a:pathLst>
          </a:custGeom>
          <a:solidFill>
            <a:srgbClr val="2B2D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3150" y="10366901"/>
            <a:ext cx="419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 i="1">
                <a:solidFill>
                  <a:srgbClr val="2B2D30"/>
                </a:solidFill>
                <a:latin typeface="Trebuchet MS"/>
                <a:cs typeface="Trebuchet MS"/>
              </a:rPr>
              <a:t>CEH</a:t>
            </a:r>
            <a:r>
              <a:rPr dirty="0" sz="900" spc="-85" i="1">
                <a:solidFill>
                  <a:srgbClr val="2B2D30"/>
                </a:solidFill>
                <a:latin typeface="Trebuchet MS"/>
                <a:cs typeface="Trebuchet MS"/>
              </a:rPr>
              <a:t> </a:t>
            </a:r>
            <a:r>
              <a:rPr dirty="0" sz="900" spc="-10" i="1">
                <a:solidFill>
                  <a:srgbClr val="2B2D30"/>
                </a:solidFill>
                <a:latin typeface="Trebuchet MS"/>
                <a:cs typeface="Trebuchet MS"/>
              </a:rPr>
              <a:t>v12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9651" y="10406992"/>
            <a:ext cx="137795" cy="930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38310" y="744677"/>
            <a:ext cx="1666341" cy="1588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346282" y="685952"/>
            <a:ext cx="37592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75" b="1">
                <a:solidFill>
                  <a:srgbClr val="221F1F"/>
                </a:solidFill>
                <a:latin typeface="Trebuchet MS"/>
                <a:cs typeface="Trebuchet MS"/>
              </a:rPr>
              <a:t>CEH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8667" y="1605889"/>
            <a:ext cx="5721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221F1F"/>
                </a:solidFill>
                <a:latin typeface="Trebuchet MS"/>
                <a:cs typeface="Trebuchet MS"/>
              </a:rPr>
              <a:t>The</a:t>
            </a:r>
            <a:r>
              <a:rPr dirty="0" sz="1200" spc="1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21F1F"/>
                </a:solidFill>
                <a:latin typeface="Trebuchet MS"/>
                <a:cs typeface="Trebuchet MS"/>
              </a:rPr>
              <a:t>CEH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61517" y="1658747"/>
            <a:ext cx="5819775" cy="687070"/>
            <a:chOff x="861517" y="1658747"/>
            <a:chExt cx="5819775" cy="68707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4469" y="1658747"/>
              <a:ext cx="5205742" cy="1400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1517" y="1841614"/>
              <a:ext cx="5819648" cy="1400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2091" y="2018563"/>
              <a:ext cx="5779325" cy="1459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466227" y="2207386"/>
              <a:ext cx="4616450" cy="138430"/>
            </a:xfrm>
            <a:custGeom>
              <a:avLst/>
              <a:gdLst/>
              <a:ahLst/>
              <a:cxnLst/>
              <a:rect l="l" t="t" r="r" b="b"/>
              <a:pathLst>
                <a:path w="4616450" h="138430">
                  <a:moveTo>
                    <a:pt x="104622" y="58420"/>
                  </a:moveTo>
                  <a:lnTo>
                    <a:pt x="104038" y="54267"/>
                  </a:lnTo>
                  <a:lnTo>
                    <a:pt x="101701" y="47002"/>
                  </a:lnTo>
                  <a:lnTo>
                    <a:pt x="100393" y="44653"/>
                  </a:lnTo>
                  <a:lnTo>
                    <a:pt x="100012" y="43942"/>
                  </a:lnTo>
                  <a:lnTo>
                    <a:pt x="95592" y="38963"/>
                  </a:lnTo>
                  <a:lnTo>
                    <a:pt x="92900" y="37071"/>
                  </a:lnTo>
                  <a:lnTo>
                    <a:pt x="86550" y="34480"/>
                  </a:lnTo>
                  <a:lnTo>
                    <a:pt x="82931" y="33832"/>
                  </a:lnTo>
                  <a:lnTo>
                    <a:pt x="76327" y="33832"/>
                  </a:lnTo>
                  <a:lnTo>
                    <a:pt x="54254" y="49911"/>
                  </a:lnTo>
                  <a:lnTo>
                    <a:pt x="52832" y="44983"/>
                  </a:lnTo>
                  <a:lnTo>
                    <a:pt x="52628" y="44653"/>
                  </a:lnTo>
                  <a:lnTo>
                    <a:pt x="50507" y="41071"/>
                  </a:lnTo>
                  <a:lnTo>
                    <a:pt x="44056" y="35280"/>
                  </a:lnTo>
                  <a:lnTo>
                    <a:pt x="39827" y="33832"/>
                  </a:lnTo>
                  <a:lnTo>
                    <a:pt x="29921" y="33832"/>
                  </a:lnTo>
                  <a:lnTo>
                    <a:pt x="25819" y="34950"/>
                  </a:lnTo>
                  <a:lnTo>
                    <a:pt x="18757" y="39420"/>
                  </a:lnTo>
                  <a:lnTo>
                    <a:pt x="15570" y="42291"/>
                  </a:lnTo>
                  <a:lnTo>
                    <a:pt x="12725" y="45796"/>
                  </a:lnTo>
                  <a:lnTo>
                    <a:pt x="11734" y="37871"/>
                  </a:lnTo>
                  <a:lnTo>
                    <a:pt x="11226" y="35991"/>
                  </a:lnTo>
                  <a:lnTo>
                    <a:pt x="10007" y="35052"/>
                  </a:lnTo>
                  <a:lnTo>
                    <a:pt x="0" y="35052"/>
                  </a:lnTo>
                  <a:lnTo>
                    <a:pt x="0" y="112242"/>
                  </a:lnTo>
                  <a:lnTo>
                    <a:pt x="13563" y="112242"/>
                  </a:lnTo>
                  <a:lnTo>
                    <a:pt x="13563" y="54711"/>
                  </a:lnTo>
                  <a:lnTo>
                    <a:pt x="15951" y="51612"/>
                  </a:lnTo>
                  <a:lnTo>
                    <a:pt x="18580" y="49161"/>
                  </a:lnTo>
                  <a:lnTo>
                    <a:pt x="23926" y="45796"/>
                  </a:lnTo>
                  <a:lnTo>
                    <a:pt x="24320" y="45554"/>
                  </a:lnTo>
                  <a:lnTo>
                    <a:pt x="27432" y="44653"/>
                  </a:lnTo>
                  <a:lnTo>
                    <a:pt x="35560" y="44653"/>
                  </a:lnTo>
                  <a:lnTo>
                    <a:pt x="39192" y="46177"/>
                  </a:lnTo>
                  <a:lnTo>
                    <a:pt x="44170" y="52273"/>
                  </a:lnTo>
                  <a:lnTo>
                    <a:pt x="45415" y="56896"/>
                  </a:lnTo>
                  <a:lnTo>
                    <a:pt x="45415" y="112242"/>
                  </a:lnTo>
                  <a:lnTo>
                    <a:pt x="58978" y="112242"/>
                  </a:lnTo>
                  <a:lnTo>
                    <a:pt x="58978" y="60045"/>
                  </a:lnTo>
                  <a:lnTo>
                    <a:pt x="59423" y="57365"/>
                  </a:lnTo>
                  <a:lnTo>
                    <a:pt x="61201" y="52743"/>
                  </a:lnTo>
                  <a:lnTo>
                    <a:pt x="62407" y="50825"/>
                  </a:lnTo>
                  <a:lnTo>
                    <a:pt x="63322" y="49911"/>
                  </a:lnTo>
                  <a:lnTo>
                    <a:pt x="65455" y="47777"/>
                  </a:lnTo>
                  <a:lnTo>
                    <a:pt x="67221" y="46621"/>
                  </a:lnTo>
                  <a:lnTo>
                    <a:pt x="71234" y="45046"/>
                  </a:lnTo>
                  <a:lnTo>
                    <a:pt x="73355" y="44653"/>
                  </a:lnTo>
                  <a:lnTo>
                    <a:pt x="80619" y="44653"/>
                  </a:lnTo>
                  <a:lnTo>
                    <a:pt x="84455" y="46215"/>
                  </a:lnTo>
                  <a:lnTo>
                    <a:pt x="89738" y="52463"/>
                  </a:lnTo>
                  <a:lnTo>
                    <a:pt x="91008" y="56896"/>
                  </a:lnTo>
                  <a:lnTo>
                    <a:pt x="91059" y="112242"/>
                  </a:lnTo>
                  <a:lnTo>
                    <a:pt x="104622" y="112242"/>
                  </a:lnTo>
                  <a:lnTo>
                    <a:pt x="104622" y="58420"/>
                  </a:lnTo>
                  <a:close/>
                </a:path>
                <a:path w="4616450" h="138430">
                  <a:moveTo>
                    <a:pt x="193090" y="67564"/>
                  </a:moveTo>
                  <a:lnTo>
                    <a:pt x="192239" y="62090"/>
                  </a:lnTo>
                  <a:lnTo>
                    <a:pt x="188836" y="52285"/>
                  </a:lnTo>
                  <a:lnTo>
                    <a:pt x="186397" y="48107"/>
                  </a:lnTo>
                  <a:lnTo>
                    <a:pt x="183070" y="44500"/>
                  </a:lnTo>
                  <a:lnTo>
                    <a:pt x="180047" y="41198"/>
                  </a:lnTo>
                  <a:lnTo>
                    <a:pt x="179070" y="40525"/>
                  </a:lnTo>
                  <a:lnTo>
                    <a:pt x="179070" y="64490"/>
                  </a:lnTo>
                  <a:lnTo>
                    <a:pt x="179070" y="82829"/>
                  </a:lnTo>
                  <a:lnTo>
                    <a:pt x="177190" y="89954"/>
                  </a:lnTo>
                  <a:lnTo>
                    <a:pt x="169672" y="100164"/>
                  </a:lnTo>
                  <a:lnTo>
                    <a:pt x="163982" y="102717"/>
                  </a:lnTo>
                  <a:lnTo>
                    <a:pt x="152501" y="102717"/>
                  </a:lnTo>
                  <a:lnTo>
                    <a:pt x="133502" y="78257"/>
                  </a:lnTo>
                  <a:lnTo>
                    <a:pt x="133502" y="69113"/>
                  </a:lnTo>
                  <a:lnTo>
                    <a:pt x="152501" y="44500"/>
                  </a:lnTo>
                  <a:lnTo>
                    <a:pt x="163982" y="44500"/>
                  </a:lnTo>
                  <a:lnTo>
                    <a:pt x="169672" y="47066"/>
                  </a:lnTo>
                  <a:lnTo>
                    <a:pt x="177190" y="57327"/>
                  </a:lnTo>
                  <a:lnTo>
                    <a:pt x="179070" y="64490"/>
                  </a:lnTo>
                  <a:lnTo>
                    <a:pt x="179070" y="40525"/>
                  </a:lnTo>
                  <a:lnTo>
                    <a:pt x="176187" y="38531"/>
                  </a:lnTo>
                  <a:lnTo>
                    <a:pt x="167093" y="34772"/>
                  </a:lnTo>
                  <a:lnTo>
                    <a:pt x="162001" y="33832"/>
                  </a:lnTo>
                  <a:lnTo>
                    <a:pt x="150723" y="33832"/>
                  </a:lnTo>
                  <a:lnTo>
                    <a:pt x="120345" y="62090"/>
                  </a:lnTo>
                  <a:lnTo>
                    <a:pt x="119481" y="67564"/>
                  </a:lnTo>
                  <a:lnTo>
                    <a:pt x="119481" y="79705"/>
                  </a:lnTo>
                  <a:lnTo>
                    <a:pt x="145630" y="112382"/>
                  </a:lnTo>
                  <a:lnTo>
                    <a:pt x="150723" y="113309"/>
                  </a:lnTo>
                  <a:lnTo>
                    <a:pt x="162001" y="113309"/>
                  </a:lnTo>
                  <a:lnTo>
                    <a:pt x="167093" y="112382"/>
                  </a:lnTo>
                  <a:lnTo>
                    <a:pt x="176187" y="108673"/>
                  </a:lnTo>
                  <a:lnTo>
                    <a:pt x="180047" y="106019"/>
                  </a:lnTo>
                  <a:lnTo>
                    <a:pt x="183070" y="102717"/>
                  </a:lnTo>
                  <a:lnTo>
                    <a:pt x="186397" y="99110"/>
                  </a:lnTo>
                  <a:lnTo>
                    <a:pt x="188836" y="94945"/>
                  </a:lnTo>
                  <a:lnTo>
                    <a:pt x="192239" y="85191"/>
                  </a:lnTo>
                  <a:lnTo>
                    <a:pt x="193090" y="79705"/>
                  </a:lnTo>
                  <a:lnTo>
                    <a:pt x="193090" y="67564"/>
                  </a:lnTo>
                  <a:close/>
                </a:path>
                <a:path w="4616450" h="138430">
                  <a:moveTo>
                    <a:pt x="258394" y="85521"/>
                  </a:moveTo>
                  <a:lnTo>
                    <a:pt x="228650" y="65366"/>
                  </a:lnTo>
                  <a:lnTo>
                    <a:pt x="226517" y="64516"/>
                  </a:lnTo>
                  <a:lnTo>
                    <a:pt x="222758" y="62585"/>
                  </a:lnTo>
                  <a:lnTo>
                    <a:pt x="221246" y="61442"/>
                  </a:lnTo>
                  <a:lnTo>
                    <a:pt x="218960" y="58801"/>
                  </a:lnTo>
                  <a:lnTo>
                    <a:pt x="218389" y="57150"/>
                  </a:lnTo>
                  <a:lnTo>
                    <a:pt x="218452" y="53289"/>
                  </a:lnTo>
                  <a:lnTo>
                    <a:pt x="230962" y="43967"/>
                  </a:lnTo>
                  <a:lnTo>
                    <a:pt x="235889" y="43967"/>
                  </a:lnTo>
                  <a:lnTo>
                    <a:pt x="249605" y="49174"/>
                  </a:lnTo>
                  <a:lnTo>
                    <a:pt x="250469" y="49453"/>
                  </a:lnTo>
                  <a:lnTo>
                    <a:pt x="252514" y="49441"/>
                  </a:lnTo>
                  <a:lnTo>
                    <a:pt x="253441" y="48895"/>
                  </a:lnTo>
                  <a:lnTo>
                    <a:pt x="254050" y="47777"/>
                  </a:lnTo>
                  <a:lnTo>
                    <a:pt x="256387" y="43967"/>
                  </a:lnTo>
                  <a:lnTo>
                    <a:pt x="238023" y="33832"/>
                  </a:lnTo>
                  <a:lnTo>
                    <a:pt x="228574" y="33832"/>
                  </a:lnTo>
                  <a:lnTo>
                    <a:pt x="205511" y="53289"/>
                  </a:lnTo>
                  <a:lnTo>
                    <a:pt x="205511" y="59537"/>
                  </a:lnTo>
                  <a:lnTo>
                    <a:pt x="235394" y="80251"/>
                  </a:lnTo>
                  <a:lnTo>
                    <a:pt x="237540" y="81114"/>
                  </a:lnTo>
                  <a:lnTo>
                    <a:pt x="241300" y="83096"/>
                  </a:lnTo>
                  <a:lnTo>
                    <a:pt x="242811" y="84289"/>
                  </a:lnTo>
                  <a:lnTo>
                    <a:pt x="245097" y="87083"/>
                  </a:lnTo>
                  <a:lnTo>
                    <a:pt x="245668" y="88849"/>
                  </a:lnTo>
                  <a:lnTo>
                    <a:pt x="245668" y="92710"/>
                  </a:lnTo>
                  <a:lnTo>
                    <a:pt x="232537" y="103708"/>
                  </a:lnTo>
                  <a:lnTo>
                    <a:pt x="226796" y="103708"/>
                  </a:lnTo>
                  <a:lnTo>
                    <a:pt x="212191" y="97205"/>
                  </a:lnTo>
                  <a:lnTo>
                    <a:pt x="211226" y="96850"/>
                  </a:lnTo>
                  <a:lnTo>
                    <a:pt x="209397" y="96850"/>
                  </a:lnTo>
                  <a:lnTo>
                    <a:pt x="208661" y="97028"/>
                  </a:lnTo>
                  <a:lnTo>
                    <a:pt x="207543" y="97739"/>
                  </a:lnTo>
                  <a:lnTo>
                    <a:pt x="207060" y="98247"/>
                  </a:lnTo>
                  <a:lnTo>
                    <a:pt x="203454" y="104089"/>
                  </a:lnTo>
                  <a:lnTo>
                    <a:pt x="206502" y="106832"/>
                  </a:lnTo>
                  <a:lnTo>
                    <a:pt x="210210" y="109080"/>
                  </a:lnTo>
                  <a:lnTo>
                    <a:pt x="218948" y="112585"/>
                  </a:lnTo>
                  <a:lnTo>
                    <a:pt x="223824" y="113461"/>
                  </a:lnTo>
                  <a:lnTo>
                    <a:pt x="233934" y="113461"/>
                  </a:lnTo>
                  <a:lnTo>
                    <a:pt x="253631" y="103708"/>
                  </a:lnTo>
                  <a:lnTo>
                    <a:pt x="255219" y="101511"/>
                  </a:lnTo>
                  <a:lnTo>
                    <a:pt x="257759" y="95465"/>
                  </a:lnTo>
                  <a:lnTo>
                    <a:pt x="258279" y="92710"/>
                  </a:lnTo>
                  <a:lnTo>
                    <a:pt x="258394" y="85521"/>
                  </a:lnTo>
                  <a:close/>
                </a:path>
                <a:path w="4616450" h="138430">
                  <a:moveTo>
                    <a:pt x="318058" y="106451"/>
                  </a:moveTo>
                  <a:lnTo>
                    <a:pt x="315531" y="102336"/>
                  </a:lnTo>
                  <a:lnTo>
                    <a:pt x="314096" y="99974"/>
                  </a:lnTo>
                  <a:lnTo>
                    <a:pt x="313537" y="99110"/>
                  </a:lnTo>
                  <a:lnTo>
                    <a:pt x="312902" y="98679"/>
                  </a:lnTo>
                  <a:lnTo>
                    <a:pt x="311785" y="98679"/>
                  </a:lnTo>
                  <a:lnTo>
                    <a:pt x="311315" y="98869"/>
                  </a:lnTo>
                  <a:lnTo>
                    <a:pt x="310248" y="99631"/>
                  </a:lnTo>
                  <a:lnTo>
                    <a:pt x="309600" y="100050"/>
                  </a:lnTo>
                  <a:lnTo>
                    <a:pt x="308076" y="100965"/>
                  </a:lnTo>
                  <a:lnTo>
                    <a:pt x="307174" y="101384"/>
                  </a:lnTo>
                  <a:lnTo>
                    <a:pt x="305092" y="102146"/>
                  </a:lnTo>
                  <a:lnTo>
                    <a:pt x="303860" y="102336"/>
                  </a:lnTo>
                  <a:lnTo>
                    <a:pt x="299948" y="102336"/>
                  </a:lnTo>
                  <a:lnTo>
                    <a:pt x="297916" y="101549"/>
                  </a:lnTo>
                  <a:lnTo>
                    <a:pt x="294767" y="98399"/>
                  </a:lnTo>
                  <a:lnTo>
                    <a:pt x="293979" y="95986"/>
                  </a:lnTo>
                  <a:lnTo>
                    <a:pt x="293979" y="46405"/>
                  </a:lnTo>
                  <a:lnTo>
                    <a:pt x="316077" y="46405"/>
                  </a:lnTo>
                  <a:lnTo>
                    <a:pt x="316077" y="36576"/>
                  </a:lnTo>
                  <a:lnTo>
                    <a:pt x="293979" y="36576"/>
                  </a:lnTo>
                  <a:lnTo>
                    <a:pt x="293979" y="9982"/>
                  </a:lnTo>
                  <a:lnTo>
                    <a:pt x="286258" y="9982"/>
                  </a:lnTo>
                  <a:lnTo>
                    <a:pt x="285546" y="10223"/>
                  </a:lnTo>
                  <a:lnTo>
                    <a:pt x="284429" y="11188"/>
                  </a:lnTo>
                  <a:lnTo>
                    <a:pt x="284099" y="11811"/>
                  </a:lnTo>
                  <a:lnTo>
                    <a:pt x="280873" y="36423"/>
                  </a:lnTo>
                  <a:lnTo>
                    <a:pt x="268224" y="38023"/>
                  </a:lnTo>
                  <a:lnTo>
                    <a:pt x="268224" y="44450"/>
                  </a:lnTo>
                  <a:lnTo>
                    <a:pt x="268503" y="45199"/>
                  </a:lnTo>
                  <a:lnTo>
                    <a:pt x="269621" y="46164"/>
                  </a:lnTo>
                  <a:lnTo>
                    <a:pt x="270306" y="46405"/>
                  </a:lnTo>
                  <a:lnTo>
                    <a:pt x="280416" y="46405"/>
                  </a:lnTo>
                  <a:lnTo>
                    <a:pt x="280416" y="100050"/>
                  </a:lnTo>
                  <a:lnTo>
                    <a:pt x="282054" y="104952"/>
                  </a:lnTo>
                  <a:lnTo>
                    <a:pt x="288607" y="111760"/>
                  </a:lnTo>
                  <a:lnTo>
                    <a:pt x="293293" y="113461"/>
                  </a:lnTo>
                  <a:lnTo>
                    <a:pt x="302895" y="113461"/>
                  </a:lnTo>
                  <a:lnTo>
                    <a:pt x="306298" y="112839"/>
                  </a:lnTo>
                  <a:lnTo>
                    <a:pt x="312902" y="110350"/>
                  </a:lnTo>
                  <a:lnTo>
                    <a:pt x="315722" y="108635"/>
                  </a:lnTo>
                  <a:lnTo>
                    <a:pt x="318058" y="106451"/>
                  </a:lnTo>
                  <a:close/>
                </a:path>
                <a:path w="4616450" h="138430">
                  <a:moveTo>
                    <a:pt x="377342" y="35052"/>
                  </a:moveTo>
                  <a:lnTo>
                    <a:pt x="363778" y="35052"/>
                  </a:lnTo>
                  <a:lnTo>
                    <a:pt x="363778" y="112242"/>
                  </a:lnTo>
                  <a:lnTo>
                    <a:pt x="377342" y="112242"/>
                  </a:lnTo>
                  <a:lnTo>
                    <a:pt x="377342" y="35052"/>
                  </a:lnTo>
                  <a:close/>
                </a:path>
                <a:path w="4616450" h="138430">
                  <a:moveTo>
                    <a:pt x="380390" y="9499"/>
                  </a:moveTo>
                  <a:lnTo>
                    <a:pt x="371957" y="1066"/>
                  </a:lnTo>
                  <a:lnTo>
                    <a:pt x="369316" y="1066"/>
                  </a:lnTo>
                  <a:lnTo>
                    <a:pt x="361035" y="9499"/>
                  </a:lnTo>
                  <a:lnTo>
                    <a:pt x="361035" y="12141"/>
                  </a:lnTo>
                  <a:lnTo>
                    <a:pt x="369316" y="20421"/>
                  </a:lnTo>
                  <a:lnTo>
                    <a:pt x="371957" y="20421"/>
                  </a:lnTo>
                  <a:lnTo>
                    <a:pt x="380390" y="12141"/>
                  </a:lnTo>
                  <a:lnTo>
                    <a:pt x="380390" y="9499"/>
                  </a:lnTo>
                  <a:close/>
                </a:path>
                <a:path w="4616450" h="138430">
                  <a:moveTo>
                    <a:pt x="465505" y="58724"/>
                  </a:moveTo>
                  <a:lnTo>
                    <a:pt x="464947" y="54737"/>
                  </a:lnTo>
                  <a:lnTo>
                    <a:pt x="462711" y="47523"/>
                  </a:lnTo>
                  <a:lnTo>
                    <a:pt x="461187" y="44653"/>
                  </a:lnTo>
                  <a:lnTo>
                    <a:pt x="461073" y="44437"/>
                  </a:lnTo>
                  <a:lnTo>
                    <a:pt x="456755" y="39306"/>
                  </a:lnTo>
                  <a:lnTo>
                    <a:pt x="454063" y="37325"/>
                  </a:lnTo>
                  <a:lnTo>
                    <a:pt x="447611" y="34531"/>
                  </a:lnTo>
                  <a:lnTo>
                    <a:pt x="443890" y="33832"/>
                  </a:lnTo>
                  <a:lnTo>
                    <a:pt x="434238" y="33832"/>
                  </a:lnTo>
                  <a:lnTo>
                    <a:pt x="429450" y="34975"/>
                  </a:lnTo>
                  <a:lnTo>
                    <a:pt x="421170" y="39547"/>
                  </a:lnTo>
                  <a:lnTo>
                    <a:pt x="417423" y="42545"/>
                  </a:lnTo>
                  <a:lnTo>
                    <a:pt x="414070" y="46253"/>
                  </a:lnTo>
                  <a:lnTo>
                    <a:pt x="413004" y="37871"/>
                  </a:lnTo>
                  <a:lnTo>
                    <a:pt x="412496" y="35991"/>
                  </a:lnTo>
                  <a:lnTo>
                    <a:pt x="411276" y="35052"/>
                  </a:lnTo>
                  <a:lnTo>
                    <a:pt x="401269" y="35052"/>
                  </a:lnTo>
                  <a:lnTo>
                    <a:pt x="401269" y="112242"/>
                  </a:lnTo>
                  <a:lnTo>
                    <a:pt x="414832" y="112242"/>
                  </a:lnTo>
                  <a:lnTo>
                    <a:pt x="414832" y="55397"/>
                  </a:lnTo>
                  <a:lnTo>
                    <a:pt x="417779" y="52095"/>
                  </a:lnTo>
                  <a:lnTo>
                    <a:pt x="420992" y="49479"/>
                  </a:lnTo>
                  <a:lnTo>
                    <a:pt x="426796" y="46253"/>
                  </a:lnTo>
                  <a:lnTo>
                    <a:pt x="427951" y="45618"/>
                  </a:lnTo>
                  <a:lnTo>
                    <a:pt x="431698" y="44653"/>
                  </a:lnTo>
                  <a:lnTo>
                    <a:pt x="441198" y="44653"/>
                  </a:lnTo>
                  <a:lnTo>
                    <a:pt x="445274" y="46266"/>
                  </a:lnTo>
                  <a:lnTo>
                    <a:pt x="450608" y="52717"/>
                  </a:lnTo>
                  <a:lnTo>
                    <a:pt x="451942" y="57251"/>
                  </a:lnTo>
                  <a:lnTo>
                    <a:pt x="451942" y="112242"/>
                  </a:lnTo>
                  <a:lnTo>
                    <a:pt x="465505" y="112242"/>
                  </a:lnTo>
                  <a:lnTo>
                    <a:pt x="465505" y="58724"/>
                  </a:lnTo>
                  <a:close/>
                </a:path>
                <a:path w="4616450" h="138430">
                  <a:moveTo>
                    <a:pt x="520141" y="60807"/>
                  </a:moveTo>
                  <a:lnTo>
                    <a:pt x="482498" y="60807"/>
                  </a:lnTo>
                  <a:lnTo>
                    <a:pt x="482498" y="72313"/>
                  </a:lnTo>
                  <a:lnTo>
                    <a:pt x="520141" y="72313"/>
                  </a:lnTo>
                  <a:lnTo>
                    <a:pt x="520141" y="60807"/>
                  </a:lnTo>
                  <a:close/>
                </a:path>
                <a:path w="4616450" h="138430">
                  <a:moveTo>
                    <a:pt x="601294" y="0"/>
                  </a:moveTo>
                  <a:lnTo>
                    <a:pt x="587730" y="0"/>
                  </a:lnTo>
                  <a:lnTo>
                    <a:pt x="587730" y="42824"/>
                  </a:lnTo>
                  <a:lnTo>
                    <a:pt x="587730" y="53340"/>
                  </a:lnTo>
                  <a:lnTo>
                    <a:pt x="587730" y="90678"/>
                  </a:lnTo>
                  <a:lnTo>
                    <a:pt x="584936" y="94386"/>
                  </a:lnTo>
                  <a:lnTo>
                    <a:pt x="581875" y="97256"/>
                  </a:lnTo>
                  <a:lnTo>
                    <a:pt x="575221" y="101320"/>
                  </a:lnTo>
                  <a:lnTo>
                    <a:pt x="571347" y="102336"/>
                  </a:lnTo>
                  <a:lnTo>
                    <a:pt x="563778" y="102336"/>
                  </a:lnTo>
                  <a:lnTo>
                    <a:pt x="547268" y="78943"/>
                  </a:lnTo>
                  <a:lnTo>
                    <a:pt x="547268" y="64414"/>
                  </a:lnTo>
                  <a:lnTo>
                    <a:pt x="549198" y="57099"/>
                  </a:lnTo>
                  <a:lnTo>
                    <a:pt x="556920" y="46837"/>
                  </a:lnTo>
                  <a:lnTo>
                    <a:pt x="562457" y="44272"/>
                  </a:lnTo>
                  <a:lnTo>
                    <a:pt x="573278" y="44272"/>
                  </a:lnTo>
                  <a:lnTo>
                    <a:pt x="576567" y="44945"/>
                  </a:lnTo>
                  <a:lnTo>
                    <a:pt x="582510" y="47637"/>
                  </a:lnTo>
                  <a:lnTo>
                    <a:pt x="585241" y="49987"/>
                  </a:lnTo>
                  <a:lnTo>
                    <a:pt x="587730" y="53340"/>
                  </a:lnTo>
                  <a:lnTo>
                    <a:pt x="587730" y="42824"/>
                  </a:lnTo>
                  <a:lnTo>
                    <a:pt x="585089" y="39928"/>
                  </a:lnTo>
                  <a:lnTo>
                    <a:pt x="582091" y="37680"/>
                  </a:lnTo>
                  <a:lnTo>
                    <a:pt x="575386" y="34480"/>
                  </a:lnTo>
                  <a:lnTo>
                    <a:pt x="571347" y="33680"/>
                  </a:lnTo>
                  <a:lnTo>
                    <a:pt x="561390" y="33680"/>
                  </a:lnTo>
                  <a:lnTo>
                    <a:pt x="534009" y="62928"/>
                  </a:lnTo>
                  <a:lnTo>
                    <a:pt x="533247" y="68224"/>
                  </a:lnTo>
                  <a:lnTo>
                    <a:pt x="533247" y="80314"/>
                  </a:lnTo>
                  <a:lnTo>
                    <a:pt x="553999" y="112458"/>
                  </a:lnTo>
                  <a:lnTo>
                    <a:pt x="558012" y="113309"/>
                  </a:lnTo>
                  <a:lnTo>
                    <a:pt x="567918" y="113309"/>
                  </a:lnTo>
                  <a:lnTo>
                    <a:pt x="572782" y="112102"/>
                  </a:lnTo>
                  <a:lnTo>
                    <a:pt x="581266" y="107276"/>
                  </a:lnTo>
                  <a:lnTo>
                    <a:pt x="585038" y="104063"/>
                  </a:lnTo>
                  <a:lnTo>
                    <a:pt x="586447" y="102336"/>
                  </a:lnTo>
                  <a:lnTo>
                    <a:pt x="588340" y="100050"/>
                  </a:lnTo>
                  <a:lnTo>
                    <a:pt x="589559" y="109423"/>
                  </a:lnTo>
                  <a:lnTo>
                    <a:pt x="590067" y="111302"/>
                  </a:lnTo>
                  <a:lnTo>
                    <a:pt x="591286" y="112242"/>
                  </a:lnTo>
                  <a:lnTo>
                    <a:pt x="601294" y="112242"/>
                  </a:lnTo>
                  <a:lnTo>
                    <a:pt x="601294" y="100050"/>
                  </a:lnTo>
                  <a:lnTo>
                    <a:pt x="601294" y="44272"/>
                  </a:lnTo>
                  <a:lnTo>
                    <a:pt x="601294" y="42824"/>
                  </a:lnTo>
                  <a:lnTo>
                    <a:pt x="601294" y="0"/>
                  </a:lnTo>
                  <a:close/>
                </a:path>
                <a:path w="4616450" h="138430">
                  <a:moveTo>
                    <a:pt x="686638" y="62865"/>
                  </a:moveTo>
                  <a:lnTo>
                    <a:pt x="685838" y="57975"/>
                  </a:lnTo>
                  <a:lnTo>
                    <a:pt x="682637" y="49390"/>
                  </a:lnTo>
                  <a:lnTo>
                    <a:pt x="680415" y="45783"/>
                  </a:lnTo>
                  <a:lnTo>
                    <a:pt x="678497" y="43815"/>
                  </a:lnTo>
                  <a:lnTo>
                    <a:pt x="674725" y="39941"/>
                  </a:lnTo>
                  <a:lnTo>
                    <a:pt x="674446" y="39763"/>
                  </a:lnTo>
                  <a:lnTo>
                    <a:pt x="674446" y="65227"/>
                  </a:lnTo>
                  <a:lnTo>
                    <a:pt x="632460" y="65227"/>
                  </a:lnTo>
                  <a:lnTo>
                    <a:pt x="633374" y="58521"/>
                  </a:lnTo>
                  <a:lnTo>
                    <a:pt x="635711" y="53276"/>
                  </a:lnTo>
                  <a:lnTo>
                    <a:pt x="643229" y="45707"/>
                  </a:lnTo>
                  <a:lnTo>
                    <a:pt x="648385" y="43815"/>
                  </a:lnTo>
                  <a:lnTo>
                    <a:pt x="658037" y="43815"/>
                  </a:lnTo>
                  <a:lnTo>
                    <a:pt x="674446" y="65227"/>
                  </a:lnTo>
                  <a:lnTo>
                    <a:pt x="674446" y="39763"/>
                  </a:lnTo>
                  <a:lnTo>
                    <a:pt x="671347" y="37706"/>
                  </a:lnTo>
                  <a:lnTo>
                    <a:pt x="663524" y="34607"/>
                  </a:lnTo>
                  <a:lnTo>
                    <a:pt x="659257" y="33832"/>
                  </a:lnTo>
                  <a:lnTo>
                    <a:pt x="649046" y="33832"/>
                  </a:lnTo>
                  <a:lnTo>
                    <a:pt x="619417" y="61671"/>
                  </a:lnTo>
                  <a:lnTo>
                    <a:pt x="618591" y="66700"/>
                  </a:lnTo>
                  <a:lnTo>
                    <a:pt x="618591" y="78740"/>
                  </a:lnTo>
                  <a:lnTo>
                    <a:pt x="645147" y="112407"/>
                  </a:lnTo>
                  <a:lnTo>
                    <a:pt x="650062" y="113309"/>
                  </a:lnTo>
                  <a:lnTo>
                    <a:pt x="658190" y="113309"/>
                  </a:lnTo>
                  <a:lnTo>
                    <a:pt x="684631" y="102641"/>
                  </a:lnTo>
                  <a:lnTo>
                    <a:pt x="685647" y="101422"/>
                  </a:lnTo>
                  <a:lnTo>
                    <a:pt x="681837" y="96469"/>
                  </a:lnTo>
                  <a:lnTo>
                    <a:pt x="681228" y="95605"/>
                  </a:lnTo>
                  <a:lnTo>
                    <a:pt x="680364" y="95173"/>
                  </a:lnTo>
                  <a:lnTo>
                    <a:pt x="678383" y="95173"/>
                  </a:lnTo>
                  <a:lnTo>
                    <a:pt x="677354" y="95567"/>
                  </a:lnTo>
                  <a:lnTo>
                    <a:pt x="674966" y="97142"/>
                  </a:lnTo>
                  <a:lnTo>
                    <a:pt x="673481" y="97993"/>
                  </a:lnTo>
                  <a:lnTo>
                    <a:pt x="669925" y="99822"/>
                  </a:lnTo>
                  <a:lnTo>
                    <a:pt x="667804" y="100672"/>
                  </a:lnTo>
                  <a:lnTo>
                    <a:pt x="662876" y="102247"/>
                  </a:lnTo>
                  <a:lnTo>
                    <a:pt x="659942" y="102641"/>
                  </a:lnTo>
                  <a:lnTo>
                    <a:pt x="652881" y="102641"/>
                  </a:lnTo>
                  <a:lnTo>
                    <a:pt x="632002" y="73685"/>
                  </a:lnTo>
                  <a:lnTo>
                    <a:pt x="684631" y="73685"/>
                  </a:lnTo>
                  <a:lnTo>
                    <a:pt x="685495" y="73329"/>
                  </a:lnTo>
                  <a:lnTo>
                    <a:pt x="686409" y="71907"/>
                  </a:lnTo>
                  <a:lnTo>
                    <a:pt x="686638" y="70485"/>
                  </a:lnTo>
                  <a:lnTo>
                    <a:pt x="686638" y="65227"/>
                  </a:lnTo>
                  <a:lnTo>
                    <a:pt x="686638" y="62865"/>
                  </a:lnTo>
                  <a:close/>
                </a:path>
                <a:path w="4616450" h="138430">
                  <a:moveTo>
                    <a:pt x="808558" y="58420"/>
                  </a:moveTo>
                  <a:lnTo>
                    <a:pt x="807974" y="54267"/>
                  </a:lnTo>
                  <a:lnTo>
                    <a:pt x="805637" y="47002"/>
                  </a:lnTo>
                  <a:lnTo>
                    <a:pt x="804329" y="44653"/>
                  </a:lnTo>
                  <a:lnTo>
                    <a:pt x="803948" y="43942"/>
                  </a:lnTo>
                  <a:lnTo>
                    <a:pt x="799528" y="38963"/>
                  </a:lnTo>
                  <a:lnTo>
                    <a:pt x="796836" y="37071"/>
                  </a:lnTo>
                  <a:lnTo>
                    <a:pt x="790486" y="34480"/>
                  </a:lnTo>
                  <a:lnTo>
                    <a:pt x="786866" y="33832"/>
                  </a:lnTo>
                  <a:lnTo>
                    <a:pt x="780262" y="33832"/>
                  </a:lnTo>
                  <a:lnTo>
                    <a:pt x="758190" y="49911"/>
                  </a:lnTo>
                  <a:lnTo>
                    <a:pt x="756767" y="44983"/>
                  </a:lnTo>
                  <a:lnTo>
                    <a:pt x="756564" y="44653"/>
                  </a:lnTo>
                  <a:lnTo>
                    <a:pt x="754443" y="41071"/>
                  </a:lnTo>
                  <a:lnTo>
                    <a:pt x="747991" y="35280"/>
                  </a:lnTo>
                  <a:lnTo>
                    <a:pt x="743762" y="33832"/>
                  </a:lnTo>
                  <a:lnTo>
                    <a:pt x="733856" y="33832"/>
                  </a:lnTo>
                  <a:lnTo>
                    <a:pt x="729754" y="34950"/>
                  </a:lnTo>
                  <a:lnTo>
                    <a:pt x="722693" y="39420"/>
                  </a:lnTo>
                  <a:lnTo>
                    <a:pt x="719505" y="42291"/>
                  </a:lnTo>
                  <a:lnTo>
                    <a:pt x="716661" y="45796"/>
                  </a:lnTo>
                  <a:lnTo>
                    <a:pt x="715670" y="37871"/>
                  </a:lnTo>
                  <a:lnTo>
                    <a:pt x="715162" y="35991"/>
                  </a:lnTo>
                  <a:lnTo>
                    <a:pt x="713943" y="35052"/>
                  </a:lnTo>
                  <a:lnTo>
                    <a:pt x="703935" y="35052"/>
                  </a:lnTo>
                  <a:lnTo>
                    <a:pt x="703935" y="112242"/>
                  </a:lnTo>
                  <a:lnTo>
                    <a:pt x="717499" y="112242"/>
                  </a:lnTo>
                  <a:lnTo>
                    <a:pt x="717499" y="54711"/>
                  </a:lnTo>
                  <a:lnTo>
                    <a:pt x="719886" y="51612"/>
                  </a:lnTo>
                  <a:lnTo>
                    <a:pt x="722515" y="49161"/>
                  </a:lnTo>
                  <a:lnTo>
                    <a:pt x="727862" y="45796"/>
                  </a:lnTo>
                  <a:lnTo>
                    <a:pt x="728256" y="45554"/>
                  </a:lnTo>
                  <a:lnTo>
                    <a:pt x="731367" y="44653"/>
                  </a:lnTo>
                  <a:lnTo>
                    <a:pt x="739495" y="44653"/>
                  </a:lnTo>
                  <a:lnTo>
                    <a:pt x="743127" y="46177"/>
                  </a:lnTo>
                  <a:lnTo>
                    <a:pt x="748106" y="52273"/>
                  </a:lnTo>
                  <a:lnTo>
                    <a:pt x="749350" y="56896"/>
                  </a:lnTo>
                  <a:lnTo>
                    <a:pt x="749350" y="112242"/>
                  </a:lnTo>
                  <a:lnTo>
                    <a:pt x="762914" y="112242"/>
                  </a:lnTo>
                  <a:lnTo>
                    <a:pt x="762914" y="60045"/>
                  </a:lnTo>
                  <a:lnTo>
                    <a:pt x="763358" y="57365"/>
                  </a:lnTo>
                  <a:lnTo>
                    <a:pt x="765136" y="52743"/>
                  </a:lnTo>
                  <a:lnTo>
                    <a:pt x="766343" y="50825"/>
                  </a:lnTo>
                  <a:lnTo>
                    <a:pt x="767257" y="49911"/>
                  </a:lnTo>
                  <a:lnTo>
                    <a:pt x="769391" y="47777"/>
                  </a:lnTo>
                  <a:lnTo>
                    <a:pt x="771156" y="46621"/>
                  </a:lnTo>
                  <a:lnTo>
                    <a:pt x="775169" y="45046"/>
                  </a:lnTo>
                  <a:lnTo>
                    <a:pt x="777290" y="44653"/>
                  </a:lnTo>
                  <a:lnTo>
                    <a:pt x="784555" y="44653"/>
                  </a:lnTo>
                  <a:lnTo>
                    <a:pt x="788390" y="46215"/>
                  </a:lnTo>
                  <a:lnTo>
                    <a:pt x="793673" y="52463"/>
                  </a:lnTo>
                  <a:lnTo>
                    <a:pt x="794943" y="56896"/>
                  </a:lnTo>
                  <a:lnTo>
                    <a:pt x="794994" y="112242"/>
                  </a:lnTo>
                  <a:lnTo>
                    <a:pt x="808558" y="112242"/>
                  </a:lnTo>
                  <a:lnTo>
                    <a:pt x="808558" y="58420"/>
                  </a:lnTo>
                  <a:close/>
                </a:path>
                <a:path w="4616450" h="138430">
                  <a:moveTo>
                    <a:pt x="885748" y="58547"/>
                  </a:moveTo>
                  <a:lnTo>
                    <a:pt x="885164" y="54584"/>
                  </a:lnTo>
                  <a:lnTo>
                    <a:pt x="882827" y="47371"/>
                  </a:lnTo>
                  <a:lnTo>
                    <a:pt x="881291" y="44653"/>
                  </a:lnTo>
                  <a:lnTo>
                    <a:pt x="881100" y="44297"/>
                  </a:lnTo>
                  <a:lnTo>
                    <a:pt x="876528" y="39217"/>
                  </a:lnTo>
                  <a:lnTo>
                    <a:pt x="873709" y="37236"/>
                  </a:lnTo>
                  <a:lnTo>
                    <a:pt x="867003" y="34391"/>
                  </a:lnTo>
                  <a:lnTo>
                    <a:pt x="863168" y="33680"/>
                  </a:lnTo>
                  <a:lnTo>
                    <a:pt x="852855" y="33680"/>
                  </a:lnTo>
                  <a:lnTo>
                    <a:pt x="847394" y="34696"/>
                  </a:lnTo>
                  <a:lnTo>
                    <a:pt x="837539" y="38760"/>
                  </a:lnTo>
                  <a:lnTo>
                    <a:pt x="832942" y="41833"/>
                  </a:lnTo>
                  <a:lnTo>
                    <a:pt x="828675" y="45948"/>
                  </a:lnTo>
                  <a:lnTo>
                    <a:pt x="831519" y="51003"/>
                  </a:lnTo>
                  <a:lnTo>
                    <a:pt x="832065" y="51600"/>
                  </a:lnTo>
                  <a:lnTo>
                    <a:pt x="833437" y="52565"/>
                  </a:lnTo>
                  <a:lnTo>
                    <a:pt x="834237" y="52806"/>
                  </a:lnTo>
                  <a:lnTo>
                    <a:pt x="836320" y="52806"/>
                  </a:lnTo>
                  <a:lnTo>
                    <a:pt x="837501" y="52387"/>
                  </a:lnTo>
                  <a:lnTo>
                    <a:pt x="839889" y="50711"/>
                  </a:lnTo>
                  <a:lnTo>
                    <a:pt x="841311" y="49771"/>
                  </a:lnTo>
                  <a:lnTo>
                    <a:pt x="844613" y="47688"/>
                  </a:lnTo>
                  <a:lnTo>
                    <a:pt x="846569" y="46748"/>
                  </a:lnTo>
                  <a:lnTo>
                    <a:pt x="851090" y="45072"/>
                  </a:lnTo>
                  <a:lnTo>
                    <a:pt x="853871" y="44653"/>
                  </a:lnTo>
                  <a:lnTo>
                    <a:pt x="862203" y="44653"/>
                  </a:lnTo>
                  <a:lnTo>
                    <a:pt x="866000" y="46202"/>
                  </a:lnTo>
                  <a:lnTo>
                    <a:pt x="871131" y="52387"/>
                  </a:lnTo>
                  <a:lnTo>
                    <a:pt x="872413" y="56946"/>
                  </a:lnTo>
                  <a:lnTo>
                    <a:pt x="872413" y="69037"/>
                  </a:lnTo>
                  <a:lnTo>
                    <a:pt x="872413" y="77647"/>
                  </a:lnTo>
                  <a:lnTo>
                    <a:pt x="872413" y="93573"/>
                  </a:lnTo>
                  <a:lnTo>
                    <a:pt x="870889" y="95199"/>
                  </a:lnTo>
                  <a:lnTo>
                    <a:pt x="852932" y="103936"/>
                  </a:lnTo>
                  <a:lnTo>
                    <a:pt x="848766" y="103936"/>
                  </a:lnTo>
                  <a:lnTo>
                    <a:pt x="837971" y="94335"/>
                  </a:lnTo>
                  <a:lnTo>
                    <a:pt x="838060" y="89839"/>
                  </a:lnTo>
                  <a:lnTo>
                    <a:pt x="866165" y="77647"/>
                  </a:lnTo>
                  <a:lnTo>
                    <a:pt x="872413" y="77647"/>
                  </a:lnTo>
                  <a:lnTo>
                    <a:pt x="872413" y="69037"/>
                  </a:lnTo>
                  <a:lnTo>
                    <a:pt x="863676" y="69037"/>
                  </a:lnTo>
                  <a:lnTo>
                    <a:pt x="856284" y="69735"/>
                  </a:lnTo>
                  <a:lnTo>
                    <a:pt x="824941" y="89839"/>
                  </a:lnTo>
                  <a:lnTo>
                    <a:pt x="824979" y="96647"/>
                  </a:lnTo>
                  <a:lnTo>
                    <a:pt x="843508" y="113461"/>
                  </a:lnTo>
                  <a:lnTo>
                    <a:pt x="849452" y="113461"/>
                  </a:lnTo>
                  <a:lnTo>
                    <a:pt x="871093" y="103936"/>
                  </a:lnTo>
                  <a:lnTo>
                    <a:pt x="871385" y="103695"/>
                  </a:lnTo>
                  <a:lnTo>
                    <a:pt x="873404" y="101879"/>
                  </a:lnTo>
                  <a:lnTo>
                    <a:pt x="875182" y="110363"/>
                  </a:lnTo>
                  <a:lnTo>
                    <a:pt x="875715" y="111226"/>
                  </a:lnTo>
                  <a:lnTo>
                    <a:pt x="877341" y="112039"/>
                  </a:lnTo>
                  <a:lnTo>
                    <a:pt x="878408" y="112242"/>
                  </a:lnTo>
                  <a:lnTo>
                    <a:pt x="885748" y="112242"/>
                  </a:lnTo>
                  <a:lnTo>
                    <a:pt x="885748" y="101879"/>
                  </a:lnTo>
                  <a:lnTo>
                    <a:pt x="885748" y="77647"/>
                  </a:lnTo>
                  <a:lnTo>
                    <a:pt x="885748" y="58547"/>
                  </a:lnTo>
                  <a:close/>
                </a:path>
                <a:path w="4616450" h="138430">
                  <a:moveTo>
                    <a:pt x="970559" y="58724"/>
                  </a:moveTo>
                  <a:lnTo>
                    <a:pt x="970000" y="54737"/>
                  </a:lnTo>
                  <a:lnTo>
                    <a:pt x="967765" y="47523"/>
                  </a:lnTo>
                  <a:lnTo>
                    <a:pt x="966241" y="44653"/>
                  </a:lnTo>
                  <a:lnTo>
                    <a:pt x="966127" y="44437"/>
                  </a:lnTo>
                  <a:lnTo>
                    <a:pt x="961809" y="39306"/>
                  </a:lnTo>
                  <a:lnTo>
                    <a:pt x="959116" y="37325"/>
                  </a:lnTo>
                  <a:lnTo>
                    <a:pt x="952665" y="34531"/>
                  </a:lnTo>
                  <a:lnTo>
                    <a:pt x="948944" y="33832"/>
                  </a:lnTo>
                  <a:lnTo>
                    <a:pt x="939292" y="33832"/>
                  </a:lnTo>
                  <a:lnTo>
                    <a:pt x="934504" y="34975"/>
                  </a:lnTo>
                  <a:lnTo>
                    <a:pt x="926223" y="39547"/>
                  </a:lnTo>
                  <a:lnTo>
                    <a:pt x="922477" y="42545"/>
                  </a:lnTo>
                  <a:lnTo>
                    <a:pt x="919124" y="46253"/>
                  </a:lnTo>
                  <a:lnTo>
                    <a:pt x="918057" y="37871"/>
                  </a:lnTo>
                  <a:lnTo>
                    <a:pt x="917549" y="35991"/>
                  </a:lnTo>
                  <a:lnTo>
                    <a:pt x="916330" y="35052"/>
                  </a:lnTo>
                  <a:lnTo>
                    <a:pt x="906322" y="35052"/>
                  </a:lnTo>
                  <a:lnTo>
                    <a:pt x="906322" y="112242"/>
                  </a:lnTo>
                  <a:lnTo>
                    <a:pt x="919886" y="112242"/>
                  </a:lnTo>
                  <a:lnTo>
                    <a:pt x="919886" y="55397"/>
                  </a:lnTo>
                  <a:lnTo>
                    <a:pt x="922832" y="52095"/>
                  </a:lnTo>
                  <a:lnTo>
                    <a:pt x="926045" y="49479"/>
                  </a:lnTo>
                  <a:lnTo>
                    <a:pt x="931849" y="46253"/>
                  </a:lnTo>
                  <a:lnTo>
                    <a:pt x="933005" y="45618"/>
                  </a:lnTo>
                  <a:lnTo>
                    <a:pt x="936752" y="44653"/>
                  </a:lnTo>
                  <a:lnTo>
                    <a:pt x="946251" y="44653"/>
                  </a:lnTo>
                  <a:lnTo>
                    <a:pt x="950328" y="46266"/>
                  </a:lnTo>
                  <a:lnTo>
                    <a:pt x="955662" y="52717"/>
                  </a:lnTo>
                  <a:lnTo>
                    <a:pt x="956995" y="57251"/>
                  </a:lnTo>
                  <a:lnTo>
                    <a:pt x="956995" y="112242"/>
                  </a:lnTo>
                  <a:lnTo>
                    <a:pt x="970559" y="112242"/>
                  </a:lnTo>
                  <a:lnTo>
                    <a:pt x="970559" y="58724"/>
                  </a:lnTo>
                  <a:close/>
                </a:path>
                <a:path w="4616450" h="138430">
                  <a:moveTo>
                    <a:pt x="1053465" y="0"/>
                  </a:moveTo>
                  <a:lnTo>
                    <a:pt x="1039901" y="0"/>
                  </a:lnTo>
                  <a:lnTo>
                    <a:pt x="1039901" y="42824"/>
                  </a:lnTo>
                  <a:lnTo>
                    <a:pt x="1039901" y="53340"/>
                  </a:lnTo>
                  <a:lnTo>
                    <a:pt x="1039901" y="90678"/>
                  </a:lnTo>
                  <a:lnTo>
                    <a:pt x="1037107" y="94386"/>
                  </a:lnTo>
                  <a:lnTo>
                    <a:pt x="1034046" y="97256"/>
                  </a:lnTo>
                  <a:lnTo>
                    <a:pt x="1027391" y="101320"/>
                  </a:lnTo>
                  <a:lnTo>
                    <a:pt x="1023518" y="102336"/>
                  </a:lnTo>
                  <a:lnTo>
                    <a:pt x="1015949" y="102336"/>
                  </a:lnTo>
                  <a:lnTo>
                    <a:pt x="999439" y="78943"/>
                  </a:lnTo>
                  <a:lnTo>
                    <a:pt x="999439" y="64414"/>
                  </a:lnTo>
                  <a:lnTo>
                    <a:pt x="1001369" y="57099"/>
                  </a:lnTo>
                  <a:lnTo>
                    <a:pt x="1009091" y="46837"/>
                  </a:lnTo>
                  <a:lnTo>
                    <a:pt x="1014628" y="44272"/>
                  </a:lnTo>
                  <a:lnTo>
                    <a:pt x="1025448" y="44272"/>
                  </a:lnTo>
                  <a:lnTo>
                    <a:pt x="1028738" y="44945"/>
                  </a:lnTo>
                  <a:lnTo>
                    <a:pt x="1034681" y="47637"/>
                  </a:lnTo>
                  <a:lnTo>
                    <a:pt x="1037412" y="49987"/>
                  </a:lnTo>
                  <a:lnTo>
                    <a:pt x="1039901" y="53340"/>
                  </a:lnTo>
                  <a:lnTo>
                    <a:pt x="1039901" y="42824"/>
                  </a:lnTo>
                  <a:lnTo>
                    <a:pt x="1037259" y="39928"/>
                  </a:lnTo>
                  <a:lnTo>
                    <a:pt x="1034262" y="37680"/>
                  </a:lnTo>
                  <a:lnTo>
                    <a:pt x="1027557" y="34480"/>
                  </a:lnTo>
                  <a:lnTo>
                    <a:pt x="1023518" y="33680"/>
                  </a:lnTo>
                  <a:lnTo>
                    <a:pt x="1013561" y="33680"/>
                  </a:lnTo>
                  <a:lnTo>
                    <a:pt x="986180" y="62928"/>
                  </a:lnTo>
                  <a:lnTo>
                    <a:pt x="985418" y="68224"/>
                  </a:lnTo>
                  <a:lnTo>
                    <a:pt x="985418" y="80314"/>
                  </a:lnTo>
                  <a:lnTo>
                    <a:pt x="1006170" y="112458"/>
                  </a:lnTo>
                  <a:lnTo>
                    <a:pt x="1010183" y="113309"/>
                  </a:lnTo>
                  <a:lnTo>
                    <a:pt x="1020089" y="113309"/>
                  </a:lnTo>
                  <a:lnTo>
                    <a:pt x="1024953" y="112102"/>
                  </a:lnTo>
                  <a:lnTo>
                    <a:pt x="1033437" y="107276"/>
                  </a:lnTo>
                  <a:lnTo>
                    <a:pt x="1037209" y="104063"/>
                  </a:lnTo>
                  <a:lnTo>
                    <a:pt x="1038618" y="102336"/>
                  </a:lnTo>
                  <a:lnTo>
                    <a:pt x="1040511" y="100050"/>
                  </a:lnTo>
                  <a:lnTo>
                    <a:pt x="1041730" y="109423"/>
                  </a:lnTo>
                  <a:lnTo>
                    <a:pt x="1042238" y="111302"/>
                  </a:lnTo>
                  <a:lnTo>
                    <a:pt x="1043457" y="112242"/>
                  </a:lnTo>
                  <a:lnTo>
                    <a:pt x="1053465" y="112242"/>
                  </a:lnTo>
                  <a:lnTo>
                    <a:pt x="1053465" y="100050"/>
                  </a:lnTo>
                  <a:lnTo>
                    <a:pt x="1053465" y="44272"/>
                  </a:lnTo>
                  <a:lnTo>
                    <a:pt x="1053465" y="42824"/>
                  </a:lnTo>
                  <a:lnTo>
                    <a:pt x="1053465" y="0"/>
                  </a:lnTo>
                  <a:close/>
                </a:path>
                <a:path w="4616450" h="138430">
                  <a:moveTo>
                    <a:pt x="1154201" y="85521"/>
                  </a:moveTo>
                  <a:lnTo>
                    <a:pt x="1124458" y="65366"/>
                  </a:lnTo>
                  <a:lnTo>
                    <a:pt x="1122324" y="64516"/>
                  </a:lnTo>
                  <a:lnTo>
                    <a:pt x="1118565" y="62585"/>
                  </a:lnTo>
                  <a:lnTo>
                    <a:pt x="1117053" y="61442"/>
                  </a:lnTo>
                  <a:lnTo>
                    <a:pt x="1114767" y="58801"/>
                  </a:lnTo>
                  <a:lnTo>
                    <a:pt x="1114196" y="57150"/>
                  </a:lnTo>
                  <a:lnTo>
                    <a:pt x="1114259" y="53289"/>
                  </a:lnTo>
                  <a:lnTo>
                    <a:pt x="1126769" y="43967"/>
                  </a:lnTo>
                  <a:lnTo>
                    <a:pt x="1131697" y="43967"/>
                  </a:lnTo>
                  <a:lnTo>
                    <a:pt x="1145413" y="49174"/>
                  </a:lnTo>
                  <a:lnTo>
                    <a:pt x="1146276" y="49453"/>
                  </a:lnTo>
                  <a:lnTo>
                    <a:pt x="1148321" y="49441"/>
                  </a:lnTo>
                  <a:lnTo>
                    <a:pt x="1149248" y="48895"/>
                  </a:lnTo>
                  <a:lnTo>
                    <a:pt x="1149858" y="47777"/>
                  </a:lnTo>
                  <a:lnTo>
                    <a:pt x="1152194" y="43967"/>
                  </a:lnTo>
                  <a:lnTo>
                    <a:pt x="1133830" y="33832"/>
                  </a:lnTo>
                  <a:lnTo>
                    <a:pt x="1124381" y="33832"/>
                  </a:lnTo>
                  <a:lnTo>
                    <a:pt x="1101318" y="53289"/>
                  </a:lnTo>
                  <a:lnTo>
                    <a:pt x="1101318" y="59537"/>
                  </a:lnTo>
                  <a:lnTo>
                    <a:pt x="1131201" y="80251"/>
                  </a:lnTo>
                  <a:lnTo>
                    <a:pt x="1133348" y="81114"/>
                  </a:lnTo>
                  <a:lnTo>
                    <a:pt x="1137107" y="83096"/>
                  </a:lnTo>
                  <a:lnTo>
                    <a:pt x="1138618" y="84289"/>
                  </a:lnTo>
                  <a:lnTo>
                    <a:pt x="1140904" y="87083"/>
                  </a:lnTo>
                  <a:lnTo>
                    <a:pt x="1141476" y="88849"/>
                  </a:lnTo>
                  <a:lnTo>
                    <a:pt x="1141476" y="92710"/>
                  </a:lnTo>
                  <a:lnTo>
                    <a:pt x="1128344" y="103708"/>
                  </a:lnTo>
                  <a:lnTo>
                    <a:pt x="1122603" y="103708"/>
                  </a:lnTo>
                  <a:lnTo>
                    <a:pt x="1107998" y="97205"/>
                  </a:lnTo>
                  <a:lnTo>
                    <a:pt x="1107033" y="96850"/>
                  </a:lnTo>
                  <a:lnTo>
                    <a:pt x="1105204" y="96850"/>
                  </a:lnTo>
                  <a:lnTo>
                    <a:pt x="1104468" y="97028"/>
                  </a:lnTo>
                  <a:lnTo>
                    <a:pt x="1103350" y="97739"/>
                  </a:lnTo>
                  <a:lnTo>
                    <a:pt x="1102868" y="98247"/>
                  </a:lnTo>
                  <a:lnTo>
                    <a:pt x="1099261" y="104089"/>
                  </a:lnTo>
                  <a:lnTo>
                    <a:pt x="1102309" y="106832"/>
                  </a:lnTo>
                  <a:lnTo>
                    <a:pt x="1106017" y="109080"/>
                  </a:lnTo>
                  <a:lnTo>
                    <a:pt x="1114755" y="112585"/>
                  </a:lnTo>
                  <a:lnTo>
                    <a:pt x="1119632" y="113461"/>
                  </a:lnTo>
                  <a:lnTo>
                    <a:pt x="1129741" y="113461"/>
                  </a:lnTo>
                  <a:lnTo>
                    <a:pt x="1149438" y="103708"/>
                  </a:lnTo>
                  <a:lnTo>
                    <a:pt x="1151026" y="101511"/>
                  </a:lnTo>
                  <a:lnTo>
                    <a:pt x="1153566" y="95465"/>
                  </a:lnTo>
                  <a:lnTo>
                    <a:pt x="1154087" y="92710"/>
                  </a:lnTo>
                  <a:lnTo>
                    <a:pt x="1154201" y="85521"/>
                  </a:lnTo>
                  <a:close/>
                </a:path>
                <a:path w="4616450" h="138430">
                  <a:moveTo>
                    <a:pt x="1238097" y="112242"/>
                  </a:moveTo>
                  <a:lnTo>
                    <a:pt x="1208887" y="75361"/>
                  </a:lnTo>
                  <a:lnTo>
                    <a:pt x="1207922" y="74142"/>
                  </a:lnTo>
                  <a:lnTo>
                    <a:pt x="1207262" y="73126"/>
                  </a:lnTo>
                  <a:lnTo>
                    <a:pt x="1206563" y="72224"/>
                  </a:lnTo>
                  <a:lnTo>
                    <a:pt x="1205090" y="70650"/>
                  </a:lnTo>
                  <a:lnTo>
                    <a:pt x="1204264" y="69951"/>
                  </a:lnTo>
                  <a:lnTo>
                    <a:pt x="1203350" y="69342"/>
                  </a:lnTo>
                  <a:lnTo>
                    <a:pt x="1204214" y="68834"/>
                  </a:lnTo>
                  <a:lnTo>
                    <a:pt x="1204988" y="68249"/>
                  </a:lnTo>
                  <a:lnTo>
                    <a:pt x="1206360" y="66929"/>
                  </a:lnTo>
                  <a:lnTo>
                    <a:pt x="1207135" y="66065"/>
                  </a:lnTo>
                  <a:lnTo>
                    <a:pt x="1207770" y="65303"/>
                  </a:lnTo>
                  <a:lnTo>
                    <a:pt x="1236179" y="35052"/>
                  </a:lnTo>
                  <a:lnTo>
                    <a:pt x="1222578" y="35052"/>
                  </a:lnTo>
                  <a:lnTo>
                    <a:pt x="1221562" y="35306"/>
                  </a:lnTo>
                  <a:lnTo>
                    <a:pt x="1220038" y="36322"/>
                  </a:lnTo>
                  <a:lnTo>
                    <a:pt x="1219276" y="36982"/>
                  </a:lnTo>
                  <a:lnTo>
                    <a:pt x="1193317" y="64795"/>
                  </a:lnTo>
                  <a:lnTo>
                    <a:pt x="1192580" y="65366"/>
                  </a:lnTo>
                  <a:lnTo>
                    <a:pt x="1191260" y="65925"/>
                  </a:lnTo>
                  <a:lnTo>
                    <a:pt x="1190421" y="66065"/>
                  </a:lnTo>
                  <a:lnTo>
                    <a:pt x="1185900" y="66065"/>
                  </a:lnTo>
                  <a:lnTo>
                    <a:pt x="1185900" y="0"/>
                  </a:lnTo>
                  <a:lnTo>
                    <a:pt x="1172260" y="0"/>
                  </a:lnTo>
                  <a:lnTo>
                    <a:pt x="1172260" y="112242"/>
                  </a:lnTo>
                  <a:lnTo>
                    <a:pt x="1185900" y="112242"/>
                  </a:lnTo>
                  <a:lnTo>
                    <a:pt x="1185900" y="75361"/>
                  </a:lnTo>
                  <a:lnTo>
                    <a:pt x="1191234" y="75361"/>
                  </a:lnTo>
                  <a:lnTo>
                    <a:pt x="1192377" y="75526"/>
                  </a:lnTo>
                  <a:lnTo>
                    <a:pt x="1193901" y="76187"/>
                  </a:lnTo>
                  <a:lnTo>
                    <a:pt x="1194663" y="76885"/>
                  </a:lnTo>
                  <a:lnTo>
                    <a:pt x="1195425" y="77952"/>
                  </a:lnTo>
                  <a:lnTo>
                    <a:pt x="1220800" y="109575"/>
                  </a:lnTo>
                  <a:lnTo>
                    <a:pt x="1221511" y="110490"/>
                  </a:lnTo>
                  <a:lnTo>
                    <a:pt x="1222260" y="111163"/>
                  </a:lnTo>
                  <a:lnTo>
                    <a:pt x="1223835" y="112026"/>
                  </a:lnTo>
                  <a:lnTo>
                    <a:pt x="1224788" y="112242"/>
                  </a:lnTo>
                  <a:lnTo>
                    <a:pt x="1238097" y="112242"/>
                  </a:lnTo>
                  <a:close/>
                </a:path>
                <a:path w="4616450" h="138430">
                  <a:moveTo>
                    <a:pt x="1266748" y="35052"/>
                  </a:moveTo>
                  <a:lnTo>
                    <a:pt x="1253185" y="35052"/>
                  </a:lnTo>
                  <a:lnTo>
                    <a:pt x="1253185" y="112242"/>
                  </a:lnTo>
                  <a:lnTo>
                    <a:pt x="1266748" y="112242"/>
                  </a:lnTo>
                  <a:lnTo>
                    <a:pt x="1266748" y="35052"/>
                  </a:lnTo>
                  <a:close/>
                </a:path>
                <a:path w="4616450" h="138430">
                  <a:moveTo>
                    <a:pt x="1269796" y="9499"/>
                  </a:moveTo>
                  <a:lnTo>
                    <a:pt x="1261364" y="1066"/>
                  </a:lnTo>
                  <a:lnTo>
                    <a:pt x="1258709" y="1066"/>
                  </a:lnTo>
                  <a:lnTo>
                    <a:pt x="1250442" y="9499"/>
                  </a:lnTo>
                  <a:lnTo>
                    <a:pt x="1250442" y="12141"/>
                  </a:lnTo>
                  <a:lnTo>
                    <a:pt x="1258709" y="20421"/>
                  </a:lnTo>
                  <a:lnTo>
                    <a:pt x="1261364" y="20421"/>
                  </a:lnTo>
                  <a:lnTo>
                    <a:pt x="1269796" y="12141"/>
                  </a:lnTo>
                  <a:lnTo>
                    <a:pt x="1269796" y="9499"/>
                  </a:lnTo>
                  <a:close/>
                </a:path>
                <a:path w="4616450" h="138430">
                  <a:moveTo>
                    <a:pt x="1305763" y="0"/>
                  </a:moveTo>
                  <a:lnTo>
                    <a:pt x="1292199" y="0"/>
                  </a:lnTo>
                  <a:lnTo>
                    <a:pt x="1292199" y="112242"/>
                  </a:lnTo>
                  <a:lnTo>
                    <a:pt x="1305763" y="112242"/>
                  </a:lnTo>
                  <a:lnTo>
                    <a:pt x="1305763" y="0"/>
                  </a:lnTo>
                  <a:close/>
                </a:path>
                <a:path w="4616450" h="138430">
                  <a:moveTo>
                    <a:pt x="1344777" y="0"/>
                  </a:moveTo>
                  <a:lnTo>
                    <a:pt x="1331201" y="0"/>
                  </a:lnTo>
                  <a:lnTo>
                    <a:pt x="1331201" y="112242"/>
                  </a:lnTo>
                  <a:lnTo>
                    <a:pt x="1344777" y="112242"/>
                  </a:lnTo>
                  <a:lnTo>
                    <a:pt x="1344777" y="0"/>
                  </a:lnTo>
                  <a:close/>
                </a:path>
                <a:path w="4616450" h="138430">
                  <a:moveTo>
                    <a:pt x="1417243" y="85521"/>
                  </a:moveTo>
                  <a:lnTo>
                    <a:pt x="1387500" y="65366"/>
                  </a:lnTo>
                  <a:lnTo>
                    <a:pt x="1385366" y="64516"/>
                  </a:lnTo>
                  <a:lnTo>
                    <a:pt x="1381607" y="62585"/>
                  </a:lnTo>
                  <a:lnTo>
                    <a:pt x="1380096" y="61442"/>
                  </a:lnTo>
                  <a:lnTo>
                    <a:pt x="1377810" y="58801"/>
                  </a:lnTo>
                  <a:lnTo>
                    <a:pt x="1377238" y="57150"/>
                  </a:lnTo>
                  <a:lnTo>
                    <a:pt x="1377302" y="53289"/>
                  </a:lnTo>
                  <a:lnTo>
                    <a:pt x="1389811" y="43967"/>
                  </a:lnTo>
                  <a:lnTo>
                    <a:pt x="1394739" y="43967"/>
                  </a:lnTo>
                  <a:lnTo>
                    <a:pt x="1408455" y="49174"/>
                  </a:lnTo>
                  <a:lnTo>
                    <a:pt x="1409319" y="49453"/>
                  </a:lnTo>
                  <a:lnTo>
                    <a:pt x="1411363" y="49441"/>
                  </a:lnTo>
                  <a:lnTo>
                    <a:pt x="1412290" y="48895"/>
                  </a:lnTo>
                  <a:lnTo>
                    <a:pt x="1412900" y="47777"/>
                  </a:lnTo>
                  <a:lnTo>
                    <a:pt x="1415237" y="43967"/>
                  </a:lnTo>
                  <a:lnTo>
                    <a:pt x="1396873" y="33832"/>
                  </a:lnTo>
                  <a:lnTo>
                    <a:pt x="1387424" y="33832"/>
                  </a:lnTo>
                  <a:lnTo>
                    <a:pt x="1364361" y="53289"/>
                  </a:lnTo>
                  <a:lnTo>
                    <a:pt x="1364361" y="59537"/>
                  </a:lnTo>
                  <a:lnTo>
                    <a:pt x="1394244" y="80251"/>
                  </a:lnTo>
                  <a:lnTo>
                    <a:pt x="1396390" y="81114"/>
                  </a:lnTo>
                  <a:lnTo>
                    <a:pt x="1400149" y="83096"/>
                  </a:lnTo>
                  <a:lnTo>
                    <a:pt x="1401660" y="84289"/>
                  </a:lnTo>
                  <a:lnTo>
                    <a:pt x="1403946" y="87083"/>
                  </a:lnTo>
                  <a:lnTo>
                    <a:pt x="1404518" y="88849"/>
                  </a:lnTo>
                  <a:lnTo>
                    <a:pt x="1404518" y="92710"/>
                  </a:lnTo>
                  <a:lnTo>
                    <a:pt x="1391386" y="103708"/>
                  </a:lnTo>
                  <a:lnTo>
                    <a:pt x="1385646" y="103708"/>
                  </a:lnTo>
                  <a:lnTo>
                    <a:pt x="1371041" y="97205"/>
                  </a:lnTo>
                  <a:lnTo>
                    <a:pt x="1370076" y="96850"/>
                  </a:lnTo>
                  <a:lnTo>
                    <a:pt x="1368247" y="96850"/>
                  </a:lnTo>
                  <a:lnTo>
                    <a:pt x="1367510" y="97028"/>
                  </a:lnTo>
                  <a:lnTo>
                    <a:pt x="1366393" y="97739"/>
                  </a:lnTo>
                  <a:lnTo>
                    <a:pt x="1365910" y="98247"/>
                  </a:lnTo>
                  <a:lnTo>
                    <a:pt x="1362303" y="104089"/>
                  </a:lnTo>
                  <a:lnTo>
                    <a:pt x="1365351" y="106832"/>
                  </a:lnTo>
                  <a:lnTo>
                    <a:pt x="1369060" y="109080"/>
                  </a:lnTo>
                  <a:lnTo>
                    <a:pt x="1377797" y="112585"/>
                  </a:lnTo>
                  <a:lnTo>
                    <a:pt x="1382674" y="113461"/>
                  </a:lnTo>
                  <a:lnTo>
                    <a:pt x="1392783" y="113461"/>
                  </a:lnTo>
                  <a:lnTo>
                    <a:pt x="1412481" y="103708"/>
                  </a:lnTo>
                  <a:lnTo>
                    <a:pt x="1414068" y="101511"/>
                  </a:lnTo>
                  <a:lnTo>
                    <a:pt x="1416608" y="95465"/>
                  </a:lnTo>
                  <a:lnTo>
                    <a:pt x="1417129" y="92710"/>
                  </a:lnTo>
                  <a:lnTo>
                    <a:pt x="1417243" y="85521"/>
                  </a:lnTo>
                  <a:close/>
                </a:path>
                <a:path w="4616450" h="138430">
                  <a:moveTo>
                    <a:pt x="1511198" y="36423"/>
                  </a:moveTo>
                  <a:lnTo>
                    <a:pt x="1509725" y="35560"/>
                  </a:lnTo>
                  <a:lnTo>
                    <a:pt x="1508125" y="34886"/>
                  </a:lnTo>
                  <a:lnTo>
                    <a:pt x="1504670" y="33921"/>
                  </a:lnTo>
                  <a:lnTo>
                    <a:pt x="1502740" y="33680"/>
                  </a:lnTo>
                  <a:lnTo>
                    <a:pt x="1495374" y="33680"/>
                  </a:lnTo>
                  <a:lnTo>
                    <a:pt x="1490814" y="35191"/>
                  </a:lnTo>
                  <a:lnTo>
                    <a:pt x="1483042" y="41236"/>
                  </a:lnTo>
                  <a:lnTo>
                    <a:pt x="1479778" y="45440"/>
                  </a:lnTo>
                  <a:lnTo>
                    <a:pt x="1477137" y="50825"/>
                  </a:lnTo>
                  <a:lnTo>
                    <a:pt x="1476222" y="38785"/>
                  </a:lnTo>
                  <a:lnTo>
                    <a:pt x="1476019" y="37414"/>
                  </a:lnTo>
                  <a:lnTo>
                    <a:pt x="1475638" y="36449"/>
                  </a:lnTo>
                  <a:lnTo>
                    <a:pt x="1474520" y="35331"/>
                  </a:lnTo>
                  <a:lnTo>
                    <a:pt x="1473504" y="35052"/>
                  </a:lnTo>
                  <a:lnTo>
                    <a:pt x="1464259" y="35052"/>
                  </a:lnTo>
                  <a:lnTo>
                    <a:pt x="1464259" y="112242"/>
                  </a:lnTo>
                  <a:lnTo>
                    <a:pt x="1477822" y="112242"/>
                  </a:lnTo>
                  <a:lnTo>
                    <a:pt x="1477822" y="63093"/>
                  </a:lnTo>
                  <a:lnTo>
                    <a:pt x="1479956" y="57861"/>
                  </a:lnTo>
                  <a:lnTo>
                    <a:pt x="1482610" y="53873"/>
                  </a:lnTo>
                  <a:lnTo>
                    <a:pt x="1486128" y="50825"/>
                  </a:lnTo>
                  <a:lnTo>
                    <a:pt x="1488960" y="48387"/>
                  </a:lnTo>
                  <a:lnTo>
                    <a:pt x="1492910" y="47015"/>
                  </a:lnTo>
                  <a:lnTo>
                    <a:pt x="1500276" y="47015"/>
                  </a:lnTo>
                  <a:lnTo>
                    <a:pt x="1502333" y="47256"/>
                  </a:lnTo>
                  <a:lnTo>
                    <a:pt x="1505280" y="48221"/>
                  </a:lnTo>
                  <a:lnTo>
                    <a:pt x="1506372" y="48463"/>
                  </a:lnTo>
                  <a:lnTo>
                    <a:pt x="1508302" y="48463"/>
                  </a:lnTo>
                  <a:lnTo>
                    <a:pt x="1509090" y="47828"/>
                  </a:lnTo>
                  <a:lnTo>
                    <a:pt x="1509306" y="47015"/>
                  </a:lnTo>
                  <a:lnTo>
                    <a:pt x="1509445" y="46558"/>
                  </a:lnTo>
                  <a:lnTo>
                    <a:pt x="1511198" y="36423"/>
                  </a:lnTo>
                  <a:close/>
                </a:path>
                <a:path w="4616450" h="138430">
                  <a:moveTo>
                    <a:pt x="1588236" y="62865"/>
                  </a:moveTo>
                  <a:lnTo>
                    <a:pt x="1587436" y="57975"/>
                  </a:lnTo>
                  <a:lnTo>
                    <a:pt x="1584236" y="49390"/>
                  </a:lnTo>
                  <a:lnTo>
                    <a:pt x="1582013" y="45783"/>
                  </a:lnTo>
                  <a:lnTo>
                    <a:pt x="1580095" y="43815"/>
                  </a:lnTo>
                  <a:lnTo>
                    <a:pt x="1576324" y="39941"/>
                  </a:lnTo>
                  <a:lnTo>
                    <a:pt x="1576044" y="39763"/>
                  </a:lnTo>
                  <a:lnTo>
                    <a:pt x="1576044" y="65227"/>
                  </a:lnTo>
                  <a:lnTo>
                    <a:pt x="1534058" y="65227"/>
                  </a:lnTo>
                  <a:lnTo>
                    <a:pt x="1534972" y="58521"/>
                  </a:lnTo>
                  <a:lnTo>
                    <a:pt x="1537309" y="53276"/>
                  </a:lnTo>
                  <a:lnTo>
                    <a:pt x="1544828" y="45707"/>
                  </a:lnTo>
                  <a:lnTo>
                    <a:pt x="1549984" y="43815"/>
                  </a:lnTo>
                  <a:lnTo>
                    <a:pt x="1559636" y="43815"/>
                  </a:lnTo>
                  <a:lnTo>
                    <a:pt x="1576044" y="65227"/>
                  </a:lnTo>
                  <a:lnTo>
                    <a:pt x="1576044" y="39763"/>
                  </a:lnTo>
                  <a:lnTo>
                    <a:pt x="1572945" y="37706"/>
                  </a:lnTo>
                  <a:lnTo>
                    <a:pt x="1565122" y="34607"/>
                  </a:lnTo>
                  <a:lnTo>
                    <a:pt x="1560855" y="33832"/>
                  </a:lnTo>
                  <a:lnTo>
                    <a:pt x="1550644" y="33832"/>
                  </a:lnTo>
                  <a:lnTo>
                    <a:pt x="1521015" y="61671"/>
                  </a:lnTo>
                  <a:lnTo>
                    <a:pt x="1520190" y="66700"/>
                  </a:lnTo>
                  <a:lnTo>
                    <a:pt x="1520190" y="78740"/>
                  </a:lnTo>
                  <a:lnTo>
                    <a:pt x="1546745" y="112407"/>
                  </a:lnTo>
                  <a:lnTo>
                    <a:pt x="1551660" y="113309"/>
                  </a:lnTo>
                  <a:lnTo>
                    <a:pt x="1559788" y="113309"/>
                  </a:lnTo>
                  <a:lnTo>
                    <a:pt x="1586230" y="102641"/>
                  </a:lnTo>
                  <a:lnTo>
                    <a:pt x="1587246" y="101422"/>
                  </a:lnTo>
                  <a:lnTo>
                    <a:pt x="1583436" y="96469"/>
                  </a:lnTo>
                  <a:lnTo>
                    <a:pt x="1582826" y="95605"/>
                  </a:lnTo>
                  <a:lnTo>
                    <a:pt x="1581962" y="95173"/>
                  </a:lnTo>
                  <a:lnTo>
                    <a:pt x="1579981" y="95173"/>
                  </a:lnTo>
                  <a:lnTo>
                    <a:pt x="1578952" y="95567"/>
                  </a:lnTo>
                  <a:lnTo>
                    <a:pt x="1576565" y="97142"/>
                  </a:lnTo>
                  <a:lnTo>
                    <a:pt x="1575079" y="97993"/>
                  </a:lnTo>
                  <a:lnTo>
                    <a:pt x="1571523" y="99822"/>
                  </a:lnTo>
                  <a:lnTo>
                    <a:pt x="1569402" y="100672"/>
                  </a:lnTo>
                  <a:lnTo>
                    <a:pt x="1564474" y="102247"/>
                  </a:lnTo>
                  <a:lnTo>
                    <a:pt x="1561541" y="102641"/>
                  </a:lnTo>
                  <a:lnTo>
                    <a:pt x="1554480" y="102641"/>
                  </a:lnTo>
                  <a:lnTo>
                    <a:pt x="1533601" y="73685"/>
                  </a:lnTo>
                  <a:lnTo>
                    <a:pt x="1586230" y="73685"/>
                  </a:lnTo>
                  <a:lnTo>
                    <a:pt x="1587093" y="73329"/>
                  </a:lnTo>
                  <a:lnTo>
                    <a:pt x="1588008" y="71907"/>
                  </a:lnTo>
                  <a:lnTo>
                    <a:pt x="1588236" y="70485"/>
                  </a:lnTo>
                  <a:lnTo>
                    <a:pt x="1588236" y="65227"/>
                  </a:lnTo>
                  <a:lnTo>
                    <a:pt x="1588236" y="62865"/>
                  </a:lnTo>
                  <a:close/>
                </a:path>
                <a:path w="4616450" h="138430">
                  <a:moveTo>
                    <a:pt x="1667941" y="35052"/>
                  </a:moveTo>
                  <a:lnTo>
                    <a:pt x="1657934" y="35052"/>
                  </a:lnTo>
                  <a:lnTo>
                    <a:pt x="1656715" y="35991"/>
                  </a:lnTo>
                  <a:lnTo>
                    <a:pt x="1656207" y="37871"/>
                  </a:lnTo>
                  <a:lnTo>
                    <a:pt x="1655292" y="43891"/>
                  </a:lnTo>
                  <a:lnTo>
                    <a:pt x="1654378" y="42811"/>
                  </a:lnTo>
                  <a:lnTo>
                    <a:pt x="1654378" y="53340"/>
                  </a:lnTo>
                  <a:lnTo>
                    <a:pt x="1654378" y="90678"/>
                  </a:lnTo>
                  <a:lnTo>
                    <a:pt x="1651584" y="94386"/>
                  </a:lnTo>
                  <a:lnTo>
                    <a:pt x="1648523" y="97256"/>
                  </a:lnTo>
                  <a:lnTo>
                    <a:pt x="1641868" y="101320"/>
                  </a:lnTo>
                  <a:lnTo>
                    <a:pt x="1637995" y="102336"/>
                  </a:lnTo>
                  <a:lnTo>
                    <a:pt x="1630426" y="102336"/>
                  </a:lnTo>
                  <a:lnTo>
                    <a:pt x="1613916" y="78943"/>
                  </a:lnTo>
                  <a:lnTo>
                    <a:pt x="1613916" y="64414"/>
                  </a:lnTo>
                  <a:lnTo>
                    <a:pt x="1615846" y="57099"/>
                  </a:lnTo>
                  <a:lnTo>
                    <a:pt x="1623568" y="46837"/>
                  </a:lnTo>
                  <a:lnTo>
                    <a:pt x="1629105" y="44272"/>
                  </a:lnTo>
                  <a:lnTo>
                    <a:pt x="1639925" y="44272"/>
                  </a:lnTo>
                  <a:lnTo>
                    <a:pt x="1643227" y="44970"/>
                  </a:lnTo>
                  <a:lnTo>
                    <a:pt x="1649222" y="47764"/>
                  </a:lnTo>
                  <a:lnTo>
                    <a:pt x="1651939" y="50088"/>
                  </a:lnTo>
                  <a:lnTo>
                    <a:pt x="1654378" y="53340"/>
                  </a:lnTo>
                  <a:lnTo>
                    <a:pt x="1654378" y="42811"/>
                  </a:lnTo>
                  <a:lnTo>
                    <a:pt x="1652549" y="40640"/>
                  </a:lnTo>
                  <a:lnTo>
                    <a:pt x="1649437" y="38125"/>
                  </a:lnTo>
                  <a:lnTo>
                    <a:pt x="1642478" y="34569"/>
                  </a:lnTo>
                  <a:lnTo>
                    <a:pt x="1638249" y="33680"/>
                  </a:lnTo>
                  <a:lnTo>
                    <a:pt x="1628038" y="33680"/>
                  </a:lnTo>
                  <a:lnTo>
                    <a:pt x="1600657" y="62928"/>
                  </a:lnTo>
                  <a:lnTo>
                    <a:pt x="1599895" y="68224"/>
                  </a:lnTo>
                  <a:lnTo>
                    <a:pt x="1599895" y="80314"/>
                  </a:lnTo>
                  <a:lnTo>
                    <a:pt x="1620647" y="112458"/>
                  </a:lnTo>
                  <a:lnTo>
                    <a:pt x="1624660" y="113309"/>
                  </a:lnTo>
                  <a:lnTo>
                    <a:pt x="1634413" y="113309"/>
                  </a:lnTo>
                  <a:lnTo>
                    <a:pt x="1639150" y="112166"/>
                  </a:lnTo>
                  <a:lnTo>
                    <a:pt x="1647431" y="107594"/>
                  </a:lnTo>
                  <a:lnTo>
                    <a:pt x="1651127" y="104571"/>
                  </a:lnTo>
                  <a:lnTo>
                    <a:pt x="1653057" y="102336"/>
                  </a:lnTo>
                  <a:lnTo>
                    <a:pt x="1654378" y="100812"/>
                  </a:lnTo>
                  <a:lnTo>
                    <a:pt x="1654378" y="138379"/>
                  </a:lnTo>
                  <a:lnTo>
                    <a:pt x="1667941" y="138379"/>
                  </a:lnTo>
                  <a:lnTo>
                    <a:pt x="1667941" y="100812"/>
                  </a:lnTo>
                  <a:lnTo>
                    <a:pt x="1667941" y="44272"/>
                  </a:lnTo>
                  <a:lnTo>
                    <a:pt x="1667941" y="43891"/>
                  </a:lnTo>
                  <a:lnTo>
                    <a:pt x="1667941" y="35052"/>
                  </a:lnTo>
                  <a:close/>
                </a:path>
                <a:path w="4616450" h="138430">
                  <a:moveTo>
                    <a:pt x="1753133" y="35052"/>
                  </a:moveTo>
                  <a:lnTo>
                    <a:pt x="1739569" y="35052"/>
                  </a:lnTo>
                  <a:lnTo>
                    <a:pt x="1739569" y="91973"/>
                  </a:lnTo>
                  <a:lnTo>
                    <a:pt x="1736623" y="95326"/>
                  </a:lnTo>
                  <a:lnTo>
                    <a:pt x="1733397" y="97942"/>
                  </a:lnTo>
                  <a:lnTo>
                    <a:pt x="1726387" y="101701"/>
                  </a:lnTo>
                  <a:lnTo>
                    <a:pt x="1722653" y="102641"/>
                  </a:lnTo>
                  <a:lnTo>
                    <a:pt x="1713255" y="102641"/>
                  </a:lnTo>
                  <a:lnTo>
                    <a:pt x="1709191" y="101041"/>
                  </a:lnTo>
                  <a:lnTo>
                    <a:pt x="1703806" y="94640"/>
                  </a:lnTo>
                  <a:lnTo>
                    <a:pt x="1702460" y="90119"/>
                  </a:lnTo>
                  <a:lnTo>
                    <a:pt x="1702460" y="35052"/>
                  </a:lnTo>
                  <a:lnTo>
                    <a:pt x="1688896" y="35052"/>
                  </a:lnTo>
                  <a:lnTo>
                    <a:pt x="1688896" y="88646"/>
                  </a:lnTo>
                  <a:lnTo>
                    <a:pt x="1689442" y="92633"/>
                  </a:lnTo>
                  <a:lnTo>
                    <a:pt x="1710512" y="113461"/>
                  </a:lnTo>
                  <a:lnTo>
                    <a:pt x="1720113" y="113461"/>
                  </a:lnTo>
                  <a:lnTo>
                    <a:pt x="1724888" y="112331"/>
                  </a:lnTo>
                  <a:lnTo>
                    <a:pt x="1733219" y="107810"/>
                  </a:lnTo>
                  <a:lnTo>
                    <a:pt x="1736979" y="104825"/>
                  </a:lnTo>
                  <a:lnTo>
                    <a:pt x="1738947" y="102641"/>
                  </a:lnTo>
                  <a:lnTo>
                    <a:pt x="1740331" y="101117"/>
                  </a:lnTo>
                  <a:lnTo>
                    <a:pt x="1741398" y="109423"/>
                  </a:lnTo>
                  <a:lnTo>
                    <a:pt x="1741906" y="111302"/>
                  </a:lnTo>
                  <a:lnTo>
                    <a:pt x="1743125" y="112242"/>
                  </a:lnTo>
                  <a:lnTo>
                    <a:pt x="1753133" y="112242"/>
                  </a:lnTo>
                  <a:lnTo>
                    <a:pt x="1753133" y="101117"/>
                  </a:lnTo>
                  <a:lnTo>
                    <a:pt x="1753133" y="35052"/>
                  </a:lnTo>
                  <a:close/>
                </a:path>
                <a:path w="4616450" h="138430">
                  <a:moveTo>
                    <a:pt x="1790547" y="35052"/>
                  </a:moveTo>
                  <a:lnTo>
                    <a:pt x="1776971" y="35052"/>
                  </a:lnTo>
                  <a:lnTo>
                    <a:pt x="1776971" y="112242"/>
                  </a:lnTo>
                  <a:lnTo>
                    <a:pt x="1790547" y="112242"/>
                  </a:lnTo>
                  <a:lnTo>
                    <a:pt x="1790547" y="35052"/>
                  </a:lnTo>
                  <a:close/>
                </a:path>
                <a:path w="4616450" h="138430">
                  <a:moveTo>
                    <a:pt x="1793595" y="9499"/>
                  </a:moveTo>
                  <a:lnTo>
                    <a:pt x="1785162" y="1066"/>
                  </a:lnTo>
                  <a:lnTo>
                    <a:pt x="1782521" y="1066"/>
                  </a:lnTo>
                  <a:lnTo>
                    <a:pt x="1774240" y="9499"/>
                  </a:lnTo>
                  <a:lnTo>
                    <a:pt x="1774240" y="12141"/>
                  </a:lnTo>
                  <a:lnTo>
                    <a:pt x="1782521" y="20421"/>
                  </a:lnTo>
                  <a:lnTo>
                    <a:pt x="1785162" y="20421"/>
                  </a:lnTo>
                  <a:lnTo>
                    <a:pt x="1793595" y="12141"/>
                  </a:lnTo>
                  <a:lnTo>
                    <a:pt x="1793595" y="9499"/>
                  </a:lnTo>
                  <a:close/>
                </a:path>
                <a:path w="4616450" h="138430">
                  <a:moveTo>
                    <a:pt x="1861413" y="36423"/>
                  </a:moveTo>
                  <a:lnTo>
                    <a:pt x="1859940" y="35560"/>
                  </a:lnTo>
                  <a:lnTo>
                    <a:pt x="1858340" y="34886"/>
                  </a:lnTo>
                  <a:lnTo>
                    <a:pt x="1854885" y="33921"/>
                  </a:lnTo>
                  <a:lnTo>
                    <a:pt x="1852955" y="33680"/>
                  </a:lnTo>
                  <a:lnTo>
                    <a:pt x="1845589" y="33680"/>
                  </a:lnTo>
                  <a:lnTo>
                    <a:pt x="1841030" y="35191"/>
                  </a:lnTo>
                  <a:lnTo>
                    <a:pt x="1833257" y="41236"/>
                  </a:lnTo>
                  <a:lnTo>
                    <a:pt x="1829993" y="45440"/>
                  </a:lnTo>
                  <a:lnTo>
                    <a:pt x="1827352" y="50825"/>
                  </a:lnTo>
                  <a:lnTo>
                    <a:pt x="1826437" y="38785"/>
                  </a:lnTo>
                  <a:lnTo>
                    <a:pt x="1826234" y="37414"/>
                  </a:lnTo>
                  <a:lnTo>
                    <a:pt x="1825853" y="36449"/>
                  </a:lnTo>
                  <a:lnTo>
                    <a:pt x="1824736" y="35331"/>
                  </a:lnTo>
                  <a:lnTo>
                    <a:pt x="1823720" y="35052"/>
                  </a:lnTo>
                  <a:lnTo>
                    <a:pt x="1814474" y="35052"/>
                  </a:lnTo>
                  <a:lnTo>
                    <a:pt x="1814474" y="112242"/>
                  </a:lnTo>
                  <a:lnTo>
                    <a:pt x="1828038" y="112242"/>
                  </a:lnTo>
                  <a:lnTo>
                    <a:pt x="1828038" y="63093"/>
                  </a:lnTo>
                  <a:lnTo>
                    <a:pt x="1830171" y="57861"/>
                  </a:lnTo>
                  <a:lnTo>
                    <a:pt x="1832825" y="53873"/>
                  </a:lnTo>
                  <a:lnTo>
                    <a:pt x="1836343" y="50825"/>
                  </a:lnTo>
                  <a:lnTo>
                    <a:pt x="1839175" y="48387"/>
                  </a:lnTo>
                  <a:lnTo>
                    <a:pt x="1843125" y="47015"/>
                  </a:lnTo>
                  <a:lnTo>
                    <a:pt x="1850491" y="47015"/>
                  </a:lnTo>
                  <a:lnTo>
                    <a:pt x="1852549" y="47256"/>
                  </a:lnTo>
                  <a:lnTo>
                    <a:pt x="1855495" y="48221"/>
                  </a:lnTo>
                  <a:lnTo>
                    <a:pt x="1856587" y="48463"/>
                  </a:lnTo>
                  <a:lnTo>
                    <a:pt x="1858518" y="48463"/>
                  </a:lnTo>
                  <a:lnTo>
                    <a:pt x="1859305" y="47828"/>
                  </a:lnTo>
                  <a:lnTo>
                    <a:pt x="1859521" y="47015"/>
                  </a:lnTo>
                  <a:lnTo>
                    <a:pt x="1859661" y="46558"/>
                  </a:lnTo>
                  <a:lnTo>
                    <a:pt x="1861413" y="36423"/>
                  </a:lnTo>
                  <a:close/>
                </a:path>
                <a:path w="4616450" h="138430">
                  <a:moveTo>
                    <a:pt x="1938451" y="62865"/>
                  </a:moveTo>
                  <a:lnTo>
                    <a:pt x="1937651" y="57975"/>
                  </a:lnTo>
                  <a:lnTo>
                    <a:pt x="1934451" y="49390"/>
                  </a:lnTo>
                  <a:lnTo>
                    <a:pt x="1932228" y="45783"/>
                  </a:lnTo>
                  <a:lnTo>
                    <a:pt x="1930311" y="43815"/>
                  </a:lnTo>
                  <a:lnTo>
                    <a:pt x="1926539" y="39941"/>
                  </a:lnTo>
                  <a:lnTo>
                    <a:pt x="1926259" y="39763"/>
                  </a:lnTo>
                  <a:lnTo>
                    <a:pt x="1926259" y="65227"/>
                  </a:lnTo>
                  <a:lnTo>
                    <a:pt x="1884273" y="65227"/>
                  </a:lnTo>
                  <a:lnTo>
                    <a:pt x="1885188" y="58521"/>
                  </a:lnTo>
                  <a:lnTo>
                    <a:pt x="1887524" y="53276"/>
                  </a:lnTo>
                  <a:lnTo>
                    <a:pt x="1895043" y="45707"/>
                  </a:lnTo>
                  <a:lnTo>
                    <a:pt x="1900199" y="43815"/>
                  </a:lnTo>
                  <a:lnTo>
                    <a:pt x="1909851" y="43815"/>
                  </a:lnTo>
                  <a:lnTo>
                    <a:pt x="1926259" y="65227"/>
                  </a:lnTo>
                  <a:lnTo>
                    <a:pt x="1926259" y="39763"/>
                  </a:lnTo>
                  <a:lnTo>
                    <a:pt x="1923161" y="37706"/>
                  </a:lnTo>
                  <a:lnTo>
                    <a:pt x="1915337" y="34607"/>
                  </a:lnTo>
                  <a:lnTo>
                    <a:pt x="1911070" y="33832"/>
                  </a:lnTo>
                  <a:lnTo>
                    <a:pt x="1900859" y="33832"/>
                  </a:lnTo>
                  <a:lnTo>
                    <a:pt x="1871230" y="61671"/>
                  </a:lnTo>
                  <a:lnTo>
                    <a:pt x="1870405" y="66700"/>
                  </a:lnTo>
                  <a:lnTo>
                    <a:pt x="1870405" y="78740"/>
                  </a:lnTo>
                  <a:lnTo>
                    <a:pt x="1896960" y="112407"/>
                  </a:lnTo>
                  <a:lnTo>
                    <a:pt x="1901875" y="113309"/>
                  </a:lnTo>
                  <a:lnTo>
                    <a:pt x="1910003" y="113309"/>
                  </a:lnTo>
                  <a:lnTo>
                    <a:pt x="1936445" y="102641"/>
                  </a:lnTo>
                  <a:lnTo>
                    <a:pt x="1937461" y="101422"/>
                  </a:lnTo>
                  <a:lnTo>
                    <a:pt x="1933651" y="96469"/>
                  </a:lnTo>
                  <a:lnTo>
                    <a:pt x="1933041" y="95605"/>
                  </a:lnTo>
                  <a:lnTo>
                    <a:pt x="1932178" y="95173"/>
                  </a:lnTo>
                  <a:lnTo>
                    <a:pt x="1930196" y="95173"/>
                  </a:lnTo>
                  <a:lnTo>
                    <a:pt x="1929168" y="95567"/>
                  </a:lnTo>
                  <a:lnTo>
                    <a:pt x="1926780" y="97142"/>
                  </a:lnTo>
                  <a:lnTo>
                    <a:pt x="1925294" y="97993"/>
                  </a:lnTo>
                  <a:lnTo>
                    <a:pt x="1921738" y="99822"/>
                  </a:lnTo>
                  <a:lnTo>
                    <a:pt x="1919617" y="100672"/>
                  </a:lnTo>
                  <a:lnTo>
                    <a:pt x="1914690" y="102247"/>
                  </a:lnTo>
                  <a:lnTo>
                    <a:pt x="1911756" y="102641"/>
                  </a:lnTo>
                  <a:lnTo>
                    <a:pt x="1904695" y="102641"/>
                  </a:lnTo>
                  <a:lnTo>
                    <a:pt x="1883816" y="73685"/>
                  </a:lnTo>
                  <a:lnTo>
                    <a:pt x="1936445" y="73685"/>
                  </a:lnTo>
                  <a:lnTo>
                    <a:pt x="1937308" y="73329"/>
                  </a:lnTo>
                  <a:lnTo>
                    <a:pt x="1938223" y="71907"/>
                  </a:lnTo>
                  <a:lnTo>
                    <a:pt x="1938451" y="70485"/>
                  </a:lnTo>
                  <a:lnTo>
                    <a:pt x="1938451" y="65227"/>
                  </a:lnTo>
                  <a:lnTo>
                    <a:pt x="1938451" y="62865"/>
                  </a:lnTo>
                  <a:close/>
                </a:path>
                <a:path w="4616450" h="138430">
                  <a:moveTo>
                    <a:pt x="2018157" y="0"/>
                  </a:moveTo>
                  <a:lnTo>
                    <a:pt x="2004593" y="0"/>
                  </a:lnTo>
                  <a:lnTo>
                    <a:pt x="2004593" y="42824"/>
                  </a:lnTo>
                  <a:lnTo>
                    <a:pt x="2004593" y="53340"/>
                  </a:lnTo>
                  <a:lnTo>
                    <a:pt x="2004593" y="90678"/>
                  </a:lnTo>
                  <a:lnTo>
                    <a:pt x="2001799" y="94386"/>
                  </a:lnTo>
                  <a:lnTo>
                    <a:pt x="1998738" y="97256"/>
                  </a:lnTo>
                  <a:lnTo>
                    <a:pt x="1992083" y="101320"/>
                  </a:lnTo>
                  <a:lnTo>
                    <a:pt x="1988210" y="102336"/>
                  </a:lnTo>
                  <a:lnTo>
                    <a:pt x="1980641" y="102336"/>
                  </a:lnTo>
                  <a:lnTo>
                    <a:pt x="1964131" y="78943"/>
                  </a:lnTo>
                  <a:lnTo>
                    <a:pt x="1964131" y="64414"/>
                  </a:lnTo>
                  <a:lnTo>
                    <a:pt x="1966061" y="57099"/>
                  </a:lnTo>
                  <a:lnTo>
                    <a:pt x="1973783" y="46837"/>
                  </a:lnTo>
                  <a:lnTo>
                    <a:pt x="1979320" y="44272"/>
                  </a:lnTo>
                  <a:lnTo>
                    <a:pt x="1990140" y="44272"/>
                  </a:lnTo>
                  <a:lnTo>
                    <a:pt x="1993430" y="44945"/>
                  </a:lnTo>
                  <a:lnTo>
                    <a:pt x="1999373" y="47637"/>
                  </a:lnTo>
                  <a:lnTo>
                    <a:pt x="2002104" y="49987"/>
                  </a:lnTo>
                  <a:lnTo>
                    <a:pt x="2004593" y="53340"/>
                  </a:lnTo>
                  <a:lnTo>
                    <a:pt x="2004593" y="42824"/>
                  </a:lnTo>
                  <a:lnTo>
                    <a:pt x="2001951" y="39928"/>
                  </a:lnTo>
                  <a:lnTo>
                    <a:pt x="1998954" y="37680"/>
                  </a:lnTo>
                  <a:lnTo>
                    <a:pt x="1992249" y="34480"/>
                  </a:lnTo>
                  <a:lnTo>
                    <a:pt x="1988210" y="33680"/>
                  </a:lnTo>
                  <a:lnTo>
                    <a:pt x="1978253" y="33680"/>
                  </a:lnTo>
                  <a:lnTo>
                    <a:pt x="1950872" y="62928"/>
                  </a:lnTo>
                  <a:lnTo>
                    <a:pt x="1950110" y="68224"/>
                  </a:lnTo>
                  <a:lnTo>
                    <a:pt x="1950110" y="80314"/>
                  </a:lnTo>
                  <a:lnTo>
                    <a:pt x="1970862" y="112458"/>
                  </a:lnTo>
                  <a:lnTo>
                    <a:pt x="1974875" y="113309"/>
                  </a:lnTo>
                  <a:lnTo>
                    <a:pt x="1984781" y="113309"/>
                  </a:lnTo>
                  <a:lnTo>
                    <a:pt x="1989645" y="112102"/>
                  </a:lnTo>
                  <a:lnTo>
                    <a:pt x="1998129" y="107276"/>
                  </a:lnTo>
                  <a:lnTo>
                    <a:pt x="2001901" y="104063"/>
                  </a:lnTo>
                  <a:lnTo>
                    <a:pt x="2003310" y="102336"/>
                  </a:lnTo>
                  <a:lnTo>
                    <a:pt x="2005203" y="100050"/>
                  </a:lnTo>
                  <a:lnTo>
                    <a:pt x="2006422" y="109423"/>
                  </a:lnTo>
                  <a:lnTo>
                    <a:pt x="2006930" y="111302"/>
                  </a:lnTo>
                  <a:lnTo>
                    <a:pt x="2008149" y="112242"/>
                  </a:lnTo>
                  <a:lnTo>
                    <a:pt x="2018157" y="112242"/>
                  </a:lnTo>
                  <a:lnTo>
                    <a:pt x="2018157" y="100050"/>
                  </a:lnTo>
                  <a:lnTo>
                    <a:pt x="2018157" y="44272"/>
                  </a:lnTo>
                  <a:lnTo>
                    <a:pt x="2018157" y="42824"/>
                  </a:lnTo>
                  <a:lnTo>
                    <a:pt x="2018157" y="0"/>
                  </a:lnTo>
                  <a:close/>
                </a:path>
                <a:path w="4616450" h="138430">
                  <a:moveTo>
                    <a:pt x="2112416" y="106451"/>
                  </a:moveTo>
                  <a:lnTo>
                    <a:pt x="2109889" y="102336"/>
                  </a:lnTo>
                  <a:lnTo>
                    <a:pt x="2108454" y="99974"/>
                  </a:lnTo>
                  <a:lnTo>
                    <a:pt x="2107895" y="99110"/>
                  </a:lnTo>
                  <a:lnTo>
                    <a:pt x="2107260" y="98679"/>
                  </a:lnTo>
                  <a:lnTo>
                    <a:pt x="2106142" y="98679"/>
                  </a:lnTo>
                  <a:lnTo>
                    <a:pt x="2105672" y="98869"/>
                  </a:lnTo>
                  <a:lnTo>
                    <a:pt x="2104605" y="99631"/>
                  </a:lnTo>
                  <a:lnTo>
                    <a:pt x="2103958" y="100050"/>
                  </a:lnTo>
                  <a:lnTo>
                    <a:pt x="2102434" y="100965"/>
                  </a:lnTo>
                  <a:lnTo>
                    <a:pt x="2101532" y="101384"/>
                  </a:lnTo>
                  <a:lnTo>
                    <a:pt x="2099449" y="102146"/>
                  </a:lnTo>
                  <a:lnTo>
                    <a:pt x="2098217" y="102336"/>
                  </a:lnTo>
                  <a:lnTo>
                    <a:pt x="2094306" y="102336"/>
                  </a:lnTo>
                  <a:lnTo>
                    <a:pt x="2092274" y="101549"/>
                  </a:lnTo>
                  <a:lnTo>
                    <a:pt x="2089124" y="98399"/>
                  </a:lnTo>
                  <a:lnTo>
                    <a:pt x="2088337" y="95986"/>
                  </a:lnTo>
                  <a:lnTo>
                    <a:pt x="2088337" y="46405"/>
                  </a:lnTo>
                  <a:lnTo>
                    <a:pt x="2110435" y="46405"/>
                  </a:lnTo>
                  <a:lnTo>
                    <a:pt x="2110435" y="36576"/>
                  </a:lnTo>
                  <a:lnTo>
                    <a:pt x="2088337" y="36576"/>
                  </a:lnTo>
                  <a:lnTo>
                    <a:pt x="2088337" y="9982"/>
                  </a:lnTo>
                  <a:lnTo>
                    <a:pt x="2080615" y="9982"/>
                  </a:lnTo>
                  <a:lnTo>
                    <a:pt x="2079904" y="10223"/>
                  </a:lnTo>
                  <a:lnTo>
                    <a:pt x="2078786" y="11188"/>
                  </a:lnTo>
                  <a:lnTo>
                    <a:pt x="2078456" y="11811"/>
                  </a:lnTo>
                  <a:lnTo>
                    <a:pt x="2075230" y="36423"/>
                  </a:lnTo>
                  <a:lnTo>
                    <a:pt x="2062581" y="38023"/>
                  </a:lnTo>
                  <a:lnTo>
                    <a:pt x="2062581" y="44450"/>
                  </a:lnTo>
                  <a:lnTo>
                    <a:pt x="2062861" y="45199"/>
                  </a:lnTo>
                  <a:lnTo>
                    <a:pt x="2063978" y="46164"/>
                  </a:lnTo>
                  <a:lnTo>
                    <a:pt x="2064664" y="46405"/>
                  </a:lnTo>
                  <a:lnTo>
                    <a:pt x="2074773" y="46405"/>
                  </a:lnTo>
                  <a:lnTo>
                    <a:pt x="2074773" y="100050"/>
                  </a:lnTo>
                  <a:lnTo>
                    <a:pt x="2076411" y="104952"/>
                  </a:lnTo>
                  <a:lnTo>
                    <a:pt x="2082965" y="111760"/>
                  </a:lnTo>
                  <a:lnTo>
                    <a:pt x="2087651" y="113461"/>
                  </a:lnTo>
                  <a:lnTo>
                    <a:pt x="2097252" y="113461"/>
                  </a:lnTo>
                  <a:lnTo>
                    <a:pt x="2100656" y="112839"/>
                  </a:lnTo>
                  <a:lnTo>
                    <a:pt x="2107260" y="110350"/>
                  </a:lnTo>
                  <a:lnTo>
                    <a:pt x="2110079" y="108635"/>
                  </a:lnTo>
                  <a:lnTo>
                    <a:pt x="2112416" y="106451"/>
                  </a:lnTo>
                  <a:close/>
                </a:path>
                <a:path w="4616450" h="138430">
                  <a:moveTo>
                    <a:pt x="2195169" y="67564"/>
                  </a:moveTo>
                  <a:lnTo>
                    <a:pt x="2194318" y="62090"/>
                  </a:lnTo>
                  <a:lnTo>
                    <a:pt x="2190915" y="52285"/>
                  </a:lnTo>
                  <a:lnTo>
                    <a:pt x="2188476" y="48107"/>
                  </a:lnTo>
                  <a:lnTo>
                    <a:pt x="2185149" y="44500"/>
                  </a:lnTo>
                  <a:lnTo>
                    <a:pt x="2182126" y="41198"/>
                  </a:lnTo>
                  <a:lnTo>
                    <a:pt x="2181148" y="40525"/>
                  </a:lnTo>
                  <a:lnTo>
                    <a:pt x="2181148" y="64490"/>
                  </a:lnTo>
                  <a:lnTo>
                    <a:pt x="2181148" y="82829"/>
                  </a:lnTo>
                  <a:lnTo>
                    <a:pt x="2179269" y="89954"/>
                  </a:lnTo>
                  <a:lnTo>
                    <a:pt x="2171750" y="100164"/>
                  </a:lnTo>
                  <a:lnTo>
                    <a:pt x="2166061" y="102717"/>
                  </a:lnTo>
                  <a:lnTo>
                    <a:pt x="2154580" y="102717"/>
                  </a:lnTo>
                  <a:lnTo>
                    <a:pt x="2135581" y="78257"/>
                  </a:lnTo>
                  <a:lnTo>
                    <a:pt x="2135581" y="69113"/>
                  </a:lnTo>
                  <a:lnTo>
                    <a:pt x="2154580" y="44500"/>
                  </a:lnTo>
                  <a:lnTo>
                    <a:pt x="2166061" y="44500"/>
                  </a:lnTo>
                  <a:lnTo>
                    <a:pt x="2171750" y="47066"/>
                  </a:lnTo>
                  <a:lnTo>
                    <a:pt x="2179269" y="57327"/>
                  </a:lnTo>
                  <a:lnTo>
                    <a:pt x="2181148" y="64490"/>
                  </a:lnTo>
                  <a:lnTo>
                    <a:pt x="2181148" y="40525"/>
                  </a:lnTo>
                  <a:lnTo>
                    <a:pt x="2178266" y="38531"/>
                  </a:lnTo>
                  <a:lnTo>
                    <a:pt x="2169172" y="34772"/>
                  </a:lnTo>
                  <a:lnTo>
                    <a:pt x="2164080" y="33832"/>
                  </a:lnTo>
                  <a:lnTo>
                    <a:pt x="2152802" y="33832"/>
                  </a:lnTo>
                  <a:lnTo>
                    <a:pt x="2122424" y="62090"/>
                  </a:lnTo>
                  <a:lnTo>
                    <a:pt x="2121560" y="67564"/>
                  </a:lnTo>
                  <a:lnTo>
                    <a:pt x="2121560" y="79705"/>
                  </a:lnTo>
                  <a:lnTo>
                    <a:pt x="2147709" y="112382"/>
                  </a:lnTo>
                  <a:lnTo>
                    <a:pt x="2152802" y="113309"/>
                  </a:lnTo>
                  <a:lnTo>
                    <a:pt x="2164080" y="113309"/>
                  </a:lnTo>
                  <a:lnTo>
                    <a:pt x="2169172" y="112382"/>
                  </a:lnTo>
                  <a:lnTo>
                    <a:pt x="2178266" y="108673"/>
                  </a:lnTo>
                  <a:lnTo>
                    <a:pt x="2182126" y="106019"/>
                  </a:lnTo>
                  <a:lnTo>
                    <a:pt x="2185149" y="102717"/>
                  </a:lnTo>
                  <a:lnTo>
                    <a:pt x="2188476" y="99110"/>
                  </a:lnTo>
                  <a:lnTo>
                    <a:pt x="2190915" y="94945"/>
                  </a:lnTo>
                  <a:lnTo>
                    <a:pt x="2194318" y="85191"/>
                  </a:lnTo>
                  <a:lnTo>
                    <a:pt x="2195169" y="79705"/>
                  </a:lnTo>
                  <a:lnTo>
                    <a:pt x="2195169" y="67564"/>
                  </a:lnTo>
                  <a:close/>
                </a:path>
                <a:path w="4616450" h="138430">
                  <a:moveTo>
                    <a:pt x="2289886" y="85521"/>
                  </a:moveTo>
                  <a:lnTo>
                    <a:pt x="2260142" y="65366"/>
                  </a:lnTo>
                  <a:lnTo>
                    <a:pt x="2258009" y="64516"/>
                  </a:lnTo>
                  <a:lnTo>
                    <a:pt x="2254250" y="62585"/>
                  </a:lnTo>
                  <a:lnTo>
                    <a:pt x="2252738" y="61442"/>
                  </a:lnTo>
                  <a:lnTo>
                    <a:pt x="2250452" y="58801"/>
                  </a:lnTo>
                  <a:lnTo>
                    <a:pt x="2249881" y="57150"/>
                  </a:lnTo>
                  <a:lnTo>
                    <a:pt x="2249944" y="53289"/>
                  </a:lnTo>
                  <a:lnTo>
                    <a:pt x="2262454" y="43967"/>
                  </a:lnTo>
                  <a:lnTo>
                    <a:pt x="2267381" y="43967"/>
                  </a:lnTo>
                  <a:lnTo>
                    <a:pt x="2281097" y="49174"/>
                  </a:lnTo>
                  <a:lnTo>
                    <a:pt x="2281961" y="49453"/>
                  </a:lnTo>
                  <a:lnTo>
                    <a:pt x="2284006" y="49441"/>
                  </a:lnTo>
                  <a:lnTo>
                    <a:pt x="2284933" y="48895"/>
                  </a:lnTo>
                  <a:lnTo>
                    <a:pt x="2285542" y="47777"/>
                  </a:lnTo>
                  <a:lnTo>
                    <a:pt x="2287879" y="43967"/>
                  </a:lnTo>
                  <a:lnTo>
                    <a:pt x="2269515" y="33832"/>
                  </a:lnTo>
                  <a:lnTo>
                    <a:pt x="2260066" y="33832"/>
                  </a:lnTo>
                  <a:lnTo>
                    <a:pt x="2237003" y="53289"/>
                  </a:lnTo>
                  <a:lnTo>
                    <a:pt x="2237003" y="59537"/>
                  </a:lnTo>
                  <a:lnTo>
                    <a:pt x="2266886" y="80251"/>
                  </a:lnTo>
                  <a:lnTo>
                    <a:pt x="2269032" y="81114"/>
                  </a:lnTo>
                  <a:lnTo>
                    <a:pt x="2272792" y="83096"/>
                  </a:lnTo>
                  <a:lnTo>
                    <a:pt x="2274303" y="84289"/>
                  </a:lnTo>
                  <a:lnTo>
                    <a:pt x="2276589" y="87083"/>
                  </a:lnTo>
                  <a:lnTo>
                    <a:pt x="2277160" y="88849"/>
                  </a:lnTo>
                  <a:lnTo>
                    <a:pt x="2277160" y="92710"/>
                  </a:lnTo>
                  <a:lnTo>
                    <a:pt x="2264029" y="103708"/>
                  </a:lnTo>
                  <a:lnTo>
                    <a:pt x="2258288" y="103708"/>
                  </a:lnTo>
                  <a:lnTo>
                    <a:pt x="2243683" y="97205"/>
                  </a:lnTo>
                  <a:lnTo>
                    <a:pt x="2242718" y="96850"/>
                  </a:lnTo>
                  <a:lnTo>
                    <a:pt x="2240889" y="96850"/>
                  </a:lnTo>
                  <a:lnTo>
                    <a:pt x="2240153" y="97028"/>
                  </a:lnTo>
                  <a:lnTo>
                    <a:pt x="2239035" y="97739"/>
                  </a:lnTo>
                  <a:lnTo>
                    <a:pt x="2238552" y="98247"/>
                  </a:lnTo>
                  <a:lnTo>
                    <a:pt x="2234946" y="104089"/>
                  </a:lnTo>
                  <a:lnTo>
                    <a:pt x="2237994" y="106832"/>
                  </a:lnTo>
                  <a:lnTo>
                    <a:pt x="2241702" y="109080"/>
                  </a:lnTo>
                  <a:lnTo>
                    <a:pt x="2250440" y="112585"/>
                  </a:lnTo>
                  <a:lnTo>
                    <a:pt x="2255316" y="113461"/>
                  </a:lnTo>
                  <a:lnTo>
                    <a:pt x="2265426" y="113461"/>
                  </a:lnTo>
                  <a:lnTo>
                    <a:pt x="2285123" y="103708"/>
                  </a:lnTo>
                  <a:lnTo>
                    <a:pt x="2286711" y="101511"/>
                  </a:lnTo>
                  <a:lnTo>
                    <a:pt x="2289251" y="95465"/>
                  </a:lnTo>
                  <a:lnTo>
                    <a:pt x="2289772" y="92710"/>
                  </a:lnTo>
                  <a:lnTo>
                    <a:pt x="2289886" y="85521"/>
                  </a:lnTo>
                  <a:close/>
                </a:path>
                <a:path w="4616450" h="138430">
                  <a:moveTo>
                    <a:pt x="2369896" y="35052"/>
                  </a:moveTo>
                  <a:lnTo>
                    <a:pt x="2356332" y="35052"/>
                  </a:lnTo>
                  <a:lnTo>
                    <a:pt x="2356332" y="91973"/>
                  </a:lnTo>
                  <a:lnTo>
                    <a:pt x="2353386" y="95326"/>
                  </a:lnTo>
                  <a:lnTo>
                    <a:pt x="2350160" y="97942"/>
                  </a:lnTo>
                  <a:lnTo>
                    <a:pt x="2343150" y="101701"/>
                  </a:lnTo>
                  <a:lnTo>
                    <a:pt x="2339416" y="102641"/>
                  </a:lnTo>
                  <a:lnTo>
                    <a:pt x="2330018" y="102641"/>
                  </a:lnTo>
                  <a:lnTo>
                    <a:pt x="2325954" y="101041"/>
                  </a:lnTo>
                  <a:lnTo>
                    <a:pt x="2320569" y="94640"/>
                  </a:lnTo>
                  <a:lnTo>
                    <a:pt x="2319223" y="90119"/>
                  </a:lnTo>
                  <a:lnTo>
                    <a:pt x="2319223" y="35052"/>
                  </a:lnTo>
                  <a:lnTo>
                    <a:pt x="2305659" y="35052"/>
                  </a:lnTo>
                  <a:lnTo>
                    <a:pt x="2305659" y="88646"/>
                  </a:lnTo>
                  <a:lnTo>
                    <a:pt x="2306205" y="92633"/>
                  </a:lnTo>
                  <a:lnTo>
                    <a:pt x="2327275" y="113461"/>
                  </a:lnTo>
                  <a:lnTo>
                    <a:pt x="2336876" y="113461"/>
                  </a:lnTo>
                  <a:lnTo>
                    <a:pt x="2341651" y="112331"/>
                  </a:lnTo>
                  <a:lnTo>
                    <a:pt x="2349982" y="107810"/>
                  </a:lnTo>
                  <a:lnTo>
                    <a:pt x="2353741" y="104825"/>
                  </a:lnTo>
                  <a:lnTo>
                    <a:pt x="2355710" y="102641"/>
                  </a:lnTo>
                  <a:lnTo>
                    <a:pt x="2357094" y="101117"/>
                  </a:lnTo>
                  <a:lnTo>
                    <a:pt x="2358161" y="109423"/>
                  </a:lnTo>
                  <a:lnTo>
                    <a:pt x="2358669" y="111302"/>
                  </a:lnTo>
                  <a:lnTo>
                    <a:pt x="2359888" y="112242"/>
                  </a:lnTo>
                  <a:lnTo>
                    <a:pt x="2369896" y="112242"/>
                  </a:lnTo>
                  <a:lnTo>
                    <a:pt x="2369896" y="101117"/>
                  </a:lnTo>
                  <a:lnTo>
                    <a:pt x="2369896" y="35052"/>
                  </a:lnTo>
                  <a:close/>
                </a:path>
                <a:path w="4616450" h="138430">
                  <a:moveTo>
                    <a:pt x="2449296" y="101422"/>
                  </a:moveTo>
                  <a:lnTo>
                    <a:pt x="2445486" y="96469"/>
                  </a:lnTo>
                  <a:lnTo>
                    <a:pt x="2444927" y="95605"/>
                  </a:lnTo>
                  <a:lnTo>
                    <a:pt x="2444064" y="95173"/>
                  </a:lnTo>
                  <a:lnTo>
                    <a:pt x="2441981" y="95173"/>
                  </a:lnTo>
                  <a:lnTo>
                    <a:pt x="2441067" y="95567"/>
                  </a:lnTo>
                  <a:lnTo>
                    <a:pt x="2439238" y="97142"/>
                  </a:lnTo>
                  <a:lnTo>
                    <a:pt x="2438069" y="98018"/>
                  </a:lnTo>
                  <a:lnTo>
                    <a:pt x="2435225" y="99949"/>
                  </a:lnTo>
                  <a:lnTo>
                    <a:pt x="2433447" y="100825"/>
                  </a:lnTo>
                  <a:lnTo>
                    <a:pt x="2429179" y="102400"/>
                  </a:lnTo>
                  <a:lnTo>
                    <a:pt x="2426462" y="102793"/>
                  </a:lnTo>
                  <a:lnTo>
                    <a:pt x="2419705" y="102793"/>
                  </a:lnTo>
                  <a:lnTo>
                    <a:pt x="2400681" y="78282"/>
                  </a:lnTo>
                  <a:lnTo>
                    <a:pt x="2400681" y="69138"/>
                  </a:lnTo>
                  <a:lnTo>
                    <a:pt x="2420086" y="44424"/>
                  </a:lnTo>
                  <a:lnTo>
                    <a:pt x="2426690" y="44424"/>
                  </a:lnTo>
                  <a:lnTo>
                    <a:pt x="2440317" y="50203"/>
                  </a:lnTo>
                  <a:lnTo>
                    <a:pt x="2441143" y="50520"/>
                  </a:lnTo>
                  <a:lnTo>
                    <a:pt x="2442667" y="50520"/>
                  </a:lnTo>
                  <a:lnTo>
                    <a:pt x="2443251" y="50368"/>
                  </a:lnTo>
                  <a:lnTo>
                    <a:pt x="2444077" y="49733"/>
                  </a:lnTo>
                  <a:lnTo>
                    <a:pt x="2444470" y="49326"/>
                  </a:lnTo>
                  <a:lnTo>
                    <a:pt x="2448064" y="44424"/>
                  </a:lnTo>
                  <a:lnTo>
                    <a:pt x="2448458" y="43891"/>
                  </a:lnTo>
                  <a:lnTo>
                    <a:pt x="2445258" y="40690"/>
                  </a:lnTo>
                  <a:lnTo>
                    <a:pt x="2441575" y="38214"/>
                  </a:lnTo>
                  <a:lnTo>
                    <a:pt x="2433243" y="34709"/>
                  </a:lnTo>
                  <a:lnTo>
                    <a:pt x="2428468" y="33832"/>
                  </a:lnTo>
                  <a:lnTo>
                    <a:pt x="2417241" y="33832"/>
                  </a:lnTo>
                  <a:lnTo>
                    <a:pt x="2387536" y="62560"/>
                  </a:lnTo>
                  <a:lnTo>
                    <a:pt x="2386736" y="67868"/>
                  </a:lnTo>
                  <a:lnTo>
                    <a:pt x="2386736" y="79908"/>
                  </a:lnTo>
                  <a:lnTo>
                    <a:pt x="2411488" y="112420"/>
                  </a:lnTo>
                  <a:lnTo>
                    <a:pt x="2415971" y="113309"/>
                  </a:lnTo>
                  <a:lnTo>
                    <a:pt x="2426385" y="113309"/>
                  </a:lnTo>
                  <a:lnTo>
                    <a:pt x="2431694" y="112356"/>
                  </a:lnTo>
                  <a:lnTo>
                    <a:pt x="2441752" y="108546"/>
                  </a:lnTo>
                  <a:lnTo>
                    <a:pt x="2445943" y="105537"/>
                  </a:lnTo>
                  <a:lnTo>
                    <a:pt x="2448179" y="102793"/>
                  </a:lnTo>
                  <a:lnTo>
                    <a:pt x="2449296" y="101422"/>
                  </a:lnTo>
                  <a:close/>
                </a:path>
                <a:path w="4616450" h="138430">
                  <a:moveTo>
                    <a:pt x="2520467" y="101422"/>
                  </a:moveTo>
                  <a:lnTo>
                    <a:pt x="2516657" y="96469"/>
                  </a:lnTo>
                  <a:lnTo>
                    <a:pt x="2516098" y="95605"/>
                  </a:lnTo>
                  <a:lnTo>
                    <a:pt x="2515235" y="95173"/>
                  </a:lnTo>
                  <a:lnTo>
                    <a:pt x="2513152" y="95173"/>
                  </a:lnTo>
                  <a:lnTo>
                    <a:pt x="2512237" y="95567"/>
                  </a:lnTo>
                  <a:lnTo>
                    <a:pt x="2510409" y="97142"/>
                  </a:lnTo>
                  <a:lnTo>
                    <a:pt x="2509240" y="98018"/>
                  </a:lnTo>
                  <a:lnTo>
                    <a:pt x="2506395" y="99949"/>
                  </a:lnTo>
                  <a:lnTo>
                    <a:pt x="2504617" y="100825"/>
                  </a:lnTo>
                  <a:lnTo>
                    <a:pt x="2500350" y="102400"/>
                  </a:lnTo>
                  <a:lnTo>
                    <a:pt x="2497632" y="102793"/>
                  </a:lnTo>
                  <a:lnTo>
                    <a:pt x="2490876" y="102793"/>
                  </a:lnTo>
                  <a:lnTo>
                    <a:pt x="2471851" y="78282"/>
                  </a:lnTo>
                  <a:lnTo>
                    <a:pt x="2471851" y="69138"/>
                  </a:lnTo>
                  <a:lnTo>
                    <a:pt x="2491257" y="44424"/>
                  </a:lnTo>
                  <a:lnTo>
                    <a:pt x="2497861" y="44424"/>
                  </a:lnTo>
                  <a:lnTo>
                    <a:pt x="2511488" y="50203"/>
                  </a:lnTo>
                  <a:lnTo>
                    <a:pt x="2512314" y="50520"/>
                  </a:lnTo>
                  <a:lnTo>
                    <a:pt x="2513838" y="50520"/>
                  </a:lnTo>
                  <a:lnTo>
                    <a:pt x="2514422" y="50368"/>
                  </a:lnTo>
                  <a:lnTo>
                    <a:pt x="2515247" y="49733"/>
                  </a:lnTo>
                  <a:lnTo>
                    <a:pt x="2515641" y="49326"/>
                  </a:lnTo>
                  <a:lnTo>
                    <a:pt x="2519235" y="44424"/>
                  </a:lnTo>
                  <a:lnTo>
                    <a:pt x="2519629" y="43891"/>
                  </a:lnTo>
                  <a:lnTo>
                    <a:pt x="2516428" y="40690"/>
                  </a:lnTo>
                  <a:lnTo>
                    <a:pt x="2512745" y="38214"/>
                  </a:lnTo>
                  <a:lnTo>
                    <a:pt x="2504414" y="34709"/>
                  </a:lnTo>
                  <a:lnTo>
                    <a:pt x="2499639" y="33832"/>
                  </a:lnTo>
                  <a:lnTo>
                    <a:pt x="2488412" y="33832"/>
                  </a:lnTo>
                  <a:lnTo>
                    <a:pt x="2458707" y="62560"/>
                  </a:lnTo>
                  <a:lnTo>
                    <a:pt x="2457907" y="67868"/>
                  </a:lnTo>
                  <a:lnTo>
                    <a:pt x="2457907" y="79908"/>
                  </a:lnTo>
                  <a:lnTo>
                    <a:pt x="2482659" y="112420"/>
                  </a:lnTo>
                  <a:lnTo>
                    <a:pt x="2487142" y="113309"/>
                  </a:lnTo>
                  <a:lnTo>
                    <a:pt x="2497556" y="113309"/>
                  </a:lnTo>
                  <a:lnTo>
                    <a:pt x="2502865" y="112356"/>
                  </a:lnTo>
                  <a:lnTo>
                    <a:pt x="2512923" y="108546"/>
                  </a:lnTo>
                  <a:lnTo>
                    <a:pt x="2517114" y="105537"/>
                  </a:lnTo>
                  <a:lnTo>
                    <a:pt x="2519349" y="102793"/>
                  </a:lnTo>
                  <a:lnTo>
                    <a:pt x="2520467" y="101422"/>
                  </a:lnTo>
                  <a:close/>
                </a:path>
                <a:path w="4616450" h="138430">
                  <a:moveTo>
                    <a:pt x="2597124" y="62865"/>
                  </a:moveTo>
                  <a:lnTo>
                    <a:pt x="2596324" y="57975"/>
                  </a:lnTo>
                  <a:lnTo>
                    <a:pt x="2593124" y="49390"/>
                  </a:lnTo>
                  <a:lnTo>
                    <a:pt x="2590901" y="45783"/>
                  </a:lnTo>
                  <a:lnTo>
                    <a:pt x="2588984" y="43815"/>
                  </a:lnTo>
                  <a:lnTo>
                    <a:pt x="2585212" y="39941"/>
                  </a:lnTo>
                  <a:lnTo>
                    <a:pt x="2584932" y="39763"/>
                  </a:lnTo>
                  <a:lnTo>
                    <a:pt x="2584932" y="65227"/>
                  </a:lnTo>
                  <a:lnTo>
                    <a:pt x="2542946" y="65227"/>
                  </a:lnTo>
                  <a:lnTo>
                    <a:pt x="2543860" y="58521"/>
                  </a:lnTo>
                  <a:lnTo>
                    <a:pt x="2546197" y="53276"/>
                  </a:lnTo>
                  <a:lnTo>
                    <a:pt x="2553716" y="45707"/>
                  </a:lnTo>
                  <a:lnTo>
                    <a:pt x="2558872" y="43815"/>
                  </a:lnTo>
                  <a:lnTo>
                    <a:pt x="2568524" y="43815"/>
                  </a:lnTo>
                  <a:lnTo>
                    <a:pt x="2584932" y="65227"/>
                  </a:lnTo>
                  <a:lnTo>
                    <a:pt x="2584932" y="39763"/>
                  </a:lnTo>
                  <a:lnTo>
                    <a:pt x="2581833" y="37706"/>
                  </a:lnTo>
                  <a:lnTo>
                    <a:pt x="2574010" y="34607"/>
                  </a:lnTo>
                  <a:lnTo>
                    <a:pt x="2569743" y="33832"/>
                  </a:lnTo>
                  <a:lnTo>
                    <a:pt x="2559532" y="33832"/>
                  </a:lnTo>
                  <a:lnTo>
                    <a:pt x="2529903" y="61671"/>
                  </a:lnTo>
                  <a:lnTo>
                    <a:pt x="2529078" y="66700"/>
                  </a:lnTo>
                  <a:lnTo>
                    <a:pt x="2529078" y="78740"/>
                  </a:lnTo>
                  <a:lnTo>
                    <a:pt x="2555633" y="112407"/>
                  </a:lnTo>
                  <a:lnTo>
                    <a:pt x="2560548" y="113309"/>
                  </a:lnTo>
                  <a:lnTo>
                    <a:pt x="2568676" y="113309"/>
                  </a:lnTo>
                  <a:lnTo>
                    <a:pt x="2595118" y="102641"/>
                  </a:lnTo>
                  <a:lnTo>
                    <a:pt x="2596134" y="101422"/>
                  </a:lnTo>
                  <a:lnTo>
                    <a:pt x="2592324" y="96469"/>
                  </a:lnTo>
                  <a:lnTo>
                    <a:pt x="2591714" y="95605"/>
                  </a:lnTo>
                  <a:lnTo>
                    <a:pt x="2590850" y="95173"/>
                  </a:lnTo>
                  <a:lnTo>
                    <a:pt x="2588869" y="95173"/>
                  </a:lnTo>
                  <a:lnTo>
                    <a:pt x="2587841" y="95567"/>
                  </a:lnTo>
                  <a:lnTo>
                    <a:pt x="2585453" y="97142"/>
                  </a:lnTo>
                  <a:lnTo>
                    <a:pt x="2583967" y="97993"/>
                  </a:lnTo>
                  <a:lnTo>
                    <a:pt x="2580411" y="99822"/>
                  </a:lnTo>
                  <a:lnTo>
                    <a:pt x="2578290" y="100672"/>
                  </a:lnTo>
                  <a:lnTo>
                    <a:pt x="2573363" y="102247"/>
                  </a:lnTo>
                  <a:lnTo>
                    <a:pt x="2570429" y="102641"/>
                  </a:lnTo>
                  <a:lnTo>
                    <a:pt x="2563368" y="102641"/>
                  </a:lnTo>
                  <a:lnTo>
                    <a:pt x="2542489" y="73685"/>
                  </a:lnTo>
                  <a:lnTo>
                    <a:pt x="2595118" y="73685"/>
                  </a:lnTo>
                  <a:lnTo>
                    <a:pt x="2595981" y="73329"/>
                  </a:lnTo>
                  <a:lnTo>
                    <a:pt x="2596896" y="71907"/>
                  </a:lnTo>
                  <a:lnTo>
                    <a:pt x="2597124" y="70485"/>
                  </a:lnTo>
                  <a:lnTo>
                    <a:pt x="2597124" y="65227"/>
                  </a:lnTo>
                  <a:lnTo>
                    <a:pt x="2597124" y="62865"/>
                  </a:lnTo>
                  <a:close/>
                </a:path>
                <a:path w="4616450" h="138430">
                  <a:moveTo>
                    <a:pt x="2676982" y="62865"/>
                  </a:moveTo>
                  <a:lnTo>
                    <a:pt x="2676182" y="57975"/>
                  </a:lnTo>
                  <a:lnTo>
                    <a:pt x="2672981" y="49390"/>
                  </a:lnTo>
                  <a:lnTo>
                    <a:pt x="2670759" y="45783"/>
                  </a:lnTo>
                  <a:lnTo>
                    <a:pt x="2668841" y="43815"/>
                  </a:lnTo>
                  <a:lnTo>
                    <a:pt x="2665069" y="39941"/>
                  </a:lnTo>
                  <a:lnTo>
                    <a:pt x="2664790" y="39763"/>
                  </a:lnTo>
                  <a:lnTo>
                    <a:pt x="2664790" y="65227"/>
                  </a:lnTo>
                  <a:lnTo>
                    <a:pt x="2622804" y="65227"/>
                  </a:lnTo>
                  <a:lnTo>
                    <a:pt x="2623718" y="58521"/>
                  </a:lnTo>
                  <a:lnTo>
                    <a:pt x="2626055" y="53276"/>
                  </a:lnTo>
                  <a:lnTo>
                    <a:pt x="2633573" y="45707"/>
                  </a:lnTo>
                  <a:lnTo>
                    <a:pt x="2638729" y="43815"/>
                  </a:lnTo>
                  <a:lnTo>
                    <a:pt x="2648381" y="43815"/>
                  </a:lnTo>
                  <a:lnTo>
                    <a:pt x="2664790" y="65227"/>
                  </a:lnTo>
                  <a:lnTo>
                    <a:pt x="2664790" y="39763"/>
                  </a:lnTo>
                  <a:lnTo>
                    <a:pt x="2661691" y="37706"/>
                  </a:lnTo>
                  <a:lnTo>
                    <a:pt x="2653868" y="34607"/>
                  </a:lnTo>
                  <a:lnTo>
                    <a:pt x="2649601" y="33832"/>
                  </a:lnTo>
                  <a:lnTo>
                    <a:pt x="2639390" y="33832"/>
                  </a:lnTo>
                  <a:lnTo>
                    <a:pt x="2609761" y="61671"/>
                  </a:lnTo>
                  <a:lnTo>
                    <a:pt x="2608935" y="66700"/>
                  </a:lnTo>
                  <a:lnTo>
                    <a:pt x="2608935" y="78740"/>
                  </a:lnTo>
                  <a:lnTo>
                    <a:pt x="2635491" y="112407"/>
                  </a:lnTo>
                  <a:lnTo>
                    <a:pt x="2640406" y="113309"/>
                  </a:lnTo>
                  <a:lnTo>
                    <a:pt x="2648534" y="113309"/>
                  </a:lnTo>
                  <a:lnTo>
                    <a:pt x="2674975" y="102641"/>
                  </a:lnTo>
                  <a:lnTo>
                    <a:pt x="2675991" y="101422"/>
                  </a:lnTo>
                  <a:lnTo>
                    <a:pt x="2672181" y="96469"/>
                  </a:lnTo>
                  <a:lnTo>
                    <a:pt x="2671572" y="95605"/>
                  </a:lnTo>
                  <a:lnTo>
                    <a:pt x="2670708" y="95173"/>
                  </a:lnTo>
                  <a:lnTo>
                    <a:pt x="2668727" y="95173"/>
                  </a:lnTo>
                  <a:lnTo>
                    <a:pt x="2667698" y="95567"/>
                  </a:lnTo>
                  <a:lnTo>
                    <a:pt x="2665311" y="97142"/>
                  </a:lnTo>
                  <a:lnTo>
                    <a:pt x="2663825" y="97993"/>
                  </a:lnTo>
                  <a:lnTo>
                    <a:pt x="2660269" y="99822"/>
                  </a:lnTo>
                  <a:lnTo>
                    <a:pt x="2658148" y="100672"/>
                  </a:lnTo>
                  <a:lnTo>
                    <a:pt x="2653220" y="102247"/>
                  </a:lnTo>
                  <a:lnTo>
                    <a:pt x="2650286" y="102641"/>
                  </a:lnTo>
                  <a:lnTo>
                    <a:pt x="2643225" y="102641"/>
                  </a:lnTo>
                  <a:lnTo>
                    <a:pt x="2622346" y="73685"/>
                  </a:lnTo>
                  <a:lnTo>
                    <a:pt x="2674975" y="73685"/>
                  </a:lnTo>
                  <a:lnTo>
                    <a:pt x="2675839" y="73329"/>
                  </a:lnTo>
                  <a:lnTo>
                    <a:pt x="2676753" y="71907"/>
                  </a:lnTo>
                  <a:lnTo>
                    <a:pt x="2676982" y="70485"/>
                  </a:lnTo>
                  <a:lnTo>
                    <a:pt x="2676982" y="65227"/>
                  </a:lnTo>
                  <a:lnTo>
                    <a:pt x="2676982" y="62865"/>
                  </a:lnTo>
                  <a:close/>
                </a:path>
                <a:path w="4616450" h="138430">
                  <a:moveTo>
                    <a:pt x="2756687" y="0"/>
                  </a:moveTo>
                  <a:lnTo>
                    <a:pt x="2743123" y="0"/>
                  </a:lnTo>
                  <a:lnTo>
                    <a:pt x="2743123" y="42824"/>
                  </a:lnTo>
                  <a:lnTo>
                    <a:pt x="2743123" y="53340"/>
                  </a:lnTo>
                  <a:lnTo>
                    <a:pt x="2743123" y="90678"/>
                  </a:lnTo>
                  <a:lnTo>
                    <a:pt x="2740329" y="94386"/>
                  </a:lnTo>
                  <a:lnTo>
                    <a:pt x="2737269" y="97256"/>
                  </a:lnTo>
                  <a:lnTo>
                    <a:pt x="2730614" y="101320"/>
                  </a:lnTo>
                  <a:lnTo>
                    <a:pt x="2726740" y="102336"/>
                  </a:lnTo>
                  <a:lnTo>
                    <a:pt x="2719171" y="102336"/>
                  </a:lnTo>
                  <a:lnTo>
                    <a:pt x="2702661" y="78943"/>
                  </a:lnTo>
                  <a:lnTo>
                    <a:pt x="2702661" y="64414"/>
                  </a:lnTo>
                  <a:lnTo>
                    <a:pt x="2704592" y="57099"/>
                  </a:lnTo>
                  <a:lnTo>
                    <a:pt x="2712313" y="46837"/>
                  </a:lnTo>
                  <a:lnTo>
                    <a:pt x="2717850" y="44272"/>
                  </a:lnTo>
                  <a:lnTo>
                    <a:pt x="2728671" y="44272"/>
                  </a:lnTo>
                  <a:lnTo>
                    <a:pt x="2731960" y="44945"/>
                  </a:lnTo>
                  <a:lnTo>
                    <a:pt x="2737904" y="47637"/>
                  </a:lnTo>
                  <a:lnTo>
                    <a:pt x="2740634" y="49987"/>
                  </a:lnTo>
                  <a:lnTo>
                    <a:pt x="2743123" y="53340"/>
                  </a:lnTo>
                  <a:lnTo>
                    <a:pt x="2743123" y="42824"/>
                  </a:lnTo>
                  <a:lnTo>
                    <a:pt x="2740482" y="39928"/>
                  </a:lnTo>
                  <a:lnTo>
                    <a:pt x="2737485" y="37680"/>
                  </a:lnTo>
                  <a:lnTo>
                    <a:pt x="2730779" y="34480"/>
                  </a:lnTo>
                  <a:lnTo>
                    <a:pt x="2726740" y="33680"/>
                  </a:lnTo>
                  <a:lnTo>
                    <a:pt x="2716784" y="33680"/>
                  </a:lnTo>
                  <a:lnTo>
                    <a:pt x="2689402" y="62928"/>
                  </a:lnTo>
                  <a:lnTo>
                    <a:pt x="2688640" y="68224"/>
                  </a:lnTo>
                  <a:lnTo>
                    <a:pt x="2688640" y="80314"/>
                  </a:lnTo>
                  <a:lnTo>
                    <a:pt x="2709392" y="112458"/>
                  </a:lnTo>
                  <a:lnTo>
                    <a:pt x="2713405" y="113309"/>
                  </a:lnTo>
                  <a:lnTo>
                    <a:pt x="2723311" y="113309"/>
                  </a:lnTo>
                  <a:lnTo>
                    <a:pt x="2728176" y="112102"/>
                  </a:lnTo>
                  <a:lnTo>
                    <a:pt x="2736659" y="107276"/>
                  </a:lnTo>
                  <a:lnTo>
                    <a:pt x="2740431" y="104063"/>
                  </a:lnTo>
                  <a:lnTo>
                    <a:pt x="2741841" y="102336"/>
                  </a:lnTo>
                  <a:lnTo>
                    <a:pt x="2743733" y="100050"/>
                  </a:lnTo>
                  <a:lnTo>
                    <a:pt x="2744952" y="109423"/>
                  </a:lnTo>
                  <a:lnTo>
                    <a:pt x="2745460" y="111302"/>
                  </a:lnTo>
                  <a:lnTo>
                    <a:pt x="2746679" y="112242"/>
                  </a:lnTo>
                  <a:lnTo>
                    <a:pt x="2756687" y="112242"/>
                  </a:lnTo>
                  <a:lnTo>
                    <a:pt x="2756687" y="100050"/>
                  </a:lnTo>
                  <a:lnTo>
                    <a:pt x="2756687" y="44272"/>
                  </a:lnTo>
                  <a:lnTo>
                    <a:pt x="2756687" y="42824"/>
                  </a:lnTo>
                  <a:lnTo>
                    <a:pt x="2756687" y="0"/>
                  </a:lnTo>
                  <a:close/>
                </a:path>
                <a:path w="4616450" h="138430">
                  <a:moveTo>
                    <a:pt x="2823972" y="35052"/>
                  </a:moveTo>
                  <a:lnTo>
                    <a:pt x="2810408" y="35052"/>
                  </a:lnTo>
                  <a:lnTo>
                    <a:pt x="2810408" y="112242"/>
                  </a:lnTo>
                  <a:lnTo>
                    <a:pt x="2823972" y="112242"/>
                  </a:lnTo>
                  <a:lnTo>
                    <a:pt x="2823972" y="35052"/>
                  </a:lnTo>
                  <a:close/>
                </a:path>
                <a:path w="4616450" h="138430">
                  <a:moveTo>
                    <a:pt x="2827020" y="9499"/>
                  </a:moveTo>
                  <a:lnTo>
                    <a:pt x="2818587" y="1066"/>
                  </a:lnTo>
                  <a:lnTo>
                    <a:pt x="2815945" y="1066"/>
                  </a:lnTo>
                  <a:lnTo>
                    <a:pt x="2807665" y="9499"/>
                  </a:lnTo>
                  <a:lnTo>
                    <a:pt x="2807665" y="12141"/>
                  </a:lnTo>
                  <a:lnTo>
                    <a:pt x="2815945" y="20421"/>
                  </a:lnTo>
                  <a:lnTo>
                    <a:pt x="2818587" y="20421"/>
                  </a:lnTo>
                  <a:lnTo>
                    <a:pt x="2827020" y="12141"/>
                  </a:lnTo>
                  <a:lnTo>
                    <a:pt x="2827020" y="9499"/>
                  </a:lnTo>
                  <a:close/>
                </a:path>
                <a:path w="4616450" h="138430">
                  <a:moveTo>
                    <a:pt x="2912135" y="58724"/>
                  </a:moveTo>
                  <a:lnTo>
                    <a:pt x="2911576" y="54737"/>
                  </a:lnTo>
                  <a:lnTo>
                    <a:pt x="2909341" y="47523"/>
                  </a:lnTo>
                  <a:lnTo>
                    <a:pt x="2907817" y="44653"/>
                  </a:lnTo>
                  <a:lnTo>
                    <a:pt x="2907703" y="44437"/>
                  </a:lnTo>
                  <a:lnTo>
                    <a:pt x="2903385" y="39306"/>
                  </a:lnTo>
                  <a:lnTo>
                    <a:pt x="2900692" y="37325"/>
                  </a:lnTo>
                  <a:lnTo>
                    <a:pt x="2894241" y="34531"/>
                  </a:lnTo>
                  <a:lnTo>
                    <a:pt x="2890520" y="33832"/>
                  </a:lnTo>
                  <a:lnTo>
                    <a:pt x="2880868" y="33832"/>
                  </a:lnTo>
                  <a:lnTo>
                    <a:pt x="2876080" y="34975"/>
                  </a:lnTo>
                  <a:lnTo>
                    <a:pt x="2867799" y="39547"/>
                  </a:lnTo>
                  <a:lnTo>
                    <a:pt x="2864053" y="42545"/>
                  </a:lnTo>
                  <a:lnTo>
                    <a:pt x="2860700" y="46253"/>
                  </a:lnTo>
                  <a:lnTo>
                    <a:pt x="2859633" y="37871"/>
                  </a:lnTo>
                  <a:lnTo>
                    <a:pt x="2859125" y="35991"/>
                  </a:lnTo>
                  <a:lnTo>
                    <a:pt x="2857906" y="35052"/>
                  </a:lnTo>
                  <a:lnTo>
                    <a:pt x="2847898" y="35052"/>
                  </a:lnTo>
                  <a:lnTo>
                    <a:pt x="2847898" y="112242"/>
                  </a:lnTo>
                  <a:lnTo>
                    <a:pt x="2861462" y="112242"/>
                  </a:lnTo>
                  <a:lnTo>
                    <a:pt x="2861462" y="55397"/>
                  </a:lnTo>
                  <a:lnTo>
                    <a:pt x="2864408" y="52095"/>
                  </a:lnTo>
                  <a:lnTo>
                    <a:pt x="2867622" y="49479"/>
                  </a:lnTo>
                  <a:lnTo>
                    <a:pt x="2873425" y="46253"/>
                  </a:lnTo>
                  <a:lnTo>
                    <a:pt x="2874581" y="45618"/>
                  </a:lnTo>
                  <a:lnTo>
                    <a:pt x="2878328" y="44653"/>
                  </a:lnTo>
                  <a:lnTo>
                    <a:pt x="2887827" y="44653"/>
                  </a:lnTo>
                  <a:lnTo>
                    <a:pt x="2891904" y="46266"/>
                  </a:lnTo>
                  <a:lnTo>
                    <a:pt x="2897238" y="52717"/>
                  </a:lnTo>
                  <a:lnTo>
                    <a:pt x="2898571" y="57251"/>
                  </a:lnTo>
                  <a:lnTo>
                    <a:pt x="2898571" y="112242"/>
                  </a:lnTo>
                  <a:lnTo>
                    <a:pt x="2912135" y="112242"/>
                  </a:lnTo>
                  <a:lnTo>
                    <a:pt x="2912135" y="58724"/>
                  </a:lnTo>
                  <a:close/>
                </a:path>
                <a:path w="4616450" h="138430">
                  <a:moveTo>
                    <a:pt x="3004108" y="106451"/>
                  </a:moveTo>
                  <a:lnTo>
                    <a:pt x="3001581" y="102336"/>
                  </a:lnTo>
                  <a:lnTo>
                    <a:pt x="3000146" y="99974"/>
                  </a:lnTo>
                  <a:lnTo>
                    <a:pt x="2999587" y="99110"/>
                  </a:lnTo>
                  <a:lnTo>
                    <a:pt x="2998952" y="98679"/>
                  </a:lnTo>
                  <a:lnTo>
                    <a:pt x="2997835" y="98679"/>
                  </a:lnTo>
                  <a:lnTo>
                    <a:pt x="2997365" y="98869"/>
                  </a:lnTo>
                  <a:lnTo>
                    <a:pt x="2996298" y="99631"/>
                  </a:lnTo>
                  <a:lnTo>
                    <a:pt x="2995650" y="100050"/>
                  </a:lnTo>
                  <a:lnTo>
                    <a:pt x="2994126" y="100965"/>
                  </a:lnTo>
                  <a:lnTo>
                    <a:pt x="2993225" y="101384"/>
                  </a:lnTo>
                  <a:lnTo>
                    <a:pt x="2991142" y="102146"/>
                  </a:lnTo>
                  <a:lnTo>
                    <a:pt x="2989910" y="102336"/>
                  </a:lnTo>
                  <a:lnTo>
                    <a:pt x="2985998" y="102336"/>
                  </a:lnTo>
                  <a:lnTo>
                    <a:pt x="2983966" y="101549"/>
                  </a:lnTo>
                  <a:lnTo>
                    <a:pt x="2980817" y="98399"/>
                  </a:lnTo>
                  <a:lnTo>
                    <a:pt x="2980029" y="95986"/>
                  </a:lnTo>
                  <a:lnTo>
                    <a:pt x="2980029" y="46405"/>
                  </a:lnTo>
                  <a:lnTo>
                    <a:pt x="3002127" y="46405"/>
                  </a:lnTo>
                  <a:lnTo>
                    <a:pt x="3002127" y="36576"/>
                  </a:lnTo>
                  <a:lnTo>
                    <a:pt x="2980029" y="36576"/>
                  </a:lnTo>
                  <a:lnTo>
                    <a:pt x="2980029" y="9982"/>
                  </a:lnTo>
                  <a:lnTo>
                    <a:pt x="2972308" y="9982"/>
                  </a:lnTo>
                  <a:lnTo>
                    <a:pt x="2971596" y="10223"/>
                  </a:lnTo>
                  <a:lnTo>
                    <a:pt x="2970479" y="11188"/>
                  </a:lnTo>
                  <a:lnTo>
                    <a:pt x="2970149" y="11811"/>
                  </a:lnTo>
                  <a:lnTo>
                    <a:pt x="2966923" y="36423"/>
                  </a:lnTo>
                  <a:lnTo>
                    <a:pt x="2954274" y="38023"/>
                  </a:lnTo>
                  <a:lnTo>
                    <a:pt x="2954274" y="44450"/>
                  </a:lnTo>
                  <a:lnTo>
                    <a:pt x="2954553" y="45199"/>
                  </a:lnTo>
                  <a:lnTo>
                    <a:pt x="2955671" y="46164"/>
                  </a:lnTo>
                  <a:lnTo>
                    <a:pt x="2956356" y="46405"/>
                  </a:lnTo>
                  <a:lnTo>
                    <a:pt x="2966466" y="46405"/>
                  </a:lnTo>
                  <a:lnTo>
                    <a:pt x="2966466" y="100050"/>
                  </a:lnTo>
                  <a:lnTo>
                    <a:pt x="2968104" y="104952"/>
                  </a:lnTo>
                  <a:lnTo>
                    <a:pt x="2974657" y="111760"/>
                  </a:lnTo>
                  <a:lnTo>
                    <a:pt x="2979343" y="113461"/>
                  </a:lnTo>
                  <a:lnTo>
                    <a:pt x="2988945" y="113461"/>
                  </a:lnTo>
                  <a:lnTo>
                    <a:pt x="2992348" y="112839"/>
                  </a:lnTo>
                  <a:lnTo>
                    <a:pt x="2998952" y="110350"/>
                  </a:lnTo>
                  <a:lnTo>
                    <a:pt x="3001772" y="108635"/>
                  </a:lnTo>
                  <a:lnTo>
                    <a:pt x="3004108" y="106451"/>
                  </a:lnTo>
                  <a:close/>
                </a:path>
                <a:path w="4616450" h="138430">
                  <a:moveTo>
                    <a:pt x="3083128" y="58724"/>
                  </a:moveTo>
                  <a:lnTo>
                    <a:pt x="3082569" y="54737"/>
                  </a:lnTo>
                  <a:lnTo>
                    <a:pt x="3080334" y="47523"/>
                  </a:lnTo>
                  <a:lnTo>
                    <a:pt x="3078810" y="44653"/>
                  </a:lnTo>
                  <a:lnTo>
                    <a:pt x="3078696" y="44437"/>
                  </a:lnTo>
                  <a:lnTo>
                    <a:pt x="3074378" y="39306"/>
                  </a:lnTo>
                  <a:lnTo>
                    <a:pt x="3071685" y="37325"/>
                  </a:lnTo>
                  <a:lnTo>
                    <a:pt x="3065234" y="34531"/>
                  </a:lnTo>
                  <a:lnTo>
                    <a:pt x="3061512" y="33832"/>
                  </a:lnTo>
                  <a:lnTo>
                    <a:pt x="3052064" y="33832"/>
                  </a:lnTo>
                  <a:lnTo>
                    <a:pt x="3047441" y="34886"/>
                  </a:lnTo>
                  <a:lnTo>
                    <a:pt x="3039414" y="39103"/>
                  </a:lnTo>
                  <a:lnTo>
                    <a:pt x="3035757" y="41910"/>
                  </a:lnTo>
                  <a:lnTo>
                    <a:pt x="3032455" y="45415"/>
                  </a:lnTo>
                  <a:lnTo>
                    <a:pt x="3032455" y="0"/>
                  </a:lnTo>
                  <a:lnTo>
                    <a:pt x="3018891" y="0"/>
                  </a:lnTo>
                  <a:lnTo>
                    <a:pt x="3018891" y="112242"/>
                  </a:lnTo>
                  <a:lnTo>
                    <a:pt x="3032455" y="112242"/>
                  </a:lnTo>
                  <a:lnTo>
                    <a:pt x="3032455" y="55397"/>
                  </a:lnTo>
                  <a:lnTo>
                    <a:pt x="3035401" y="52095"/>
                  </a:lnTo>
                  <a:lnTo>
                    <a:pt x="3038614" y="49479"/>
                  </a:lnTo>
                  <a:lnTo>
                    <a:pt x="3045574" y="45618"/>
                  </a:lnTo>
                  <a:lnTo>
                    <a:pt x="3046361" y="45415"/>
                  </a:lnTo>
                  <a:lnTo>
                    <a:pt x="3049320" y="44653"/>
                  </a:lnTo>
                  <a:lnTo>
                    <a:pt x="3058820" y="44653"/>
                  </a:lnTo>
                  <a:lnTo>
                    <a:pt x="3062897" y="46266"/>
                  </a:lnTo>
                  <a:lnTo>
                    <a:pt x="3068231" y="52717"/>
                  </a:lnTo>
                  <a:lnTo>
                    <a:pt x="3069564" y="57251"/>
                  </a:lnTo>
                  <a:lnTo>
                    <a:pt x="3069564" y="112242"/>
                  </a:lnTo>
                  <a:lnTo>
                    <a:pt x="3083128" y="112242"/>
                  </a:lnTo>
                  <a:lnTo>
                    <a:pt x="3083128" y="58724"/>
                  </a:lnTo>
                  <a:close/>
                </a:path>
                <a:path w="4616450" h="138430">
                  <a:moveTo>
                    <a:pt x="3166186" y="62865"/>
                  </a:moveTo>
                  <a:lnTo>
                    <a:pt x="3165386" y="57975"/>
                  </a:lnTo>
                  <a:lnTo>
                    <a:pt x="3162185" y="49390"/>
                  </a:lnTo>
                  <a:lnTo>
                    <a:pt x="3159963" y="45783"/>
                  </a:lnTo>
                  <a:lnTo>
                    <a:pt x="3158045" y="43815"/>
                  </a:lnTo>
                  <a:lnTo>
                    <a:pt x="3154273" y="39941"/>
                  </a:lnTo>
                  <a:lnTo>
                    <a:pt x="3153994" y="39763"/>
                  </a:lnTo>
                  <a:lnTo>
                    <a:pt x="3153994" y="65227"/>
                  </a:lnTo>
                  <a:lnTo>
                    <a:pt x="3112008" y="65227"/>
                  </a:lnTo>
                  <a:lnTo>
                    <a:pt x="3112922" y="58521"/>
                  </a:lnTo>
                  <a:lnTo>
                    <a:pt x="3115259" y="53276"/>
                  </a:lnTo>
                  <a:lnTo>
                    <a:pt x="3122777" y="45707"/>
                  </a:lnTo>
                  <a:lnTo>
                    <a:pt x="3127933" y="43815"/>
                  </a:lnTo>
                  <a:lnTo>
                    <a:pt x="3137585" y="43815"/>
                  </a:lnTo>
                  <a:lnTo>
                    <a:pt x="3153994" y="65227"/>
                  </a:lnTo>
                  <a:lnTo>
                    <a:pt x="3153994" y="39763"/>
                  </a:lnTo>
                  <a:lnTo>
                    <a:pt x="3150895" y="37706"/>
                  </a:lnTo>
                  <a:lnTo>
                    <a:pt x="3143072" y="34607"/>
                  </a:lnTo>
                  <a:lnTo>
                    <a:pt x="3138805" y="33832"/>
                  </a:lnTo>
                  <a:lnTo>
                    <a:pt x="3128594" y="33832"/>
                  </a:lnTo>
                  <a:lnTo>
                    <a:pt x="3098965" y="61671"/>
                  </a:lnTo>
                  <a:lnTo>
                    <a:pt x="3098139" y="66700"/>
                  </a:lnTo>
                  <a:lnTo>
                    <a:pt x="3098139" y="78740"/>
                  </a:lnTo>
                  <a:lnTo>
                    <a:pt x="3124695" y="112407"/>
                  </a:lnTo>
                  <a:lnTo>
                    <a:pt x="3129610" y="113309"/>
                  </a:lnTo>
                  <a:lnTo>
                    <a:pt x="3137738" y="113309"/>
                  </a:lnTo>
                  <a:lnTo>
                    <a:pt x="3164179" y="102641"/>
                  </a:lnTo>
                  <a:lnTo>
                    <a:pt x="3165195" y="101422"/>
                  </a:lnTo>
                  <a:lnTo>
                    <a:pt x="3161385" y="96469"/>
                  </a:lnTo>
                  <a:lnTo>
                    <a:pt x="3160776" y="95605"/>
                  </a:lnTo>
                  <a:lnTo>
                    <a:pt x="3159912" y="95173"/>
                  </a:lnTo>
                  <a:lnTo>
                    <a:pt x="3157931" y="95173"/>
                  </a:lnTo>
                  <a:lnTo>
                    <a:pt x="3156902" y="95567"/>
                  </a:lnTo>
                  <a:lnTo>
                    <a:pt x="3154515" y="97142"/>
                  </a:lnTo>
                  <a:lnTo>
                    <a:pt x="3153029" y="97993"/>
                  </a:lnTo>
                  <a:lnTo>
                    <a:pt x="3149473" y="99822"/>
                  </a:lnTo>
                  <a:lnTo>
                    <a:pt x="3147352" y="100672"/>
                  </a:lnTo>
                  <a:lnTo>
                    <a:pt x="3142424" y="102247"/>
                  </a:lnTo>
                  <a:lnTo>
                    <a:pt x="3139490" y="102641"/>
                  </a:lnTo>
                  <a:lnTo>
                    <a:pt x="3132429" y="102641"/>
                  </a:lnTo>
                  <a:lnTo>
                    <a:pt x="3111550" y="73685"/>
                  </a:lnTo>
                  <a:lnTo>
                    <a:pt x="3164179" y="73685"/>
                  </a:lnTo>
                  <a:lnTo>
                    <a:pt x="3165043" y="73329"/>
                  </a:lnTo>
                  <a:lnTo>
                    <a:pt x="3165957" y="71907"/>
                  </a:lnTo>
                  <a:lnTo>
                    <a:pt x="3166186" y="70485"/>
                  </a:lnTo>
                  <a:lnTo>
                    <a:pt x="3166186" y="65227"/>
                  </a:lnTo>
                  <a:lnTo>
                    <a:pt x="3166186" y="62865"/>
                  </a:lnTo>
                  <a:close/>
                </a:path>
                <a:path w="4616450" h="138430">
                  <a:moveTo>
                    <a:pt x="3275761" y="36576"/>
                  </a:moveTo>
                  <a:lnTo>
                    <a:pt x="3229127" y="36576"/>
                  </a:lnTo>
                  <a:lnTo>
                    <a:pt x="3229127" y="25209"/>
                  </a:lnTo>
                  <a:lnTo>
                    <a:pt x="3231172" y="19596"/>
                  </a:lnTo>
                  <a:lnTo>
                    <a:pt x="3239351" y="12153"/>
                  </a:lnTo>
                  <a:lnTo>
                    <a:pt x="3245891" y="10287"/>
                  </a:lnTo>
                  <a:lnTo>
                    <a:pt x="3259658" y="10287"/>
                  </a:lnTo>
                  <a:lnTo>
                    <a:pt x="3260394" y="10198"/>
                  </a:lnTo>
                  <a:lnTo>
                    <a:pt x="3261410" y="9855"/>
                  </a:lnTo>
                  <a:lnTo>
                    <a:pt x="3261715" y="9448"/>
                  </a:lnTo>
                  <a:lnTo>
                    <a:pt x="3261817" y="8801"/>
                  </a:lnTo>
                  <a:lnTo>
                    <a:pt x="3262274" y="1714"/>
                  </a:lnTo>
                  <a:lnTo>
                    <a:pt x="3260801" y="1193"/>
                  </a:lnTo>
                  <a:lnTo>
                    <a:pt x="3259061" y="800"/>
                  </a:lnTo>
                  <a:lnTo>
                    <a:pt x="3255048" y="279"/>
                  </a:lnTo>
                  <a:lnTo>
                    <a:pt x="3253079" y="152"/>
                  </a:lnTo>
                  <a:lnTo>
                    <a:pt x="3245307" y="152"/>
                  </a:lnTo>
                  <a:lnTo>
                    <a:pt x="3215944" y="27584"/>
                  </a:lnTo>
                  <a:lnTo>
                    <a:pt x="3215944" y="36576"/>
                  </a:lnTo>
                  <a:lnTo>
                    <a:pt x="3203752" y="36576"/>
                  </a:lnTo>
                  <a:lnTo>
                    <a:pt x="3203752" y="43154"/>
                  </a:lnTo>
                  <a:lnTo>
                    <a:pt x="3204095" y="43929"/>
                  </a:lnTo>
                  <a:lnTo>
                    <a:pt x="3205467" y="44996"/>
                  </a:lnTo>
                  <a:lnTo>
                    <a:pt x="3206343" y="45389"/>
                  </a:lnTo>
                  <a:lnTo>
                    <a:pt x="3207410" y="45643"/>
                  </a:lnTo>
                  <a:lnTo>
                    <a:pt x="3215944" y="46634"/>
                  </a:lnTo>
                  <a:lnTo>
                    <a:pt x="3215944" y="112242"/>
                  </a:lnTo>
                  <a:lnTo>
                    <a:pt x="3229584" y="112242"/>
                  </a:lnTo>
                  <a:lnTo>
                    <a:pt x="3229584" y="46405"/>
                  </a:lnTo>
                  <a:lnTo>
                    <a:pt x="3262198" y="46405"/>
                  </a:lnTo>
                  <a:lnTo>
                    <a:pt x="3262198" y="112242"/>
                  </a:lnTo>
                  <a:lnTo>
                    <a:pt x="3275761" y="112242"/>
                  </a:lnTo>
                  <a:lnTo>
                    <a:pt x="3275761" y="46405"/>
                  </a:lnTo>
                  <a:lnTo>
                    <a:pt x="3275761" y="36576"/>
                  </a:lnTo>
                  <a:close/>
                </a:path>
                <a:path w="4616450" h="138430">
                  <a:moveTo>
                    <a:pt x="3362325" y="62865"/>
                  </a:moveTo>
                  <a:lnTo>
                    <a:pt x="3361525" y="57975"/>
                  </a:lnTo>
                  <a:lnTo>
                    <a:pt x="3358324" y="49390"/>
                  </a:lnTo>
                  <a:lnTo>
                    <a:pt x="3356102" y="45783"/>
                  </a:lnTo>
                  <a:lnTo>
                    <a:pt x="3354184" y="43815"/>
                  </a:lnTo>
                  <a:lnTo>
                    <a:pt x="3350412" y="39941"/>
                  </a:lnTo>
                  <a:lnTo>
                    <a:pt x="3350133" y="39763"/>
                  </a:lnTo>
                  <a:lnTo>
                    <a:pt x="3350133" y="65227"/>
                  </a:lnTo>
                  <a:lnTo>
                    <a:pt x="3308146" y="65227"/>
                  </a:lnTo>
                  <a:lnTo>
                    <a:pt x="3309061" y="58521"/>
                  </a:lnTo>
                  <a:lnTo>
                    <a:pt x="3311398" y="53276"/>
                  </a:lnTo>
                  <a:lnTo>
                    <a:pt x="3318916" y="45707"/>
                  </a:lnTo>
                  <a:lnTo>
                    <a:pt x="3324072" y="43815"/>
                  </a:lnTo>
                  <a:lnTo>
                    <a:pt x="3333724" y="43815"/>
                  </a:lnTo>
                  <a:lnTo>
                    <a:pt x="3350133" y="65227"/>
                  </a:lnTo>
                  <a:lnTo>
                    <a:pt x="3350133" y="39763"/>
                  </a:lnTo>
                  <a:lnTo>
                    <a:pt x="3347034" y="37706"/>
                  </a:lnTo>
                  <a:lnTo>
                    <a:pt x="3339211" y="34607"/>
                  </a:lnTo>
                  <a:lnTo>
                    <a:pt x="3334943" y="33832"/>
                  </a:lnTo>
                  <a:lnTo>
                    <a:pt x="3324733" y="33832"/>
                  </a:lnTo>
                  <a:lnTo>
                    <a:pt x="3295104" y="61671"/>
                  </a:lnTo>
                  <a:lnTo>
                    <a:pt x="3294278" y="66700"/>
                  </a:lnTo>
                  <a:lnTo>
                    <a:pt x="3294278" y="78740"/>
                  </a:lnTo>
                  <a:lnTo>
                    <a:pt x="3320834" y="112407"/>
                  </a:lnTo>
                  <a:lnTo>
                    <a:pt x="3325749" y="113309"/>
                  </a:lnTo>
                  <a:lnTo>
                    <a:pt x="3333877" y="113309"/>
                  </a:lnTo>
                  <a:lnTo>
                    <a:pt x="3360318" y="102641"/>
                  </a:lnTo>
                  <a:lnTo>
                    <a:pt x="3361334" y="101422"/>
                  </a:lnTo>
                  <a:lnTo>
                    <a:pt x="3357524" y="96469"/>
                  </a:lnTo>
                  <a:lnTo>
                    <a:pt x="3356914" y="95605"/>
                  </a:lnTo>
                  <a:lnTo>
                    <a:pt x="3356051" y="95173"/>
                  </a:lnTo>
                  <a:lnTo>
                    <a:pt x="3354070" y="95173"/>
                  </a:lnTo>
                  <a:lnTo>
                    <a:pt x="3353041" y="95567"/>
                  </a:lnTo>
                  <a:lnTo>
                    <a:pt x="3350653" y="97142"/>
                  </a:lnTo>
                  <a:lnTo>
                    <a:pt x="3349167" y="97993"/>
                  </a:lnTo>
                  <a:lnTo>
                    <a:pt x="3345611" y="99822"/>
                  </a:lnTo>
                  <a:lnTo>
                    <a:pt x="3343491" y="100672"/>
                  </a:lnTo>
                  <a:lnTo>
                    <a:pt x="3338563" y="102247"/>
                  </a:lnTo>
                  <a:lnTo>
                    <a:pt x="3335629" y="102641"/>
                  </a:lnTo>
                  <a:lnTo>
                    <a:pt x="3328568" y="102641"/>
                  </a:lnTo>
                  <a:lnTo>
                    <a:pt x="3307689" y="73685"/>
                  </a:lnTo>
                  <a:lnTo>
                    <a:pt x="3360318" y="73685"/>
                  </a:lnTo>
                  <a:lnTo>
                    <a:pt x="3361182" y="73329"/>
                  </a:lnTo>
                  <a:lnTo>
                    <a:pt x="3362096" y="71907"/>
                  </a:lnTo>
                  <a:lnTo>
                    <a:pt x="3362325" y="70485"/>
                  </a:lnTo>
                  <a:lnTo>
                    <a:pt x="3362325" y="65227"/>
                  </a:lnTo>
                  <a:lnTo>
                    <a:pt x="3362325" y="62865"/>
                  </a:lnTo>
                  <a:close/>
                </a:path>
                <a:path w="4616450" h="138430">
                  <a:moveTo>
                    <a:pt x="3394710" y="0"/>
                  </a:moveTo>
                  <a:lnTo>
                    <a:pt x="3381146" y="0"/>
                  </a:lnTo>
                  <a:lnTo>
                    <a:pt x="3381146" y="112242"/>
                  </a:lnTo>
                  <a:lnTo>
                    <a:pt x="3394710" y="112242"/>
                  </a:lnTo>
                  <a:lnTo>
                    <a:pt x="3394710" y="0"/>
                  </a:lnTo>
                  <a:close/>
                </a:path>
                <a:path w="4616450" h="138430">
                  <a:moveTo>
                    <a:pt x="3481044" y="0"/>
                  </a:moveTo>
                  <a:lnTo>
                    <a:pt x="3467481" y="0"/>
                  </a:lnTo>
                  <a:lnTo>
                    <a:pt x="3467481" y="42824"/>
                  </a:lnTo>
                  <a:lnTo>
                    <a:pt x="3467481" y="53340"/>
                  </a:lnTo>
                  <a:lnTo>
                    <a:pt x="3467481" y="90678"/>
                  </a:lnTo>
                  <a:lnTo>
                    <a:pt x="3464687" y="94386"/>
                  </a:lnTo>
                  <a:lnTo>
                    <a:pt x="3461626" y="97256"/>
                  </a:lnTo>
                  <a:lnTo>
                    <a:pt x="3454971" y="101320"/>
                  </a:lnTo>
                  <a:lnTo>
                    <a:pt x="3451098" y="102336"/>
                  </a:lnTo>
                  <a:lnTo>
                    <a:pt x="3443528" y="102336"/>
                  </a:lnTo>
                  <a:lnTo>
                    <a:pt x="3427018" y="78943"/>
                  </a:lnTo>
                  <a:lnTo>
                    <a:pt x="3427018" y="64414"/>
                  </a:lnTo>
                  <a:lnTo>
                    <a:pt x="3428949" y="57099"/>
                  </a:lnTo>
                  <a:lnTo>
                    <a:pt x="3436670" y="46837"/>
                  </a:lnTo>
                  <a:lnTo>
                    <a:pt x="3442208" y="44272"/>
                  </a:lnTo>
                  <a:lnTo>
                    <a:pt x="3453028" y="44272"/>
                  </a:lnTo>
                  <a:lnTo>
                    <a:pt x="3456317" y="44945"/>
                  </a:lnTo>
                  <a:lnTo>
                    <a:pt x="3462261" y="47637"/>
                  </a:lnTo>
                  <a:lnTo>
                    <a:pt x="3464991" y="49987"/>
                  </a:lnTo>
                  <a:lnTo>
                    <a:pt x="3467481" y="53340"/>
                  </a:lnTo>
                  <a:lnTo>
                    <a:pt x="3467481" y="42824"/>
                  </a:lnTo>
                  <a:lnTo>
                    <a:pt x="3464839" y="39928"/>
                  </a:lnTo>
                  <a:lnTo>
                    <a:pt x="3461842" y="37680"/>
                  </a:lnTo>
                  <a:lnTo>
                    <a:pt x="3455136" y="34480"/>
                  </a:lnTo>
                  <a:lnTo>
                    <a:pt x="3451098" y="33680"/>
                  </a:lnTo>
                  <a:lnTo>
                    <a:pt x="3441141" y="33680"/>
                  </a:lnTo>
                  <a:lnTo>
                    <a:pt x="3413760" y="62928"/>
                  </a:lnTo>
                  <a:lnTo>
                    <a:pt x="3412998" y="68224"/>
                  </a:lnTo>
                  <a:lnTo>
                    <a:pt x="3412998" y="80314"/>
                  </a:lnTo>
                  <a:lnTo>
                    <a:pt x="3433749" y="112458"/>
                  </a:lnTo>
                  <a:lnTo>
                    <a:pt x="3437763" y="113309"/>
                  </a:lnTo>
                  <a:lnTo>
                    <a:pt x="3447669" y="113309"/>
                  </a:lnTo>
                  <a:lnTo>
                    <a:pt x="3452533" y="112102"/>
                  </a:lnTo>
                  <a:lnTo>
                    <a:pt x="3461016" y="107276"/>
                  </a:lnTo>
                  <a:lnTo>
                    <a:pt x="3464788" y="104063"/>
                  </a:lnTo>
                  <a:lnTo>
                    <a:pt x="3466198" y="102336"/>
                  </a:lnTo>
                  <a:lnTo>
                    <a:pt x="3468090" y="100050"/>
                  </a:lnTo>
                  <a:lnTo>
                    <a:pt x="3469309" y="109423"/>
                  </a:lnTo>
                  <a:lnTo>
                    <a:pt x="3469817" y="111302"/>
                  </a:lnTo>
                  <a:lnTo>
                    <a:pt x="3471037" y="112242"/>
                  </a:lnTo>
                  <a:lnTo>
                    <a:pt x="3481044" y="112242"/>
                  </a:lnTo>
                  <a:lnTo>
                    <a:pt x="3481044" y="100050"/>
                  </a:lnTo>
                  <a:lnTo>
                    <a:pt x="3481044" y="44272"/>
                  </a:lnTo>
                  <a:lnTo>
                    <a:pt x="3481044" y="42824"/>
                  </a:lnTo>
                  <a:lnTo>
                    <a:pt x="3481044" y="0"/>
                  </a:lnTo>
                  <a:close/>
                </a:path>
                <a:path w="4616450" h="138430">
                  <a:moveTo>
                    <a:pt x="3601212" y="67564"/>
                  </a:moveTo>
                  <a:lnTo>
                    <a:pt x="3600361" y="62090"/>
                  </a:lnTo>
                  <a:lnTo>
                    <a:pt x="3596957" y="52285"/>
                  </a:lnTo>
                  <a:lnTo>
                    <a:pt x="3594519" y="48107"/>
                  </a:lnTo>
                  <a:lnTo>
                    <a:pt x="3591191" y="44500"/>
                  </a:lnTo>
                  <a:lnTo>
                    <a:pt x="3588169" y="41198"/>
                  </a:lnTo>
                  <a:lnTo>
                    <a:pt x="3587191" y="40525"/>
                  </a:lnTo>
                  <a:lnTo>
                    <a:pt x="3587191" y="64490"/>
                  </a:lnTo>
                  <a:lnTo>
                    <a:pt x="3587191" y="82829"/>
                  </a:lnTo>
                  <a:lnTo>
                    <a:pt x="3585311" y="89954"/>
                  </a:lnTo>
                  <a:lnTo>
                    <a:pt x="3577793" y="100164"/>
                  </a:lnTo>
                  <a:lnTo>
                    <a:pt x="3572103" y="102717"/>
                  </a:lnTo>
                  <a:lnTo>
                    <a:pt x="3560622" y="102717"/>
                  </a:lnTo>
                  <a:lnTo>
                    <a:pt x="3541623" y="78257"/>
                  </a:lnTo>
                  <a:lnTo>
                    <a:pt x="3541623" y="69113"/>
                  </a:lnTo>
                  <a:lnTo>
                    <a:pt x="3560622" y="44500"/>
                  </a:lnTo>
                  <a:lnTo>
                    <a:pt x="3572103" y="44500"/>
                  </a:lnTo>
                  <a:lnTo>
                    <a:pt x="3577793" y="47066"/>
                  </a:lnTo>
                  <a:lnTo>
                    <a:pt x="3585311" y="57327"/>
                  </a:lnTo>
                  <a:lnTo>
                    <a:pt x="3587191" y="64490"/>
                  </a:lnTo>
                  <a:lnTo>
                    <a:pt x="3587191" y="40525"/>
                  </a:lnTo>
                  <a:lnTo>
                    <a:pt x="3584308" y="38531"/>
                  </a:lnTo>
                  <a:lnTo>
                    <a:pt x="3575215" y="34772"/>
                  </a:lnTo>
                  <a:lnTo>
                    <a:pt x="3570122" y="33832"/>
                  </a:lnTo>
                  <a:lnTo>
                    <a:pt x="3558844" y="33832"/>
                  </a:lnTo>
                  <a:lnTo>
                    <a:pt x="3528466" y="62090"/>
                  </a:lnTo>
                  <a:lnTo>
                    <a:pt x="3527602" y="67564"/>
                  </a:lnTo>
                  <a:lnTo>
                    <a:pt x="3527602" y="79705"/>
                  </a:lnTo>
                  <a:lnTo>
                    <a:pt x="3553752" y="112382"/>
                  </a:lnTo>
                  <a:lnTo>
                    <a:pt x="3558844" y="113309"/>
                  </a:lnTo>
                  <a:lnTo>
                    <a:pt x="3570122" y="113309"/>
                  </a:lnTo>
                  <a:lnTo>
                    <a:pt x="3575215" y="112382"/>
                  </a:lnTo>
                  <a:lnTo>
                    <a:pt x="3584308" y="108673"/>
                  </a:lnTo>
                  <a:lnTo>
                    <a:pt x="3588169" y="106019"/>
                  </a:lnTo>
                  <a:lnTo>
                    <a:pt x="3591191" y="102717"/>
                  </a:lnTo>
                  <a:lnTo>
                    <a:pt x="3594519" y="99110"/>
                  </a:lnTo>
                  <a:lnTo>
                    <a:pt x="3596957" y="94945"/>
                  </a:lnTo>
                  <a:lnTo>
                    <a:pt x="3600361" y="85191"/>
                  </a:lnTo>
                  <a:lnTo>
                    <a:pt x="3601212" y="79705"/>
                  </a:lnTo>
                  <a:lnTo>
                    <a:pt x="3601212" y="67564"/>
                  </a:lnTo>
                  <a:close/>
                </a:path>
                <a:path w="4616450" h="138430">
                  <a:moveTo>
                    <a:pt x="3657142" y="2971"/>
                  </a:moveTo>
                  <a:lnTo>
                    <a:pt x="3654196" y="1955"/>
                  </a:lnTo>
                  <a:lnTo>
                    <a:pt x="3650996" y="1447"/>
                  </a:lnTo>
                  <a:lnTo>
                    <a:pt x="3643477" y="1447"/>
                  </a:lnTo>
                  <a:lnTo>
                    <a:pt x="3621024" y="24688"/>
                  </a:lnTo>
                  <a:lnTo>
                    <a:pt x="3621024" y="36576"/>
                  </a:lnTo>
                  <a:lnTo>
                    <a:pt x="3608832" y="36576"/>
                  </a:lnTo>
                  <a:lnTo>
                    <a:pt x="3608832" y="43154"/>
                  </a:lnTo>
                  <a:lnTo>
                    <a:pt x="3609175" y="43929"/>
                  </a:lnTo>
                  <a:lnTo>
                    <a:pt x="3610546" y="44996"/>
                  </a:lnTo>
                  <a:lnTo>
                    <a:pt x="3611422" y="45389"/>
                  </a:lnTo>
                  <a:lnTo>
                    <a:pt x="3612489" y="45643"/>
                  </a:lnTo>
                  <a:lnTo>
                    <a:pt x="3621024" y="46634"/>
                  </a:lnTo>
                  <a:lnTo>
                    <a:pt x="3621024" y="112242"/>
                  </a:lnTo>
                  <a:lnTo>
                    <a:pt x="3634663" y="112242"/>
                  </a:lnTo>
                  <a:lnTo>
                    <a:pt x="3634663" y="46405"/>
                  </a:lnTo>
                  <a:lnTo>
                    <a:pt x="3656533" y="46405"/>
                  </a:lnTo>
                  <a:lnTo>
                    <a:pt x="3656533" y="36576"/>
                  </a:lnTo>
                  <a:lnTo>
                    <a:pt x="3634206" y="36576"/>
                  </a:lnTo>
                  <a:lnTo>
                    <a:pt x="3634206" y="26187"/>
                  </a:lnTo>
                  <a:lnTo>
                    <a:pt x="3647414" y="11887"/>
                  </a:lnTo>
                  <a:lnTo>
                    <a:pt x="3653586" y="11887"/>
                  </a:lnTo>
                  <a:lnTo>
                    <a:pt x="3654729" y="11785"/>
                  </a:lnTo>
                  <a:lnTo>
                    <a:pt x="3656355" y="11379"/>
                  </a:lnTo>
                  <a:lnTo>
                    <a:pt x="3656787" y="10769"/>
                  </a:lnTo>
                  <a:lnTo>
                    <a:pt x="3657142" y="2971"/>
                  </a:lnTo>
                  <a:close/>
                </a:path>
                <a:path w="4616450" h="138430">
                  <a:moveTo>
                    <a:pt x="3755821" y="101422"/>
                  </a:moveTo>
                  <a:lnTo>
                    <a:pt x="3752011" y="96469"/>
                  </a:lnTo>
                  <a:lnTo>
                    <a:pt x="3751453" y="95605"/>
                  </a:lnTo>
                  <a:lnTo>
                    <a:pt x="3750589" y="95173"/>
                  </a:lnTo>
                  <a:lnTo>
                    <a:pt x="3748506" y="95173"/>
                  </a:lnTo>
                  <a:lnTo>
                    <a:pt x="3747592" y="95567"/>
                  </a:lnTo>
                  <a:lnTo>
                    <a:pt x="3745763" y="97142"/>
                  </a:lnTo>
                  <a:lnTo>
                    <a:pt x="3744595" y="98018"/>
                  </a:lnTo>
                  <a:lnTo>
                    <a:pt x="3741750" y="99949"/>
                  </a:lnTo>
                  <a:lnTo>
                    <a:pt x="3739972" y="100825"/>
                  </a:lnTo>
                  <a:lnTo>
                    <a:pt x="3735705" y="102400"/>
                  </a:lnTo>
                  <a:lnTo>
                    <a:pt x="3732987" y="102793"/>
                  </a:lnTo>
                  <a:lnTo>
                    <a:pt x="3726230" y="102793"/>
                  </a:lnTo>
                  <a:lnTo>
                    <a:pt x="3707206" y="78282"/>
                  </a:lnTo>
                  <a:lnTo>
                    <a:pt x="3707206" y="69138"/>
                  </a:lnTo>
                  <a:lnTo>
                    <a:pt x="3726611" y="44424"/>
                  </a:lnTo>
                  <a:lnTo>
                    <a:pt x="3733215" y="44424"/>
                  </a:lnTo>
                  <a:lnTo>
                    <a:pt x="3746843" y="50203"/>
                  </a:lnTo>
                  <a:lnTo>
                    <a:pt x="3747668" y="50520"/>
                  </a:lnTo>
                  <a:lnTo>
                    <a:pt x="3749192" y="50520"/>
                  </a:lnTo>
                  <a:lnTo>
                    <a:pt x="3749776" y="50368"/>
                  </a:lnTo>
                  <a:lnTo>
                    <a:pt x="3750602" y="49733"/>
                  </a:lnTo>
                  <a:lnTo>
                    <a:pt x="3750995" y="49326"/>
                  </a:lnTo>
                  <a:lnTo>
                    <a:pt x="3754590" y="44424"/>
                  </a:lnTo>
                  <a:lnTo>
                    <a:pt x="3754983" y="43891"/>
                  </a:lnTo>
                  <a:lnTo>
                    <a:pt x="3751783" y="40690"/>
                  </a:lnTo>
                  <a:lnTo>
                    <a:pt x="3748100" y="38214"/>
                  </a:lnTo>
                  <a:lnTo>
                    <a:pt x="3739769" y="34709"/>
                  </a:lnTo>
                  <a:lnTo>
                    <a:pt x="3734993" y="33832"/>
                  </a:lnTo>
                  <a:lnTo>
                    <a:pt x="3723767" y="33832"/>
                  </a:lnTo>
                  <a:lnTo>
                    <a:pt x="3694061" y="62560"/>
                  </a:lnTo>
                  <a:lnTo>
                    <a:pt x="3693261" y="67868"/>
                  </a:lnTo>
                  <a:lnTo>
                    <a:pt x="3693261" y="79908"/>
                  </a:lnTo>
                  <a:lnTo>
                    <a:pt x="3718014" y="112420"/>
                  </a:lnTo>
                  <a:lnTo>
                    <a:pt x="3722497" y="113309"/>
                  </a:lnTo>
                  <a:lnTo>
                    <a:pt x="3732911" y="113309"/>
                  </a:lnTo>
                  <a:lnTo>
                    <a:pt x="3738219" y="112356"/>
                  </a:lnTo>
                  <a:lnTo>
                    <a:pt x="3748278" y="108546"/>
                  </a:lnTo>
                  <a:lnTo>
                    <a:pt x="3752469" y="105537"/>
                  </a:lnTo>
                  <a:lnTo>
                    <a:pt x="3754704" y="102793"/>
                  </a:lnTo>
                  <a:lnTo>
                    <a:pt x="3755821" y="101422"/>
                  </a:lnTo>
                  <a:close/>
                </a:path>
                <a:path w="4616450" h="138430">
                  <a:moveTo>
                    <a:pt x="3835603" y="35052"/>
                  </a:moveTo>
                  <a:lnTo>
                    <a:pt x="3823919" y="35052"/>
                  </a:lnTo>
                  <a:lnTo>
                    <a:pt x="3823081" y="35344"/>
                  </a:lnTo>
                  <a:lnTo>
                    <a:pt x="3821646" y="36385"/>
                  </a:lnTo>
                  <a:lnTo>
                    <a:pt x="3821125" y="37058"/>
                  </a:lnTo>
                  <a:lnTo>
                    <a:pt x="3820820" y="37871"/>
                  </a:lnTo>
                  <a:lnTo>
                    <a:pt x="3800741" y="86487"/>
                  </a:lnTo>
                  <a:lnTo>
                    <a:pt x="3800310" y="87604"/>
                  </a:lnTo>
                  <a:lnTo>
                    <a:pt x="3799916" y="88722"/>
                  </a:lnTo>
                  <a:lnTo>
                    <a:pt x="3798493" y="93268"/>
                  </a:lnTo>
                  <a:lnTo>
                    <a:pt x="3798239" y="92100"/>
                  </a:lnTo>
                  <a:lnTo>
                    <a:pt x="3775481" y="37160"/>
                  </a:lnTo>
                  <a:lnTo>
                    <a:pt x="3772763" y="35052"/>
                  </a:lnTo>
                  <a:lnTo>
                    <a:pt x="3759860" y="35052"/>
                  </a:lnTo>
                  <a:lnTo>
                    <a:pt x="3791712" y="107746"/>
                  </a:lnTo>
                  <a:lnTo>
                    <a:pt x="3777615" y="138379"/>
                  </a:lnTo>
                  <a:lnTo>
                    <a:pt x="3789095" y="138379"/>
                  </a:lnTo>
                  <a:lnTo>
                    <a:pt x="3790150" y="138074"/>
                  </a:lnTo>
                  <a:lnTo>
                    <a:pt x="3791521" y="136855"/>
                  </a:lnTo>
                  <a:lnTo>
                    <a:pt x="3792093" y="136042"/>
                  </a:lnTo>
                  <a:lnTo>
                    <a:pt x="3792550" y="135026"/>
                  </a:lnTo>
                  <a:lnTo>
                    <a:pt x="3810520" y="93268"/>
                  </a:lnTo>
                  <a:lnTo>
                    <a:pt x="3835603" y="35052"/>
                  </a:lnTo>
                  <a:close/>
                </a:path>
                <a:path w="4616450" h="138430">
                  <a:moveTo>
                    <a:pt x="3916527" y="66751"/>
                  </a:moveTo>
                  <a:lnTo>
                    <a:pt x="3915841" y="61099"/>
                  </a:lnTo>
                  <a:lnTo>
                    <a:pt x="3913098" y="51295"/>
                  </a:lnTo>
                  <a:lnTo>
                    <a:pt x="3911142" y="47180"/>
                  </a:lnTo>
                  <a:lnTo>
                    <a:pt x="3909212" y="44653"/>
                  </a:lnTo>
                  <a:lnTo>
                    <a:pt x="3906062" y="40525"/>
                  </a:lnTo>
                  <a:lnTo>
                    <a:pt x="3902989" y="38023"/>
                  </a:lnTo>
                  <a:lnTo>
                    <a:pt x="3902506" y="37807"/>
                  </a:lnTo>
                  <a:lnTo>
                    <a:pt x="3902506" y="68122"/>
                  </a:lnTo>
                  <a:lnTo>
                    <a:pt x="3902506" y="82651"/>
                  </a:lnTo>
                  <a:lnTo>
                    <a:pt x="3900576" y="89966"/>
                  </a:lnTo>
                  <a:lnTo>
                    <a:pt x="3892854" y="100228"/>
                  </a:lnTo>
                  <a:lnTo>
                    <a:pt x="3887317" y="102793"/>
                  </a:lnTo>
                  <a:lnTo>
                    <a:pt x="3876446" y="102793"/>
                  </a:lnTo>
                  <a:lnTo>
                    <a:pt x="3874236" y="102336"/>
                  </a:lnTo>
                  <a:lnTo>
                    <a:pt x="3873131" y="102108"/>
                  </a:lnTo>
                  <a:lnTo>
                    <a:pt x="3867188" y="99364"/>
                  </a:lnTo>
                  <a:lnTo>
                    <a:pt x="3864483" y="97002"/>
                  </a:lnTo>
                  <a:lnTo>
                    <a:pt x="3862044" y="93649"/>
                  </a:lnTo>
                  <a:lnTo>
                    <a:pt x="3862044" y="56311"/>
                  </a:lnTo>
                  <a:lnTo>
                    <a:pt x="3878427" y="44653"/>
                  </a:lnTo>
                  <a:lnTo>
                    <a:pt x="3885946" y="44653"/>
                  </a:lnTo>
                  <a:lnTo>
                    <a:pt x="3902506" y="68122"/>
                  </a:lnTo>
                  <a:lnTo>
                    <a:pt x="3902506" y="37807"/>
                  </a:lnTo>
                  <a:lnTo>
                    <a:pt x="3895775" y="34671"/>
                  </a:lnTo>
                  <a:lnTo>
                    <a:pt x="3891737" y="33832"/>
                  </a:lnTo>
                  <a:lnTo>
                    <a:pt x="3881932" y="33832"/>
                  </a:lnTo>
                  <a:lnTo>
                    <a:pt x="3877195" y="34963"/>
                  </a:lnTo>
                  <a:lnTo>
                    <a:pt x="3868915" y="39484"/>
                  </a:lnTo>
                  <a:lnTo>
                    <a:pt x="3865245" y="42468"/>
                  </a:lnTo>
                  <a:lnTo>
                    <a:pt x="3862044" y="46177"/>
                  </a:lnTo>
                  <a:lnTo>
                    <a:pt x="3862044" y="0"/>
                  </a:lnTo>
                  <a:lnTo>
                    <a:pt x="3848404" y="0"/>
                  </a:lnTo>
                  <a:lnTo>
                    <a:pt x="3848404" y="112242"/>
                  </a:lnTo>
                  <a:lnTo>
                    <a:pt x="3859098" y="112242"/>
                  </a:lnTo>
                  <a:lnTo>
                    <a:pt x="3860266" y="111277"/>
                  </a:lnTo>
                  <a:lnTo>
                    <a:pt x="3860673" y="109347"/>
                  </a:lnTo>
                  <a:lnTo>
                    <a:pt x="3861358" y="102336"/>
                  </a:lnTo>
                  <a:lnTo>
                    <a:pt x="3863949" y="105791"/>
                  </a:lnTo>
                  <a:lnTo>
                    <a:pt x="3866985" y="108483"/>
                  </a:lnTo>
                  <a:lnTo>
                    <a:pt x="3873944" y="112344"/>
                  </a:lnTo>
                  <a:lnTo>
                    <a:pt x="3878173" y="113309"/>
                  </a:lnTo>
                  <a:lnTo>
                    <a:pt x="3888333" y="113309"/>
                  </a:lnTo>
                  <a:lnTo>
                    <a:pt x="3892994" y="112280"/>
                  </a:lnTo>
                  <a:lnTo>
                    <a:pt x="3901275" y="108165"/>
                  </a:lnTo>
                  <a:lnTo>
                    <a:pt x="3904780" y="105346"/>
                  </a:lnTo>
                  <a:lnTo>
                    <a:pt x="3906824" y="102793"/>
                  </a:lnTo>
                  <a:lnTo>
                    <a:pt x="3910520" y="98183"/>
                  </a:lnTo>
                  <a:lnTo>
                    <a:pt x="3912717" y="93941"/>
                  </a:lnTo>
                  <a:lnTo>
                    <a:pt x="3915765" y="84137"/>
                  </a:lnTo>
                  <a:lnTo>
                    <a:pt x="3916527" y="78841"/>
                  </a:lnTo>
                  <a:lnTo>
                    <a:pt x="3916527" y="66751"/>
                  </a:lnTo>
                  <a:close/>
                </a:path>
                <a:path w="4616450" h="138430">
                  <a:moveTo>
                    <a:pt x="3995699" y="62865"/>
                  </a:moveTo>
                  <a:lnTo>
                    <a:pt x="3994899" y="57975"/>
                  </a:lnTo>
                  <a:lnTo>
                    <a:pt x="3991699" y="49390"/>
                  </a:lnTo>
                  <a:lnTo>
                    <a:pt x="3989476" y="45783"/>
                  </a:lnTo>
                  <a:lnTo>
                    <a:pt x="3987558" y="43815"/>
                  </a:lnTo>
                  <a:lnTo>
                    <a:pt x="3983786" y="39941"/>
                  </a:lnTo>
                  <a:lnTo>
                    <a:pt x="3983507" y="39763"/>
                  </a:lnTo>
                  <a:lnTo>
                    <a:pt x="3983507" y="65227"/>
                  </a:lnTo>
                  <a:lnTo>
                    <a:pt x="3941521" y="65227"/>
                  </a:lnTo>
                  <a:lnTo>
                    <a:pt x="3942435" y="58521"/>
                  </a:lnTo>
                  <a:lnTo>
                    <a:pt x="3944772" y="53276"/>
                  </a:lnTo>
                  <a:lnTo>
                    <a:pt x="3952290" y="45707"/>
                  </a:lnTo>
                  <a:lnTo>
                    <a:pt x="3957447" y="43815"/>
                  </a:lnTo>
                  <a:lnTo>
                    <a:pt x="3967099" y="43815"/>
                  </a:lnTo>
                  <a:lnTo>
                    <a:pt x="3983507" y="65227"/>
                  </a:lnTo>
                  <a:lnTo>
                    <a:pt x="3983507" y="39763"/>
                  </a:lnTo>
                  <a:lnTo>
                    <a:pt x="3980408" y="37706"/>
                  </a:lnTo>
                  <a:lnTo>
                    <a:pt x="3972585" y="34607"/>
                  </a:lnTo>
                  <a:lnTo>
                    <a:pt x="3968318" y="33832"/>
                  </a:lnTo>
                  <a:lnTo>
                    <a:pt x="3958107" y="33832"/>
                  </a:lnTo>
                  <a:lnTo>
                    <a:pt x="3928478" y="61671"/>
                  </a:lnTo>
                  <a:lnTo>
                    <a:pt x="3927652" y="66700"/>
                  </a:lnTo>
                  <a:lnTo>
                    <a:pt x="3927652" y="78740"/>
                  </a:lnTo>
                  <a:lnTo>
                    <a:pt x="3954208" y="112407"/>
                  </a:lnTo>
                  <a:lnTo>
                    <a:pt x="3959123" y="113309"/>
                  </a:lnTo>
                  <a:lnTo>
                    <a:pt x="3967251" y="113309"/>
                  </a:lnTo>
                  <a:lnTo>
                    <a:pt x="3993692" y="102641"/>
                  </a:lnTo>
                  <a:lnTo>
                    <a:pt x="3994708" y="101422"/>
                  </a:lnTo>
                  <a:lnTo>
                    <a:pt x="3990898" y="96469"/>
                  </a:lnTo>
                  <a:lnTo>
                    <a:pt x="3990289" y="95605"/>
                  </a:lnTo>
                  <a:lnTo>
                    <a:pt x="3989425" y="95173"/>
                  </a:lnTo>
                  <a:lnTo>
                    <a:pt x="3987444" y="95173"/>
                  </a:lnTo>
                  <a:lnTo>
                    <a:pt x="3986415" y="95567"/>
                  </a:lnTo>
                  <a:lnTo>
                    <a:pt x="3984028" y="97142"/>
                  </a:lnTo>
                  <a:lnTo>
                    <a:pt x="3982542" y="97993"/>
                  </a:lnTo>
                  <a:lnTo>
                    <a:pt x="3978986" y="99822"/>
                  </a:lnTo>
                  <a:lnTo>
                    <a:pt x="3976865" y="100672"/>
                  </a:lnTo>
                  <a:lnTo>
                    <a:pt x="3971937" y="102247"/>
                  </a:lnTo>
                  <a:lnTo>
                    <a:pt x="3969004" y="102641"/>
                  </a:lnTo>
                  <a:lnTo>
                    <a:pt x="3961942" y="102641"/>
                  </a:lnTo>
                  <a:lnTo>
                    <a:pt x="3941064" y="73685"/>
                  </a:lnTo>
                  <a:lnTo>
                    <a:pt x="3993692" y="73685"/>
                  </a:lnTo>
                  <a:lnTo>
                    <a:pt x="3994556" y="73329"/>
                  </a:lnTo>
                  <a:lnTo>
                    <a:pt x="3995470" y="71907"/>
                  </a:lnTo>
                  <a:lnTo>
                    <a:pt x="3995699" y="70485"/>
                  </a:lnTo>
                  <a:lnTo>
                    <a:pt x="3995699" y="65227"/>
                  </a:lnTo>
                  <a:lnTo>
                    <a:pt x="3995699" y="62865"/>
                  </a:lnTo>
                  <a:close/>
                </a:path>
                <a:path w="4616450" h="138430">
                  <a:moveTo>
                    <a:pt x="4059936" y="36423"/>
                  </a:moveTo>
                  <a:lnTo>
                    <a:pt x="4058462" y="35560"/>
                  </a:lnTo>
                  <a:lnTo>
                    <a:pt x="4056862" y="34886"/>
                  </a:lnTo>
                  <a:lnTo>
                    <a:pt x="4053408" y="33921"/>
                  </a:lnTo>
                  <a:lnTo>
                    <a:pt x="4051477" y="33680"/>
                  </a:lnTo>
                  <a:lnTo>
                    <a:pt x="4044111" y="33680"/>
                  </a:lnTo>
                  <a:lnTo>
                    <a:pt x="4039552" y="35191"/>
                  </a:lnTo>
                  <a:lnTo>
                    <a:pt x="4031780" y="41236"/>
                  </a:lnTo>
                  <a:lnTo>
                    <a:pt x="4028516" y="45440"/>
                  </a:lnTo>
                  <a:lnTo>
                    <a:pt x="4025874" y="50825"/>
                  </a:lnTo>
                  <a:lnTo>
                    <a:pt x="4024960" y="38785"/>
                  </a:lnTo>
                  <a:lnTo>
                    <a:pt x="4024757" y="37414"/>
                  </a:lnTo>
                  <a:lnTo>
                    <a:pt x="4024376" y="36449"/>
                  </a:lnTo>
                  <a:lnTo>
                    <a:pt x="4023258" y="35331"/>
                  </a:lnTo>
                  <a:lnTo>
                    <a:pt x="4022242" y="35052"/>
                  </a:lnTo>
                  <a:lnTo>
                    <a:pt x="4012996" y="35052"/>
                  </a:lnTo>
                  <a:lnTo>
                    <a:pt x="4012996" y="112242"/>
                  </a:lnTo>
                  <a:lnTo>
                    <a:pt x="4026560" y="112242"/>
                  </a:lnTo>
                  <a:lnTo>
                    <a:pt x="4026560" y="63093"/>
                  </a:lnTo>
                  <a:lnTo>
                    <a:pt x="4028694" y="57861"/>
                  </a:lnTo>
                  <a:lnTo>
                    <a:pt x="4031348" y="53873"/>
                  </a:lnTo>
                  <a:lnTo>
                    <a:pt x="4034866" y="50825"/>
                  </a:lnTo>
                  <a:lnTo>
                    <a:pt x="4037698" y="48387"/>
                  </a:lnTo>
                  <a:lnTo>
                    <a:pt x="4041648" y="47015"/>
                  </a:lnTo>
                  <a:lnTo>
                    <a:pt x="4049014" y="47015"/>
                  </a:lnTo>
                  <a:lnTo>
                    <a:pt x="4051071" y="47256"/>
                  </a:lnTo>
                  <a:lnTo>
                    <a:pt x="4054017" y="48221"/>
                  </a:lnTo>
                  <a:lnTo>
                    <a:pt x="4055110" y="48463"/>
                  </a:lnTo>
                  <a:lnTo>
                    <a:pt x="4057040" y="48463"/>
                  </a:lnTo>
                  <a:lnTo>
                    <a:pt x="4057827" y="47828"/>
                  </a:lnTo>
                  <a:lnTo>
                    <a:pt x="4058043" y="47015"/>
                  </a:lnTo>
                  <a:lnTo>
                    <a:pt x="4058183" y="46558"/>
                  </a:lnTo>
                  <a:lnTo>
                    <a:pt x="4059936" y="36423"/>
                  </a:lnTo>
                  <a:close/>
                </a:path>
                <a:path w="4616450" h="138430">
                  <a:moveTo>
                    <a:pt x="4122953" y="85521"/>
                  </a:moveTo>
                  <a:lnTo>
                    <a:pt x="4093210" y="65366"/>
                  </a:lnTo>
                  <a:lnTo>
                    <a:pt x="4091076" y="64516"/>
                  </a:lnTo>
                  <a:lnTo>
                    <a:pt x="4087317" y="62585"/>
                  </a:lnTo>
                  <a:lnTo>
                    <a:pt x="4085806" y="61442"/>
                  </a:lnTo>
                  <a:lnTo>
                    <a:pt x="4083520" y="58801"/>
                  </a:lnTo>
                  <a:lnTo>
                    <a:pt x="4082948" y="57150"/>
                  </a:lnTo>
                  <a:lnTo>
                    <a:pt x="4083012" y="53289"/>
                  </a:lnTo>
                  <a:lnTo>
                    <a:pt x="4095521" y="43967"/>
                  </a:lnTo>
                  <a:lnTo>
                    <a:pt x="4100449" y="43967"/>
                  </a:lnTo>
                  <a:lnTo>
                    <a:pt x="4114165" y="49174"/>
                  </a:lnTo>
                  <a:lnTo>
                    <a:pt x="4115028" y="49453"/>
                  </a:lnTo>
                  <a:lnTo>
                    <a:pt x="4117073" y="49441"/>
                  </a:lnTo>
                  <a:lnTo>
                    <a:pt x="4118000" y="48895"/>
                  </a:lnTo>
                  <a:lnTo>
                    <a:pt x="4118610" y="47777"/>
                  </a:lnTo>
                  <a:lnTo>
                    <a:pt x="4120946" y="43967"/>
                  </a:lnTo>
                  <a:lnTo>
                    <a:pt x="4102582" y="33832"/>
                  </a:lnTo>
                  <a:lnTo>
                    <a:pt x="4093133" y="33832"/>
                  </a:lnTo>
                  <a:lnTo>
                    <a:pt x="4070070" y="53289"/>
                  </a:lnTo>
                  <a:lnTo>
                    <a:pt x="4070070" y="59537"/>
                  </a:lnTo>
                  <a:lnTo>
                    <a:pt x="4099953" y="80251"/>
                  </a:lnTo>
                  <a:lnTo>
                    <a:pt x="4102100" y="81114"/>
                  </a:lnTo>
                  <a:lnTo>
                    <a:pt x="4105859" y="83096"/>
                  </a:lnTo>
                  <a:lnTo>
                    <a:pt x="4107370" y="84289"/>
                  </a:lnTo>
                  <a:lnTo>
                    <a:pt x="4109656" y="87083"/>
                  </a:lnTo>
                  <a:lnTo>
                    <a:pt x="4110228" y="88849"/>
                  </a:lnTo>
                  <a:lnTo>
                    <a:pt x="4110228" y="92710"/>
                  </a:lnTo>
                  <a:lnTo>
                    <a:pt x="4097096" y="103708"/>
                  </a:lnTo>
                  <a:lnTo>
                    <a:pt x="4091355" y="103708"/>
                  </a:lnTo>
                  <a:lnTo>
                    <a:pt x="4076750" y="97205"/>
                  </a:lnTo>
                  <a:lnTo>
                    <a:pt x="4075785" y="96850"/>
                  </a:lnTo>
                  <a:lnTo>
                    <a:pt x="4073956" y="96850"/>
                  </a:lnTo>
                  <a:lnTo>
                    <a:pt x="4073220" y="97028"/>
                  </a:lnTo>
                  <a:lnTo>
                    <a:pt x="4072102" y="97739"/>
                  </a:lnTo>
                  <a:lnTo>
                    <a:pt x="4071620" y="98247"/>
                  </a:lnTo>
                  <a:lnTo>
                    <a:pt x="4068013" y="104089"/>
                  </a:lnTo>
                  <a:lnTo>
                    <a:pt x="4071061" y="106832"/>
                  </a:lnTo>
                  <a:lnTo>
                    <a:pt x="4074769" y="109080"/>
                  </a:lnTo>
                  <a:lnTo>
                    <a:pt x="4083507" y="112585"/>
                  </a:lnTo>
                  <a:lnTo>
                    <a:pt x="4088384" y="113461"/>
                  </a:lnTo>
                  <a:lnTo>
                    <a:pt x="4098493" y="113461"/>
                  </a:lnTo>
                  <a:lnTo>
                    <a:pt x="4118191" y="103708"/>
                  </a:lnTo>
                  <a:lnTo>
                    <a:pt x="4119778" y="101511"/>
                  </a:lnTo>
                  <a:lnTo>
                    <a:pt x="4122318" y="95465"/>
                  </a:lnTo>
                  <a:lnTo>
                    <a:pt x="4122839" y="92710"/>
                  </a:lnTo>
                  <a:lnTo>
                    <a:pt x="4122953" y="85521"/>
                  </a:lnTo>
                  <a:close/>
                </a:path>
                <a:path w="4616450" h="138430">
                  <a:moveTo>
                    <a:pt x="4203115" y="62865"/>
                  </a:moveTo>
                  <a:lnTo>
                    <a:pt x="4202315" y="57975"/>
                  </a:lnTo>
                  <a:lnTo>
                    <a:pt x="4199115" y="49390"/>
                  </a:lnTo>
                  <a:lnTo>
                    <a:pt x="4196892" y="45783"/>
                  </a:lnTo>
                  <a:lnTo>
                    <a:pt x="4194975" y="43815"/>
                  </a:lnTo>
                  <a:lnTo>
                    <a:pt x="4191203" y="39941"/>
                  </a:lnTo>
                  <a:lnTo>
                    <a:pt x="4190923" y="39763"/>
                  </a:lnTo>
                  <a:lnTo>
                    <a:pt x="4190923" y="65227"/>
                  </a:lnTo>
                  <a:lnTo>
                    <a:pt x="4148937" y="65227"/>
                  </a:lnTo>
                  <a:lnTo>
                    <a:pt x="4149852" y="58521"/>
                  </a:lnTo>
                  <a:lnTo>
                    <a:pt x="4152188" y="53276"/>
                  </a:lnTo>
                  <a:lnTo>
                    <a:pt x="4159707" y="45707"/>
                  </a:lnTo>
                  <a:lnTo>
                    <a:pt x="4164863" y="43815"/>
                  </a:lnTo>
                  <a:lnTo>
                    <a:pt x="4174515" y="43815"/>
                  </a:lnTo>
                  <a:lnTo>
                    <a:pt x="4190923" y="65227"/>
                  </a:lnTo>
                  <a:lnTo>
                    <a:pt x="4190923" y="39763"/>
                  </a:lnTo>
                  <a:lnTo>
                    <a:pt x="4187825" y="37706"/>
                  </a:lnTo>
                  <a:lnTo>
                    <a:pt x="4180001" y="34607"/>
                  </a:lnTo>
                  <a:lnTo>
                    <a:pt x="4175734" y="33832"/>
                  </a:lnTo>
                  <a:lnTo>
                    <a:pt x="4165523" y="33832"/>
                  </a:lnTo>
                  <a:lnTo>
                    <a:pt x="4135894" y="61671"/>
                  </a:lnTo>
                  <a:lnTo>
                    <a:pt x="4135069" y="66700"/>
                  </a:lnTo>
                  <a:lnTo>
                    <a:pt x="4135069" y="78740"/>
                  </a:lnTo>
                  <a:lnTo>
                    <a:pt x="4161625" y="112407"/>
                  </a:lnTo>
                  <a:lnTo>
                    <a:pt x="4166539" y="113309"/>
                  </a:lnTo>
                  <a:lnTo>
                    <a:pt x="4174667" y="113309"/>
                  </a:lnTo>
                  <a:lnTo>
                    <a:pt x="4201109" y="102641"/>
                  </a:lnTo>
                  <a:lnTo>
                    <a:pt x="4202125" y="101422"/>
                  </a:lnTo>
                  <a:lnTo>
                    <a:pt x="4198315" y="96469"/>
                  </a:lnTo>
                  <a:lnTo>
                    <a:pt x="4197705" y="95605"/>
                  </a:lnTo>
                  <a:lnTo>
                    <a:pt x="4196842" y="95173"/>
                  </a:lnTo>
                  <a:lnTo>
                    <a:pt x="4194860" y="95173"/>
                  </a:lnTo>
                  <a:lnTo>
                    <a:pt x="4193832" y="95567"/>
                  </a:lnTo>
                  <a:lnTo>
                    <a:pt x="4191444" y="97142"/>
                  </a:lnTo>
                  <a:lnTo>
                    <a:pt x="4189958" y="97993"/>
                  </a:lnTo>
                  <a:lnTo>
                    <a:pt x="4186402" y="99822"/>
                  </a:lnTo>
                  <a:lnTo>
                    <a:pt x="4184281" y="100672"/>
                  </a:lnTo>
                  <a:lnTo>
                    <a:pt x="4179354" y="102247"/>
                  </a:lnTo>
                  <a:lnTo>
                    <a:pt x="4176420" y="102641"/>
                  </a:lnTo>
                  <a:lnTo>
                    <a:pt x="4169359" y="102641"/>
                  </a:lnTo>
                  <a:lnTo>
                    <a:pt x="4148480" y="73685"/>
                  </a:lnTo>
                  <a:lnTo>
                    <a:pt x="4201109" y="73685"/>
                  </a:lnTo>
                  <a:lnTo>
                    <a:pt x="4201972" y="73329"/>
                  </a:lnTo>
                  <a:lnTo>
                    <a:pt x="4202887" y="71907"/>
                  </a:lnTo>
                  <a:lnTo>
                    <a:pt x="4203115" y="70485"/>
                  </a:lnTo>
                  <a:lnTo>
                    <a:pt x="4203115" y="65227"/>
                  </a:lnTo>
                  <a:lnTo>
                    <a:pt x="4203115" y="62865"/>
                  </a:lnTo>
                  <a:close/>
                </a:path>
                <a:path w="4616450" h="138430">
                  <a:moveTo>
                    <a:pt x="4277487" y="101422"/>
                  </a:moveTo>
                  <a:lnTo>
                    <a:pt x="4273677" y="96469"/>
                  </a:lnTo>
                  <a:lnTo>
                    <a:pt x="4273118" y="95605"/>
                  </a:lnTo>
                  <a:lnTo>
                    <a:pt x="4272254" y="95173"/>
                  </a:lnTo>
                  <a:lnTo>
                    <a:pt x="4270172" y="95173"/>
                  </a:lnTo>
                  <a:lnTo>
                    <a:pt x="4269257" y="95567"/>
                  </a:lnTo>
                  <a:lnTo>
                    <a:pt x="4267428" y="97142"/>
                  </a:lnTo>
                  <a:lnTo>
                    <a:pt x="4266260" y="98018"/>
                  </a:lnTo>
                  <a:lnTo>
                    <a:pt x="4263415" y="99949"/>
                  </a:lnTo>
                  <a:lnTo>
                    <a:pt x="4261637" y="100825"/>
                  </a:lnTo>
                  <a:lnTo>
                    <a:pt x="4257370" y="102400"/>
                  </a:lnTo>
                  <a:lnTo>
                    <a:pt x="4254652" y="102793"/>
                  </a:lnTo>
                  <a:lnTo>
                    <a:pt x="4247896" y="102793"/>
                  </a:lnTo>
                  <a:lnTo>
                    <a:pt x="4228871" y="78282"/>
                  </a:lnTo>
                  <a:lnTo>
                    <a:pt x="4228871" y="69138"/>
                  </a:lnTo>
                  <a:lnTo>
                    <a:pt x="4248277" y="44424"/>
                  </a:lnTo>
                  <a:lnTo>
                    <a:pt x="4254881" y="44424"/>
                  </a:lnTo>
                  <a:lnTo>
                    <a:pt x="4268508" y="50203"/>
                  </a:lnTo>
                  <a:lnTo>
                    <a:pt x="4269333" y="50520"/>
                  </a:lnTo>
                  <a:lnTo>
                    <a:pt x="4270857" y="50520"/>
                  </a:lnTo>
                  <a:lnTo>
                    <a:pt x="4271442" y="50368"/>
                  </a:lnTo>
                  <a:lnTo>
                    <a:pt x="4272267" y="49733"/>
                  </a:lnTo>
                  <a:lnTo>
                    <a:pt x="4272661" y="49326"/>
                  </a:lnTo>
                  <a:lnTo>
                    <a:pt x="4276255" y="44424"/>
                  </a:lnTo>
                  <a:lnTo>
                    <a:pt x="4276649" y="43891"/>
                  </a:lnTo>
                  <a:lnTo>
                    <a:pt x="4273448" y="40690"/>
                  </a:lnTo>
                  <a:lnTo>
                    <a:pt x="4269765" y="38214"/>
                  </a:lnTo>
                  <a:lnTo>
                    <a:pt x="4261434" y="34709"/>
                  </a:lnTo>
                  <a:lnTo>
                    <a:pt x="4256659" y="33832"/>
                  </a:lnTo>
                  <a:lnTo>
                    <a:pt x="4245432" y="33832"/>
                  </a:lnTo>
                  <a:lnTo>
                    <a:pt x="4215727" y="62560"/>
                  </a:lnTo>
                  <a:lnTo>
                    <a:pt x="4214927" y="67868"/>
                  </a:lnTo>
                  <a:lnTo>
                    <a:pt x="4214927" y="79908"/>
                  </a:lnTo>
                  <a:lnTo>
                    <a:pt x="4239679" y="112420"/>
                  </a:lnTo>
                  <a:lnTo>
                    <a:pt x="4244162" y="113309"/>
                  </a:lnTo>
                  <a:lnTo>
                    <a:pt x="4254576" y="113309"/>
                  </a:lnTo>
                  <a:lnTo>
                    <a:pt x="4259885" y="112356"/>
                  </a:lnTo>
                  <a:lnTo>
                    <a:pt x="4269943" y="108546"/>
                  </a:lnTo>
                  <a:lnTo>
                    <a:pt x="4274134" y="105537"/>
                  </a:lnTo>
                  <a:lnTo>
                    <a:pt x="4276369" y="102793"/>
                  </a:lnTo>
                  <a:lnTo>
                    <a:pt x="4277487" y="101422"/>
                  </a:lnTo>
                  <a:close/>
                </a:path>
                <a:path w="4616450" h="138430">
                  <a:moveTo>
                    <a:pt x="4353992" y="35052"/>
                  </a:moveTo>
                  <a:lnTo>
                    <a:pt x="4340428" y="35052"/>
                  </a:lnTo>
                  <a:lnTo>
                    <a:pt x="4340428" y="91973"/>
                  </a:lnTo>
                  <a:lnTo>
                    <a:pt x="4337482" y="95326"/>
                  </a:lnTo>
                  <a:lnTo>
                    <a:pt x="4334256" y="97942"/>
                  </a:lnTo>
                  <a:lnTo>
                    <a:pt x="4327245" y="101701"/>
                  </a:lnTo>
                  <a:lnTo>
                    <a:pt x="4323512" y="102641"/>
                  </a:lnTo>
                  <a:lnTo>
                    <a:pt x="4314114" y="102641"/>
                  </a:lnTo>
                  <a:lnTo>
                    <a:pt x="4310050" y="101041"/>
                  </a:lnTo>
                  <a:lnTo>
                    <a:pt x="4304665" y="94640"/>
                  </a:lnTo>
                  <a:lnTo>
                    <a:pt x="4303319" y="90119"/>
                  </a:lnTo>
                  <a:lnTo>
                    <a:pt x="4303319" y="35052"/>
                  </a:lnTo>
                  <a:lnTo>
                    <a:pt x="4289755" y="35052"/>
                  </a:lnTo>
                  <a:lnTo>
                    <a:pt x="4289755" y="88646"/>
                  </a:lnTo>
                  <a:lnTo>
                    <a:pt x="4290301" y="92633"/>
                  </a:lnTo>
                  <a:lnTo>
                    <a:pt x="4311370" y="113461"/>
                  </a:lnTo>
                  <a:lnTo>
                    <a:pt x="4320972" y="113461"/>
                  </a:lnTo>
                  <a:lnTo>
                    <a:pt x="4325747" y="112331"/>
                  </a:lnTo>
                  <a:lnTo>
                    <a:pt x="4334078" y="107810"/>
                  </a:lnTo>
                  <a:lnTo>
                    <a:pt x="4337837" y="104825"/>
                  </a:lnTo>
                  <a:lnTo>
                    <a:pt x="4339806" y="102641"/>
                  </a:lnTo>
                  <a:lnTo>
                    <a:pt x="4341190" y="101117"/>
                  </a:lnTo>
                  <a:lnTo>
                    <a:pt x="4342257" y="109423"/>
                  </a:lnTo>
                  <a:lnTo>
                    <a:pt x="4342765" y="111302"/>
                  </a:lnTo>
                  <a:lnTo>
                    <a:pt x="4343984" y="112242"/>
                  </a:lnTo>
                  <a:lnTo>
                    <a:pt x="4353992" y="112242"/>
                  </a:lnTo>
                  <a:lnTo>
                    <a:pt x="4353992" y="101117"/>
                  </a:lnTo>
                  <a:lnTo>
                    <a:pt x="4353992" y="35052"/>
                  </a:lnTo>
                  <a:close/>
                </a:path>
                <a:path w="4616450" h="138430">
                  <a:moveTo>
                    <a:pt x="4423257" y="36423"/>
                  </a:moveTo>
                  <a:lnTo>
                    <a:pt x="4421784" y="35560"/>
                  </a:lnTo>
                  <a:lnTo>
                    <a:pt x="4420184" y="34886"/>
                  </a:lnTo>
                  <a:lnTo>
                    <a:pt x="4416730" y="33921"/>
                  </a:lnTo>
                  <a:lnTo>
                    <a:pt x="4414799" y="33680"/>
                  </a:lnTo>
                  <a:lnTo>
                    <a:pt x="4407433" y="33680"/>
                  </a:lnTo>
                  <a:lnTo>
                    <a:pt x="4402874" y="35191"/>
                  </a:lnTo>
                  <a:lnTo>
                    <a:pt x="4395101" y="41236"/>
                  </a:lnTo>
                  <a:lnTo>
                    <a:pt x="4391838" y="45440"/>
                  </a:lnTo>
                  <a:lnTo>
                    <a:pt x="4389196" y="50825"/>
                  </a:lnTo>
                  <a:lnTo>
                    <a:pt x="4388282" y="38785"/>
                  </a:lnTo>
                  <a:lnTo>
                    <a:pt x="4388078" y="37414"/>
                  </a:lnTo>
                  <a:lnTo>
                    <a:pt x="4387697" y="36449"/>
                  </a:lnTo>
                  <a:lnTo>
                    <a:pt x="4386580" y="35331"/>
                  </a:lnTo>
                  <a:lnTo>
                    <a:pt x="4385564" y="35052"/>
                  </a:lnTo>
                  <a:lnTo>
                    <a:pt x="4376318" y="35052"/>
                  </a:lnTo>
                  <a:lnTo>
                    <a:pt x="4376318" y="112242"/>
                  </a:lnTo>
                  <a:lnTo>
                    <a:pt x="4389882" y="112242"/>
                  </a:lnTo>
                  <a:lnTo>
                    <a:pt x="4389882" y="63093"/>
                  </a:lnTo>
                  <a:lnTo>
                    <a:pt x="4392015" y="57861"/>
                  </a:lnTo>
                  <a:lnTo>
                    <a:pt x="4394670" y="53873"/>
                  </a:lnTo>
                  <a:lnTo>
                    <a:pt x="4398188" y="50825"/>
                  </a:lnTo>
                  <a:lnTo>
                    <a:pt x="4401020" y="48387"/>
                  </a:lnTo>
                  <a:lnTo>
                    <a:pt x="4404969" y="47015"/>
                  </a:lnTo>
                  <a:lnTo>
                    <a:pt x="4412335" y="47015"/>
                  </a:lnTo>
                  <a:lnTo>
                    <a:pt x="4414393" y="47256"/>
                  </a:lnTo>
                  <a:lnTo>
                    <a:pt x="4417339" y="48221"/>
                  </a:lnTo>
                  <a:lnTo>
                    <a:pt x="4418431" y="48463"/>
                  </a:lnTo>
                  <a:lnTo>
                    <a:pt x="4420362" y="48463"/>
                  </a:lnTo>
                  <a:lnTo>
                    <a:pt x="4421149" y="47828"/>
                  </a:lnTo>
                  <a:lnTo>
                    <a:pt x="4421365" y="47015"/>
                  </a:lnTo>
                  <a:lnTo>
                    <a:pt x="4421505" y="46558"/>
                  </a:lnTo>
                  <a:lnTo>
                    <a:pt x="4423257" y="36423"/>
                  </a:lnTo>
                  <a:close/>
                </a:path>
                <a:path w="4616450" h="138430">
                  <a:moveTo>
                    <a:pt x="4452823" y="35052"/>
                  </a:moveTo>
                  <a:lnTo>
                    <a:pt x="4439259" y="35052"/>
                  </a:lnTo>
                  <a:lnTo>
                    <a:pt x="4439259" y="112242"/>
                  </a:lnTo>
                  <a:lnTo>
                    <a:pt x="4452823" y="112242"/>
                  </a:lnTo>
                  <a:lnTo>
                    <a:pt x="4452823" y="35052"/>
                  </a:lnTo>
                  <a:close/>
                </a:path>
                <a:path w="4616450" h="138430">
                  <a:moveTo>
                    <a:pt x="4455871" y="9499"/>
                  </a:moveTo>
                  <a:lnTo>
                    <a:pt x="4447438" y="1066"/>
                  </a:lnTo>
                  <a:lnTo>
                    <a:pt x="4444797" y="1066"/>
                  </a:lnTo>
                  <a:lnTo>
                    <a:pt x="4436516" y="9499"/>
                  </a:lnTo>
                  <a:lnTo>
                    <a:pt x="4436516" y="12141"/>
                  </a:lnTo>
                  <a:lnTo>
                    <a:pt x="4444797" y="20421"/>
                  </a:lnTo>
                  <a:lnTo>
                    <a:pt x="4447438" y="20421"/>
                  </a:lnTo>
                  <a:lnTo>
                    <a:pt x="4455871" y="12141"/>
                  </a:lnTo>
                  <a:lnTo>
                    <a:pt x="4455871" y="9499"/>
                  </a:lnTo>
                  <a:close/>
                </a:path>
                <a:path w="4616450" h="138430">
                  <a:moveTo>
                    <a:pt x="4518812" y="106451"/>
                  </a:moveTo>
                  <a:lnTo>
                    <a:pt x="4516285" y="102336"/>
                  </a:lnTo>
                  <a:lnTo>
                    <a:pt x="4514850" y="99974"/>
                  </a:lnTo>
                  <a:lnTo>
                    <a:pt x="4514291" y="99110"/>
                  </a:lnTo>
                  <a:lnTo>
                    <a:pt x="4513656" y="98679"/>
                  </a:lnTo>
                  <a:lnTo>
                    <a:pt x="4512538" y="98679"/>
                  </a:lnTo>
                  <a:lnTo>
                    <a:pt x="4512068" y="98869"/>
                  </a:lnTo>
                  <a:lnTo>
                    <a:pt x="4511002" y="99631"/>
                  </a:lnTo>
                  <a:lnTo>
                    <a:pt x="4510354" y="100050"/>
                  </a:lnTo>
                  <a:lnTo>
                    <a:pt x="4508830" y="100965"/>
                  </a:lnTo>
                  <a:lnTo>
                    <a:pt x="4507928" y="101384"/>
                  </a:lnTo>
                  <a:lnTo>
                    <a:pt x="4505845" y="102146"/>
                  </a:lnTo>
                  <a:lnTo>
                    <a:pt x="4504614" y="102336"/>
                  </a:lnTo>
                  <a:lnTo>
                    <a:pt x="4500702" y="102336"/>
                  </a:lnTo>
                  <a:lnTo>
                    <a:pt x="4498670" y="101549"/>
                  </a:lnTo>
                  <a:lnTo>
                    <a:pt x="4495520" y="98399"/>
                  </a:lnTo>
                  <a:lnTo>
                    <a:pt x="4494733" y="95986"/>
                  </a:lnTo>
                  <a:lnTo>
                    <a:pt x="4494733" y="46405"/>
                  </a:lnTo>
                  <a:lnTo>
                    <a:pt x="4516831" y="46405"/>
                  </a:lnTo>
                  <a:lnTo>
                    <a:pt x="4516831" y="36576"/>
                  </a:lnTo>
                  <a:lnTo>
                    <a:pt x="4494733" y="36576"/>
                  </a:lnTo>
                  <a:lnTo>
                    <a:pt x="4494733" y="9982"/>
                  </a:lnTo>
                  <a:lnTo>
                    <a:pt x="4487011" y="9982"/>
                  </a:lnTo>
                  <a:lnTo>
                    <a:pt x="4486300" y="10223"/>
                  </a:lnTo>
                  <a:lnTo>
                    <a:pt x="4485183" y="11188"/>
                  </a:lnTo>
                  <a:lnTo>
                    <a:pt x="4484852" y="11811"/>
                  </a:lnTo>
                  <a:lnTo>
                    <a:pt x="4481627" y="36423"/>
                  </a:lnTo>
                  <a:lnTo>
                    <a:pt x="4468977" y="38023"/>
                  </a:lnTo>
                  <a:lnTo>
                    <a:pt x="4468977" y="44450"/>
                  </a:lnTo>
                  <a:lnTo>
                    <a:pt x="4469257" y="45199"/>
                  </a:lnTo>
                  <a:lnTo>
                    <a:pt x="4470374" y="46164"/>
                  </a:lnTo>
                  <a:lnTo>
                    <a:pt x="4471060" y="46405"/>
                  </a:lnTo>
                  <a:lnTo>
                    <a:pt x="4481169" y="46405"/>
                  </a:lnTo>
                  <a:lnTo>
                    <a:pt x="4481169" y="100050"/>
                  </a:lnTo>
                  <a:lnTo>
                    <a:pt x="4482808" y="104952"/>
                  </a:lnTo>
                  <a:lnTo>
                    <a:pt x="4489361" y="111760"/>
                  </a:lnTo>
                  <a:lnTo>
                    <a:pt x="4494047" y="113461"/>
                  </a:lnTo>
                  <a:lnTo>
                    <a:pt x="4503648" y="113461"/>
                  </a:lnTo>
                  <a:lnTo>
                    <a:pt x="4507052" y="112839"/>
                  </a:lnTo>
                  <a:lnTo>
                    <a:pt x="4513656" y="110350"/>
                  </a:lnTo>
                  <a:lnTo>
                    <a:pt x="4516475" y="108635"/>
                  </a:lnTo>
                  <a:lnTo>
                    <a:pt x="4518812" y="106451"/>
                  </a:lnTo>
                  <a:close/>
                </a:path>
                <a:path w="4616450" h="138430">
                  <a:moveTo>
                    <a:pt x="4599279" y="35052"/>
                  </a:moveTo>
                  <a:lnTo>
                    <a:pt x="4587595" y="35052"/>
                  </a:lnTo>
                  <a:lnTo>
                    <a:pt x="4586757" y="35344"/>
                  </a:lnTo>
                  <a:lnTo>
                    <a:pt x="4585322" y="36385"/>
                  </a:lnTo>
                  <a:lnTo>
                    <a:pt x="4584801" y="37058"/>
                  </a:lnTo>
                  <a:lnTo>
                    <a:pt x="4584497" y="37871"/>
                  </a:lnTo>
                  <a:lnTo>
                    <a:pt x="4564418" y="86487"/>
                  </a:lnTo>
                  <a:lnTo>
                    <a:pt x="4563986" y="87604"/>
                  </a:lnTo>
                  <a:lnTo>
                    <a:pt x="4563592" y="88722"/>
                  </a:lnTo>
                  <a:lnTo>
                    <a:pt x="4562170" y="93268"/>
                  </a:lnTo>
                  <a:lnTo>
                    <a:pt x="4561916" y="92100"/>
                  </a:lnTo>
                  <a:lnTo>
                    <a:pt x="4539158" y="37160"/>
                  </a:lnTo>
                  <a:lnTo>
                    <a:pt x="4536440" y="35052"/>
                  </a:lnTo>
                  <a:lnTo>
                    <a:pt x="4523537" y="35052"/>
                  </a:lnTo>
                  <a:lnTo>
                    <a:pt x="4555388" y="107746"/>
                  </a:lnTo>
                  <a:lnTo>
                    <a:pt x="4541291" y="138379"/>
                  </a:lnTo>
                  <a:lnTo>
                    <a:pt x="4552772" y="138379"/>
                  </a:lnTo>
                  <a:lnTo>
                    <a:pt x="4553826" y="138074"/>
                  </a:lnTo>
                  <a:lnTo>
                    <a:pt x="4555198" y="136855"/>
                  </a:lnTo>
                  <a:lnTo>
                    <a:pt x="4555769" y="136042"/>
                  </a:lnTo>
                  <a:lnTo>
                    <a:pt x="4556226" y="135026"/>
                  </a:lnTo>
                  <a:lnTo>
                    <a:pt x="4574197" y="93268"/>
                  </a:lnTo>
                  <a:lnTo>
                    <a:pt x="4599279" y="35052"/>
                  </a:lnTo>
                  <a:close/>
                </a:path>
                <a:path w="4616450" h="138430">
                  <a:moveTo>
                    <a:pt x="4616120" y="102539"/>
                  </a:moveTo>
                  <a:lnTo>
                    <a:pt x="4607915" y="94259"/>
                  </a:lnTo>
                  <a:lnTo>
                    <a:pt x="4605274" y="94259"/>
                  </a:lnTo>
                  <a:lnTo>
                    <a:pt x="4597146" y="102539"/>
                  </a:lnTo>
                  <a:lnTo>
                    <a:pt x="4597146" y="103860"/>
                  </a:lnTo>
                  <a:lnTo>
                    <a:pt x="4597146" y="105232"/>
                  </a:lnTo>
                  <a:lnTo>
                    <a:pt x="4605274" y="113385"/>
                  </a:lnTo>
                  <a:lnTo>
                    <a:pt x="4607915" y="113385"/>
                  </a:lnTo>
                  <a:lnTo>
                    <a:pt x="4616120" y="105232"/>
                  </a:lnTo>
                  <a:lnTo>
                    <a:pt x="4616120" y="102539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5591987" y="4977257"/>
            <a:ext cx="1134745" cy="296545"/>
            <a:chOff x="5591987" y="4977257"/>
            <a:chExt cx="1134745" cy="296545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92140" y="4977257"/>
              <a:ext cx="1134008" cy="14005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91987" y="5160137"/>
              <a:ext cx="730453" cy="113461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595645" y="5343017"/>
            <a:ext cx="1100632" cy="13837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5645" y="5525897"/>
            <a:ext cx="1005001" cy="138379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5593359" y="5709844"/>
            <a:ext cx="1194435" cy="320675"/>
            <a:chOff x="5593359" y="5709844"/>
            <a:chExt cx="1194435" cy="320675"/>
          </a:xfrm>
        </p:grpSpPr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93359" y="5709844"/>
              <a:ext cx="1103744" cy="13898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93359" y="5893105"/>
              <a:ext cx="1194193" cy="136931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593359" y="6074537"/>
            <a:ext cx="1047064" cy="113461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595645" y="6257417"/>
            <a:ext cx="1146276" cy="113461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601131" y="6623177"/>
            <a:ext cx="1082591" cy="138379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5595645" y="6990004"/>
            <a:ext cx="934085" cy="320675"/>
            <a:chOff x="5595645" y="6990004"/>
            <a:chExt cx="934085" cy="320675"/>
          </a:xfrm>
        </p:grpSpPr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01131" y="6990004"/>
              <a:ext cx="928331" cy="13898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595645" y="7172884"/>
              <a:ext cx="752170" cy="137312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1194104" y="1111618"/>
            <a:ext cx="5156200" cy="346075"/>
            <a:chOff x="1194104" y="1111618"/>
            <a:chExt cx="5156200" cy="346075"/>
          </a:xfrm>
        </p:grpSpPr>
        <p:sp>
          <p:nvSpPr>
            <p:cNvPr id="28" name="object 28"/>
            <p:cNvSpPr/>
            <p:nvPr/>
          </p:nvSpPr>
          <p:spPr>
            <a:xfrm>
              <a:off x="1194104" y="1111618"/>
              <a:ext cx="5156200" cy="346075"/>
            </a:xfrm>
            <a:custGeom>
              <a:avLst/>
              <a:gdLst/>
              <a:ahLst/>
              <a:cxnLst/>
              <a:rect l="l" t="t" r="r" b="b"/>
              <a:pathLst>
                <a:path w="5156200" h="346075">
                  <a:moveTo>
                    <a:pt x="5155806" y="0"/>
                  </a:moveTo>
                  <a:lnTo>
                    <a:pt x="0" y="0"/>
                  </a:lnTo>
                  <a:lnTo>
                    <a:pt x="0" y="345833"/>
                  </a:lnTo>
                  <a:lnTo>
                    <a:pt x="5155806" y="345833"/>
                  </a:lnTo>
                  <a:lnTo>
                    <a:pt x="515580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912747" y="1209141"/>
              <a:ext cx="3724109" cy="191211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2478836" y="3148012"/>
            <a:ext cx="2823210" cy="1410970"/>
            <a:chOff x="2478836" y="3148012"/>
            <a:chExt cx="2823210" cy="1410970"/>
          </a:xfrm>
        </p:grpSpPr>
        <p:sp>
          <p:nvSpPr>
            <p:cNvPr id="31" name="object 31"/>
            <p:cNvSpPr/>
            <p:nvPr/>
          </p:nvSpPr>
          <p:spPr>
            <a:xfrm>
              <a:off x="2482011" y="3151187"/>
              <a:ext cx="2816860" cy="1404620"/>
            </a:xfrm>
            <a:custGeom>
              <a:avLst/>
              <a:gdLst/>
              <a:ahLst/>
              <a:cxnLst/>
              <a:rect l="l" t="t" r="r" b="b"/>
              <a:pathLst>
                <a:path w="2816860" h="1404620">
                  <a:moveTo>
                    <a:pt x="0" y="1403997"/>
                  </a:moveTo>
                  <a:lnTo>
                    <a:pt x="2816821" y="1403997"/>
                  </a:lnTo>
                  <a:lnTo>
                    <a:pt x="2816821" y="0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ED312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279508" y="3979303"/>
              <a:ext cx="1764258" cy="144627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2478836" y="4831257"/>
            <a:ext cx="2823210" cy="1410970"/>
            <a:chOff x="2478836" y="4831257"/>
            <a:chExt cx="2823210" cy="1410970"/>
          </a:xfrm>
        </p:grpSpPr>
        <p:sp>
          <p:nvSpPr>
            <p:cNvPr id="34" name="object 34"/>
            <p:cNvSpPr/>
            <p:nvPr/>
          </p:nvSpPr>
          <p:spPr>
            <a:xfrm>
              <a:off x="2482011" y="4834432"/>
              <a:ext cx="2816860" cy="1404620"/>
            </a:xfrm>
            <a:custGeom>
              <a:avLst/>
              <a:gdLst/>
              <a:ahLst/>
              <a:cxnLst/>
              <a:rect l="l" t="t" r="r" b="b"/>
              <a:pathLst>
                <a:path w="2816860" h="1404620">
                  <a:moveTo>
                    <a:pt x="0" y="1403997"/>
                  </a:moveTo>
                  <a:lnTo>
                    <a:pt x="2816821" y="1403997"/>
                  </a:lnTo>
                  <a:lnTo>
                    <a:pt x="2816821" y="0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ED312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75063" y="5648604"/>
              <a:ext cx="1570863" cy="113461"/>
            </a:xfrm>
            <a:prstGeom prst="rect">
              <a:avLst/>
            </a:prstGeom>
          </p:spPr>
        </p:pic>
      </p:grpSp>
      <p:sp>
        <p:nvSpPr>
          <p:cNvPr id="36" name="object 36"/>
          <p:cNvSpPr/>
          <p:nvPr/>
        </p:nvSpPr>
        <p:spPr>
          <a:xfrm>
            <a:off x="2482011" y="6505537"/>
            <a:ext cx="2816860" cy="1404620"/>
          </a:xfrm>
          <a:custGeom>
            <a:avLst/>
            <a:gdLst/>
            <a:ahLst/>
            <a:cxnLst/>
            <a:rect l="l" t="t" r="r" b="b"/>
            <a:pathLst>
              <a:path w="2816860" h="1404620">
                <a:moveTo>
                  <a:pt x="0" y="1403997"/>
                </a:moveTo>
                <a:lnTo>
                  <a:pt x="2816821" y="1403997"/>
                </a:lnTo>
                <a:lnTo>
                  <a:pt x="2816821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ED31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3567950" y="5852680"/>
            <a:ext cx="3143885" cy="11093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 b="1">
                <a:solidFill>
                  <a:srgbClr val="221F1F"/>
                </a:solidFill>
                <a:latin typeface="Tahoma"/>
                <a:cs typeface="Tahoma"/>
              </a:rPr>
              <a:t>Gain</a:t>
            </a:r>
            <a:r>
              <a:rPr dirty="0" sz="1200" spc="-6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200" spc="-75" b="1">
                <a:solidFill>
                  <a:srgbClr val="221F1F"/>
                </a:solidFill>
                <a:latin typeface="Tahoma"/>
                <a:cs typeface="Tahoma"/>
              </a:rPr>
              <a:t>Recognition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100">
              <a:latin typeface="Tahoma"/>
              <a:cs typeface="Tahoma"/>
            </a:endParaRPr>
          </a:p>
          <a:p>
            <a:pPr marL="2021839" marR="5080">
              <a:lnSpc>
                <a:spcPct val="200000"/>
              </a:lnSpc>
            </a:pPr>
            <a:r>
              <a:rPr dirty="0" sz="1200" spc="-45">
                <a:solidFill>
                  <a:srgbClr val="221F1F"/>
                </a:solidFill>
                <a:latin typeface="Trebuchet MS"/>
                <a:cs typeface="Trebuchet MS"/>
              </a:rPr>
              <a:t>industry’s</a:t>
            </a:r>
            <a:r>
              <a:rPr dirty="0" sz="1200" spc="-11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221F1F"/>
                </a:solidFill>
                <a:latin typeface="Trebuchet MS"/>
                <a:cs typeface="Trebuchet MS"/>
              </a:rPr>
              <a:t>most  </a:t>
            </a:r>
            <a:r>
              <a:rPr dirty="0" sz="1200" spc="-15">
                <a:solidFill>
                  <a:srgbClr val="221F1F"/>
                </a:solidFill>
                <a:latin typeface="Trebuchet MS"/>
                <a:cs typeface="Trebuchet MS"/>
              </a:rPr>
              <a:t>hands-on</a:t>
            </a:r>
            <a:r>
              <a:rPr dirty="0" sz="1200" spc="-11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221F1F"/>
                </a:solidFill>
                <a:latin typeface="Trebuchet MS"/>
                <a:cs typeface="Trebuchet MS"/>
              </a:rPr>
              <a:t>lab</a:t>
            </a:r>
            <a:r>
              <a:rPr dirty="0" sz="1200" spc="-11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221F1F"/>
                </a:solidFill>
                <a:latin typeface="Trebuchet MS"/>
                <a:cs typeface="Trebuchet MS"/>
              </a:rPr>
              <a:t>and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478836" y="8179257"/>
            <a:ext cx="2823210" cy="1410970"/>
            <a:chOff x="2478836" y="8179257"/>
            <a:chExt cx="2823210" cy="1410970"/>
          </a:xfrm>
        </p:grpSpPr>
        <p:sp>
          <p:nvSpPr>
            <p:cNvPr id="39" name="object 39"/>
            <p:cNvSpPr/>
            <p:nvPr/>
          </p:nvSpPr>
          <p:spPr>
            <a:xfrm>
              <a:off x="2482011" y="8182432"/>
              <a:ext cx="2816860" cy="1404620"/>
            </a:xfrm>
            <a:custGeom>
              <a:avLst/>
              <a:gdLst/>
              <a:ahLst/>
              <a:cxnLst/>
              <a:rect l="l" t="t" r="r" b="b"/>
              <a:pathLst>
                <a:path w="2816860" h="1404620">
                  <a:moveTo>
                    <a:pt x="0" y="1403997"/>
                  </a:moveTo>
                  <a:lnTo>
                    <a:pt x="2816821" y="1403997"/>
                  </a:lnTo>
                  <a:lnTo>
                    <a:pt x="2816821" y="0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ED312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720223" y="8967444"/>
              <a:ext cx="824102" cy="113461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3796779" y="4192638"/>
            <a:ext cx="7213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 b="1">
                <a:solidFill>
                  <a:srgbClr val="221F1F"/>
                </a:solidFill>
                <a:latin typeface="Tahoma"/>
                <a:cs typeface="Tahoma"/>
              </a:rPr>
              <a:t>Gain</a:t>
            </a:r>
            <a:r>
              <a:rPr dirty="0" sz="1200" spc="-6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200" spc="-85" b="1">
                <a:solidFill>
                  <a:srgbClr val="221F1F"/>
                </a:solidFill>
                <a:latin typeface="Tahoma"/>
                <a:cs typeface="Tahoma"/>
              </a:rPr>
              <a:t>Skills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134098" y="6439065"/>
            <a:ext cx="4239260" cy="1560195"/>
            <a:chOff x="1134098" y="6439065"/>
            <a:chExt cx="4239260" cy="1560195"/>
          </a:xfrm>
        </p:grpSpPr>
        <p:pic>
          <p:nvPicPr>
            <p:cNvPr id="43" name="object 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740061" y="7375525"/>
              <a:ext cx="843152" cy="140055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3761194" y="6439064"/>
              <a:ext cx="1611630" cy="1560195"/>
            </a:xfrm>
            <a:custGeom>
              <a:avLst/>
              <a:gdLst/>
              <a:ahLst/>
              <a:cxnLst/>
              <a:rect l="l" t="t" r="r" b="b"/>
              <a:pathLst>
                <a:path w="1611629" h="1560195">
                  <a:moveTo>
                    <a:pt x="108610" y="1477238"/>
                  </a:moveTo>
                  <a:lnTo>
                    <a:pt x="68567" y="1477238"/>
                  </a:lnTo>
                  <a:lnTo>
                    <a:pt x="68567" y="1523733"/>
                  </a:lnTo>
                  <a:lnTo>
                    <a:pt x="108610" y="1523733"/>
                  </a:lnTo>
                  <a:lnTo>
                    <a:pt x="108610" y="1477238"/>
                  </a:lnTo>
                  <a:close/>
                </a:path>
                <a:path w="1611629" h="1560195">
                  <a:moveTo>
                    <a:pt x="177825" y="1477238"/>
                  </a:moveTo>
                  <a:lnTo>
                    <a:pt x="137795" y="1477238"/>
                  </a:lnTo>
                  <a:lnTo>
                    <a:pt x="137795" y="1523733"/>
                  </a:lnTo>
                  <a:lnTo>
                    <a:pt x="177825" y="1523733"/>
                  </a:lnTo>
                  <a:lnTo>
                    <a:pt x="177825" y="1477238"/>
                  </a:lnTo>
                  <a:close/>
                </a:path>
                <a:path w="1611629" h="1560195">
                  <a:moveTo>
                    <a:pt x="247053" y="1477238"/>
                  </a:moveTo>
                  <a:lnTo>
                    <a:pt x="207022" y="1477238"/>
                  </a:lnTo>
                  <a:lnTo>
                    <a:pt x="207022" y="1523733"/>
                  </a:lnTo>
                  <a:lnTo>
                    <a:pt x="247053" y="1523733"/>
                  </a:lnTo>
                  <a:lnTo>
                    <a:pt x="247053" y="1477238"/>
                  </a:lnTo>
                  <a:close/>
                </a:path>
                <a:path w="1611629" h="1560195">
                  <a:moveTo>
                    <a:pt x="316280" y="1477238"/>
                  </a:moveTo>
                  <a:lnTo>
                    <a:pt x="276250" y="1477238"/>
                  </a:lnTo>
                  <a:lnTo>
                    <a:pt x="276250" y="1523733"/>
                  </a:lnTo>
                  <a:lnTo>
                    <a:pt x="316280" y="1523733"/>
                  </a:lnTo>
                  <a:lnTo>
                    <a:pt x="316280" y="1477238"/>
                  </a:lnTo>
                  <a:close/>
                </a:path>
                <a:path w="1611629" h="1560195">
                  <a:moveTo>
                    <a:pt x="385495" y="1477238"/>
                  </a:moveTo>
                  <a:lnTo>
                    <a:pt x="345452" y="1477238"/>
                  </a:lnTo>
                  <a:lnTo>
                    <a:pt x="345452" y="1523733"/>
                  </a:lnTo>
                  <a:lnTo>
                    <a:pt x="385495" y="1523733"/>
                  </a:lnTo>
                  <a:lnTo>
                    <a:pt x="385495" y="1477238"/>
                  </a:lnTo>
                  <a:close/>
                </a:path>
                <a:path w="1611629" h="1560195">
                  <a:moveTo>
                    <a:pt x="454723" y="1477238"/>
                  </a:moveTo>
                  <a:lnTo>
                    <a:pt x="414693" y="1477238"/>
                  </a:lnTo>
                  <a:lnTo>
                    <a:pt x="414693" y="1523733"/>
                  </a:lnTo>
                  <a:lnTo>
                    <a:pt x="454723" y="1523733"/>
                  </a:lnTo>
                  <a:lnTo>
                    <a:pt x="454723" y="1477238"/>
                  </a:lnTo>
                  <a:close/>
                </a:path>
                <a:path w="1611629" h="1560195">
                  <a:moveTo>
                    <a:pt x="523951" y="1477238"/>
                  </a:moveTo>
                  <a:lnTo>
                    <a:pt x="483920" y="1477238"/>
                  </a:lnTo>
                  <a:lnTo>
                    <a:pt x="483920" y="1523733"/>
                  </a:lnTo>
                  <a:lnTo>
                    <a:pt x="523951" y="1523733"/>
                  </a:lnTo>
                  <a:lnTo>
                    <a:pt x="523951" y="1477238"/>
                  </a:lnTo>
                  <a:close/>
                </a:path>
                <a:path w="1611629" h="1560195">
                  <a:moveTo>
                    <a:pt x="593166" y="1477238"/>
                  </a:moveTo>
                  <a:lnTo>
                    <a:pt x="553135" y="1477238"/>
                  </a:lnTo>
                  <a:lnTo>
                    <a:pt x="553135" y="1523733"/>
                  </a:lnTo>
                  <a:lnTo>
                    <a:pt x="593166" y="1523733"/>
                  </a:lnTo>
                  <a:lnTo>
                    <a:pt x="593166" y="1477238"/>
                  </a:lnTo>
                  <a:close/>
                </a:path>
                <a:path w="1611629" h="1560195">
                  <a:moveTo>
                    <a:pt x="662393" y="1477238"/>
                  </a:moveTo>
                  <a:lnTo>
                    <a:pt x="622363" y="1477238"/>
                  </a:lnTo>
                  <a:lnTo>
                    <a:pt x="622363" y="1523733"/>
                  </a:lnTo>
                  <a:lnTo>
                    <a:pt x="662393" y="1523733"/>
                  </a:lnTo>
                  <a:lnTo>
                    <a:pt x="662393" y="1477238"/>
                  </a:lnTo>
                  <a:close/>
                </a:path>
                <a:path w="1611629" h="1560195">
                  <a:moveTo>
                    <a:pt x="731621" y="1477238"/>
                  </a:moveTo>
                  <a:lnTo>
                    <a:pt x="691591" y="1477238"/>
                  </a:lnTo>
                  <a:lnTo>
                    <a:pt x="691591" y="1523733"/>
                  </a:lnTo>
                  <a:lnTo>
                    <a:pt x="731621" y="1523733"/>
                  </a:lnTo>
                  <a:lnTo>
                    <a:pt x="731621" y="1477238"/>
                  </a:lnTo>
                  <a:close/>
                </a:path>
                <a:path w="1611629" h="1560195">
                  <a:moveTo>
                    <a:pt x="800163" y="1476082"/>
                  </a:moveTo>
                  <a:lnTo>
                    <a:pt x="790524" y="1476082"/>
                  </a:lnTo>
                  <a:lnTo>
                    <a:pt x="790524" y="1549742"/>
                  </a:lnTo>
                  <a:lnTo>
                    <a:pt x="9639" y="1549742"/>
                  </a:lnTo>
                  <a:lnTo>
                    <a:pt x="9639" y="1476082"/>
                  </a:lnTo>
                  <a:lnTo>
                    <a:pt x="0" y="1476082"/>
                  </a:lnTo>
                  <a:lnTo>
                    <a:pt x="0" y="1549742"/>
                  </a:lnTo>
                  <a:lnTo>
                    <a:pt x="0" y="1559902"/>
                  </a:lnTo>
                  <a:lnTo>
                    <a:pt x="800163" y="1559902"/>
                  </a:lnTo>
                  <a:lnTo>
                    <a:pt x="800163" y="1549742"/>
                  </a:lnTo>
                  <a:lnTo>
                    <a:pt x="800163" y="1476082"/>
                  </a:lnTo>
                  <a:close/>
                </a:path>
                <a:path w="1611629" h="1560195">
                  <a:moveTo>
                    <a:pt x="1610499" y="1354188"/>
                  </a:moveTo>
                  <a:lnTo>
                    <a:pt x="1535912" y="1428775"/>
                  </a:lnTo>
                  <a:lnTo>
                    <a:pt x="1535912" y="1476006"/>
                  </a:lnTo>
                  <a:lnTo>
                    <a:pt x="1610499" y="1401419"/>
                  </a:lnTo>
                  <a:lnTo>
                    <a:pt x="1610499" y="1354188"/>
                  </a:lnTo>
                  <a:close/>
                </a:path>
                <a:path w="1611629" h="1560195">
                  <a:moveTo>
                    <a:pt x="1610499" y="1277518"/>
                  </a:moveTo>
                  <a:lnTo>
                    <a:pt x="1535912" y="1352105"/>
                  </a:lnTo>
                  <a:lnTo>
                    <a:pt x="1535912" y="1399336"/>
                  </a:lnTo>
                  <a:lnTo>
                    <a:pt x="1610499" y="1324749"/>
                  </a:lnTo>
                  <a:lnTo>
                    <a:pt x="1610499" y="1277518"/>
                  </a:lnTo>
                  <a:close/>
                </a:path>
                <a:path w="1611629" h="1560195">
                  <a:moveTo>
                    <a:pt x="1610499" y="1200861"/>
                  </a:moveTo>
                  <a:lnTo>
                    <a:pt x="1535912" y="1275448"/>
                  </a:lnTo>
                  <a:lnTo>
                    <a:pt x="1535912" y="1322679"/>
                  </a:lnTo>
                  <a:lnTo>
                    <a:pt x="1610499" y="1248092"/>
                  </a:lnTo>
                  <a:lnTo>
                    <a:pt x="1610499" y="1200861"/>
                  </a:lnTo>
                  <a:close/>
                </a:path>
                <a:path w="1611629" h="1560195">
                  <a:moveTo>
                    <a:pt x="1610499" y="1124204"/>
                  </a:moveTo>
                  <a:lnTo>
                    <a:pt x="1535912" y="1198791"/>
                  </a:lnTo>
                  <a:lnTo>
                    <a:pt x="1535912" y="1246022"/>
                  </a:lnTo>
                  <a:lnTo>
                    <a:pt x="1610499" y="1171435"/>
                  </a:lnTo>
                  <a:lnTo>
                    <a:pt x="1610499" y="1124204"/>
                  </a:lnTo>
                  <a:close/>
                </a:path>
                <a:path w="1611629" h="1560195">
                  <a:moveTo>
                    <a:pt x="1610499" y="1047534"/>
                  </a:moveTo>
                  <a:lnTo>
                    <a:pt x="1535912" y="1122121"/>
                  </a:lnTo>
                  <a:lnTo>
                    <a:pt x="1535912" y="1169352"/>
                  </a:lnTo>
                  <a:lnTo>
                    <a:pt x="1610499" y="1094765"/>
                  </a:lnTo>
                  <a:lnTo>
                    <a:pt x="1610499" y="1047534"/>
                  </a:lnTo>
                  <a:close/>
                </a:path>
                <a:path w="1611629" h="1560195">
                  <a:moveTo>
                    <a:pt x="1610499" y="970876"/>
                  </a:moveTo>
                  <a:lnTo>
                    <a:pt x="1535912" y="1045464"/>
                  </a:lnTo>
                  <a:lnTo>
                    <a:pt x="1535912" y="1092695"/>
                  </a:lnTo>
                  <a:lnTo>
                    <a:pt x="1610499" y="1018108"/>
                  </a:lnTo>
                  <a:lnTo>
                    <a:pt x="1610499" y="970876"/>
                  </a:lnTo>
                  <a:close/>
                </a:path>
                <a:path w="1611629" h="1560195">
                  <a:moveTo>
                    <a:pt x="1610499" y="894207"/>
                  </a:moveTo>
                  <a:lnTo>
                    <a:pt x="1535912" y="968794"/>
                  </a:lnTo>
                  <a:lnTo>
                    <a:pt x="1535912" y="1016025"/>
                  </a:lnTo>
                  <a:lnTo>
                    <a:pt x="1610499" y="941438"/>
                  </a:lnTo>
                  <a:lnTo>
                    <a:pt x="1610499" y="894207"/>
                  </a:lnTo>
                  <a:close/>
                </a:path>
                <a:path w="1611629" h="1560195">
                  <a:moveTo>
                    <a:pt x="1610499" y="817549"/>
                  </a:moveTo>
                  <a:lnTo>
                    <a:pt x="1535912" y="892136"/>
                  </a:lnTo>
                  <a:lnTo>
                    <a:pt x="1535912" y="939368"/>
                  </a:lnTo>
                  <a:lnTo>
                    <a:pt x="1610499" y="864781"/>
                  </a:lnTo>
                  <a:lnTo>
                    <a:pt x="1610499" y="817549"/>
                  </a:lnTo>
                  <a:close/>
                </a:path>
                <a:path w="1611629" h="1560195">
                  <a:moveTo>
                    <a:pt x="1611630" y="0"/>
                  </a:moveTo>
                  <a:lnTo>
                    <a:pt x="1111605" y="0"/>
                  </a:lnTo>
                  <a:lnTo>
                    <a:pt x="1043990" y="67614"/>
                  </a:lnTo>
                  <a:lnTo>
                    <a:pt x="1537881" y="67614"/>
                  </a:lnTo>
                  <a:lnTo>
                    <a:pt x="1537881" y="852385"/>
                  </a:lnTo>
                  <a:lnTo>
                    <a:pt x="1611630" y="778649"/>
                  </a:lnTo>
                  <a:lnTo>
                    <a:pt x="1611630" y="0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3881107" y="6735749"/>
              <a:ext cx="560705" cy="462280"/>
            </a:xfrm>
            <a:custGeom>
              <a:avLst/>
              <a:gdLst/>
              <a:ahLst/>
              <a:cxnLst/>
              <a:rect l="l" t="t" r="r" b="b"/>
              <a:pathLst>
                <a:path w="560704" h="462279">
                  <a:moveTo>
                    <a:pt x="325818" y="105054"/>
                  </a:moveTo>
                  <a:lnTo>
                    <a:pt x="181990" y="326898"/>
                  </a:lnTo>
                  <a:lnTo>
                    <a:pt x="138823" y="264515"/>
                  </a:lnTo>
                  <a:lnTo>
                    <a:pt x="2311" y="454583"/>
                  </a:lnTo>
                  <a:lnTo>
                    <a:pt x="0" y="457796"/>
                  </a:lnTo>
                  <a:lnTo>
                    <a:pt x="2298" y="462267"/>
                  </a:lnTo>
                  <a:lnTo>
                    <a:pt x="6261" y="462267"/>
                  </a:lnTo>
                  <a:lnTo>
                    <a:pt x="554100" y="462267"/>
                  </a:lnTo>
                  <a:lnTo>
                    <a:pt x="557974" y="462267"/>
                  </a:lnTo>
                  <a:lnTo>
                    <a:pt x="560298" y="457962"/>
                  </a:lnTo>
                  <a:lnTo>
                    <a:pt x="558152" y="454723"/>
                  </a:lnTo>
                  <a:lnTo>
                    <a:pt x="325818" y="105054"/>
                  </a:lnTo>
                  <a:close/>
                </a:path>
                <a:path w="560704" h="462279">
                  <a:moveTo>
                    <a:pt x="325551" y="100215"/>
                  </a:moveTo>
                  <a:lnTo>
                    <a:pt x="325551" y="622"/>
                  </a:lnTo>
                </a:path>
                <a:path w="560704" h="462279">
                  <a:moveTo>
                    <a:pt x="326123" y="0"/>
                  </a:moveTo>
                  <a:lnTo>
                    <a:pt x="417499" y="0"/>
                  </a:lnTo>
                  <a:lnTo>
                    <a:pt x="384238" y="33274"/>
                  </a:lnTo>
                  <a:lnTo>
                    <a:pt x="417499" y="66090"/>
                  </a:lnTo>
                  <a:lnTo>
                    <a:pt x="326123" y="66090"/>
                  </a:lnTo>
                </a:path>
                <a:path w="560704" h="462279">
                  <a:moveTo>
                    <a:pt x="238759" y="240588"/>
                  </a:moveTo>
                  <a:lnTo>
                    <a:pt x="251805" y="243833"/>
                  </a:lnTo>
                  <a:lnTo>
                    <a:pt x="260730" y="250971"/>
                  </a:lnTo>
                  <a:lnTo>
                    <a:pt x="269656" y="258108"/>
                  </a:lnTo>
                  <a:lnTo>
                    <a:pt x="282701" y="261353"/>
                  </a:lnTo>
                  <a:lnTo>
                    <a:pt x="295747" y="258108"/>
                  </a:lnTo>
                  <a:lnTo>
                    <a:pt x="304672" y="250971"/>
                  </a:lnTo>
                  <a:lnTo>
                    <a:pt x="313598" y="243833"/>
                  </a:lnTo>
                  <a:lnTo>
                    <a:pt x="326643" y="240588"/>
                  </a:lnTo>
                  <a:lnTo>
                    <a:pt x="339696" y="243833"/>
                  </a:lnTo>
                  <a:lnTo>
                    <a:pt x="348626" y="250971"/>
                  </a:lnTo>
                  <a:lnTo>
                    <a:pt x="357553" y="258108"/>
                  </a:lnTo>
                  <a:lnTo>
                    <a:pt x="370598" y="261353"/>
                  </a:lnTo>
                  <a:lnTo>
                    <a:pt x="383643" y="258108"/>
                  </a:lnTo>
                  <a:lnTo>
                    <a:pt x="392569" y="250971"/>
                  </a:lnTo>
                  <a:lnTo>
                    <a:pt x="401495" y="243833"/>
                  </a:lnTo>
                  <a:lnTo>
                    <a:pt x="414540" y="240588"/>
                  </a:lnTo>
                </a:path>
                <a:path w="560704" h="462279">
                  <a:moveTo>
                    <a:pt x="192201" y="311213"/>
                  </a:moveTo>
                  <a:lnTo>
                    <a:pt x="149326" y="377151"/>
                  </a:lnTo>
                </a:path>
                <a:path w="560704" h="462279">
                  <a:moveTo>
                    <a:pt x="476757" y="405955"/>
                  </a:moveTo>
                  <a:lnTo>
                    <a:pt x="409943" y="307390"/>
                  </a:lnTo>
                </a:path>
                <a:path w="560704" h="462279">
                  <a:moveTo>
                    <a:pt x="126415" y="347230"/>
                  </a:moveTo>
                  <a:lnTo>
                    <a:pt x="82168" y="413080"/>
                  </a:lnTo>
                </a:path>
              </a:pathLst>
            </a:custGeom>
            <a:ln w="19024">
              <a:solidFill>
                <a:srgbClr val="00010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34098" y="6474460"/>
              <a:ext cx="1891817" cy="1466164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3596944" y="7561618"/>
            <a:ext cx="11283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 b="1">
                <a:solidFill>
                  <a:srgbClr val="221F1F"/>
                </a:solidFill>
                <a:latin typeface="Tahoma"/>
                <a:cs typeface="Tahoma"/>
              </a:rPr>
              <a:t>Gain</a:t>
            </a:r>
            <a:r>
              <a:rPr dirty="0" sz="1200" spc="-6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200" spc="-75" b="1">
                <a:solidFill>
                  <a:srgbClr val="221F1F"/>
                </a:solidFill>
                <a:latin typeface="Tahoma"/>
                <a:cs typeface="Tahoma"/>
              </a:rPr>
              <a:t>Experience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537786" y="8959088"/>
            <a:ext cx="83820" cy="78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>
                <a:solidFill>
                  <a:srgbClr val="221F1F"/>
                </a:solidFill>
                <a:latin typeface="Trebuchet MS"/>
                <a:cs typeface="Trebuchet MS"/>
              </a:rPr>
              <a:t>TM</a:t>
            </a:r>
            <a:endParaRPr sz="35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701338" y="9144533"/>
            <a:ext cx="9201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 b="1">
                <a:solidFill>
                  <a:srgbClr val="221F1F"/>
                </a:solidFill>
                <a:latin typeface="Tahoma"/>
                <a:cs typeface="Tahoma"/>
              </a:rPr>
              <a:t>Gain</a:t>
            </a:r>
            <a:r>
              <a:rPr dirty="0" sz="1200" spc="-6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200" spc="-90" b="1">
                <a:solidFill>
                  <a:srgbClr val="221F1F"/>
                </a:solidFill>
                <a:latin typeface="Tahoma"/>
                <a:cs typeface="Tahoma"/>
              </a:rPr>
              <a:t>Res</a:t>
            </a:r>
            <a:r>
              <a:rPr dirty="0" sz="1200" spc="-65" b="1">
                <a:solidFill>
                  <a:srgbClr val="221F1F"/>
                </a:solidFill>
                <a:latin typeface="Tahoma"/>
                <a:cs typeface="Tahoma"/>
              </a:rPr>
              <a:t>pect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134098" y="3083687"/>
            <a:ext cx="4239260" cy="1560195"/>
            <a:chOff x="1134098" y="3083687"/>
            <a:chExt cx="4239260" cy="1560195"/>
          </a:xfrm>
        </p:grpSpPr>
        <p:sp>
          <p:nvSpPr>
            <p:cNvPr id="51" name="object 51"/>
            <p:cNvSpPr/>
            <p:nvPr/>
          </p:nvSpPr>
          <p:spPr>
            <a:xfrm>
              <a:off x="3761194" y="3083686"/>
              <a:ext cx="1611630" cy="1560195"/>
            </a:xfrm>
            <a:custGeom>
              <a:avLst/>
              <a:gdLst/>
              <a:ahLst/>
              <a:cxnLst/>
              <a:rect l="l" t="t" r="r" b="b"/>
              <a:pathLst>
                <a:path w="1611629" h="1560195">
                  <a:moveTo>
                    <a:pt x="108610" y="1477238"/>
                  </a:moveTo>
                  <a:lnTo>
                    <a:pt x="68567" y="1477238"/>
                  </a:lnTo>
                  <a:lnTo>
                    <a:pt x="68567" y="1523733"/>
                  </a:lnTo>
                  <a:lnTo>
                    <a:pt x="108610" y="1523733"/>
                  </a:lnTo>
                  <a:lnTo>
                    <a:pt x="108610" y="1477238"/>
                  </a:lnTo>
                  <a:close/>
                </a:path>
                <a:path w="1611629" h="1560195">
                  <a:moveTo>
                    <a:pt x="177825" y="1477238"/>
                  </a:moveTo>
                  <a:lnTo>
                    <a:pt x="137795" y="1477238"/>
                  </a:lnTo>
                  <a:lnTo>
                    <a:pt x="137795" y="1523733"/>
                  </a:lnTo>
                  <a:lnTo>
                    <a:pt x="177825" y="1523733"/>
                  </a:lnTo>
                  <a:lnTo>
                    <a:pt x="177825" y="1477238"/>
                  </a:lnTo>
                  <a:close/>
                </a:path>
                <a:path w="1611629" h="1560195">
                  <a:moveTo>
                    <a:pt x="247053" y="1477238"/>
                  </a:moveTo>
                  <a:lnTo>
                    <a:pt x="207022" y="1477238"/>
                  </a:lnTo>
                  <a:lnTo>
                    <a:pt x="207022" y="1523733"/>
                  </a:lnTo>
                  <a:lnTo>
                    <a:pt x="247053" y="1523733"/>
                  </a:lnTo>
                  <a:lnTo>
                    <a:pt x="247053" y="1477238"/>
                  </a:lnTo>
                  <a:close/>
                </a:path>
                <a:path w="1611629" h="1560195">
                  <a:moveTo>
                    <a:pt x="316280" y="1477238"/>
                  </a:moveTo>
                  <a:lnTo>
                    <a:pt x="276250" y="1477238"/>
                  </a:lnTo>
                  <a:lnTo>
                    <a:pt x="276250" y="1523733"/>
                  </a:lnTo>
                  <a:lnTo>
                    <a:pt x="316280" y="1523733"/>
                  </a:lnTo>
                  <a:lnTo>
                    <a:pt x="316280" y="1477238"/>
                  </a:lnTo>
                  <a:close/>
                </a:path>
                <a:path w="1611629" h="1560195">
                  <a:moveTo>
                    <a:pt x="385495" y="1477238"/>
                  </a:moveTo>
                  <a:lnTo>
                    <a:pt x="345452" y="1477238"/>
                  </a:lnTo>
                  <a:lnTo>
                    <a:pt x="345452" y="1523733"/>
                  </a:lnTo>
                  <a:lnTo>
                    <a:pt x="385495" y="1523733"/>
                  </a:lnTo>
                  <a:lnTo>
                    <a:pt x="385495" y="1477238"/>
                  </a:lnTo>
                  <a:close/>
                </a:path>
                <a:path w="1611629" h="1560195">
                  <a:moveTo>
                    <a:pt x="454723" y="1477238"/>
                  </a:moveTo>
                  <a:lnTo>
                    <a:pt x="414693" y="1477238"/>
                  </a:lnTo>
                  <a:lnTo>
                    <a:pt x="414693" y="1523733"/>
                  </a:lnTo>
                  <a:lnTo>
                    <a:pt x="454723" y="1523733"/>
                  </a:lnTo>
                  <a:lnTo>
                    <a:pt x="454723" y="1477238"/>
                  </a:lnTo>
                  <a:close/>
                </a:path>
                <a:path w="1611629" h="1560195">
                  <a:moveTo>
                    <a:pt x="523951" y="1477238"/>
                  </a:moveTo>
                  <a:lnTo>
                    <a:pt x="483920" y="1477238"/>
                  </a:lnTo>
                  <a:lnTo>
                    <a:pt x="483920" y="1523733"/>
                  </a:lnTo>
                  <a:lnTo>
                    <a:pt x="523951" y="1523733"/>
                  </a:lnTo>
                  <a:lnTo>
                    <a:pt x="523951" y="1477238"/>
                  </a:lnTo>
                  <a:close/>
                </a:path>
                <a:path w="1611629" h="1560195">
                  <a:moveTo>
                    <a:pt x="593166" y="1477238"/>
                  </a:moveTo>
                  <a:lnTo>
                    <a:pt x="553135" y="1477238"/>
                  </a:lnTo>
                  <a:lnTo>
                    <a:pt x="553135" y="1523733"/>
                  </a:lnTo>
                  <a:lnTo>
                    <a:pt x="593166" y="1523733"/>
                  </a:lnTo>
                  <a:lnTo>
                    <a:pt x="593166" y="1477238"/>
                  </a:lnTo>
                  <a:close/>
                </a:path>
                <a:path w="1611629" h="1560195">
                  <a:moveTo>
                    <a:pt x="662393" y="1477238"/>
                  </a:moveTo>
                  <a:lnTo>
                    <a:pt x="622363" y="1477238"/>
                  </a:lnTo>
                  <a:lnTo>
                    <a:pt x="622363" y="1523733"/>
                  </a:lnTo>
                  <a:lnTo>
                    <a:pt x="662393" y="1523733"/>
                  </a:lnTo>
                  <a:lnTo>
                    <a:pt x="662393" y="1477238"/>
                  </a:lnTo>
                  <a:close/>
                </a:path>
                <a:path w="1611629" h="1560195">
                  <a:moveTo>
                    <a:pt x="731621" y="1477238"/>
                  </a:moveTo>
                  <a:lnTo>
                    <a:pt x="691591" y="1477238"/>
                  </a:lnTo>
                  <a:lnTo>
                    <a:pt x="691591" y="1523733"/>
                  </a:lnTo>
                  <a:lnTo>
                    <a:pt x="731621" y="1523733"/>
                  </a:lnTo>
                  <a:lnTo>
                    <a:pt x="731621" y="1477238"/>
                  </a:lnTo>
                  <a:close/>
                </a:path>
                <a:path w="1611629" h="1560195">
                  <a:moveTo>
                    <a:pt x="800163" y="1476070"/>
                  </a:moveTo>
                  <a:lnTo>
                    <a:pt x="790524" y="1476070"/>
                  </a:lnTo>
                  <a:lnTo>
                    <a:pt x="790524" y="1549730"/>
                  </a:lnTo>
                  <a:lnTo>
                    <a:pt x="9639" y="1549730"/>
                  </a:lnTo>
                  <a:lnTo>
                    <a:pt x="9639" y="1476070"/>
                  </a:lnTo>
                  <a:lnTo>
                    <a:pt x="0" y="1476070"/>
                  </a:lnTo>
                  <a:lnTo>
                    <a:pt x="0" y="1549730"/>
                  </a:lnTo>
                  <a:lnTo>
                    <a:pt x="0" y="1559890"/>
                  </a:lnTo>
                  <a:lnTo>
                    <a:pt x="800163" y="1559890"/>
                  </a:lnTo>
                  <a:lnTo>
                    <a:pt x="800163" y="1549730"/>
                  </a:lnTo>
                  <a:lnTo>
                    <a:pt x="800163" y="1476070"/>
                  </a:lnTo>
                  <a:close/>
                </a:path>
                <a:path w="1611629" h="1560195">
                  <a:moveTo>
                    <a:pt x="1610499" y="1354175"/>
                  </a:moveTo>
                  <a:lnTo>
                    <a:pt x="1535912" y="1428762"/>
                  </a:lnTo>
                  <a:lnTo>
                    <a:pt x="1535912" y="1475994"/>
                  </a:lnTo>
                  <a:lnTo>
                    <a:pt x="1610499" y="1401406"/>
                  </a:lnTo>
                  <a:lnTo>
                    <a:pt x="1610499" y="1354175"/>
                  </a:lnTo>
                  <a:close/>
                </a:path>
                <a:path w="1611629" h="1560195">
                  <a:moveTo>
                    <a:pt x="1610499" y="1277505"/>
                  </a:moveTo>
                  <a:lnTo>
                    <a:pt x="1535912" y="1352092"/>
                  </a:lnTo>
                  <a:lnTo>
                    <a:pt x="1535912" y="1399324"/>
                  </a:lnTo>
                  <a:lnTo>
                    <a:pt x="1610499" y="1324737"/>
                  </a:lnTo>
                  <a:lnTo>
                    <a:pt x="1610499" y="1277505"/>
                  </a:lnTo>
                  <a:close/>
                </a:path>
                <a:path w="1611629" h="1560195">
                  <a:moveTo>
                    <a:pt x="1610499" y="1200848"/>
                  </a:moveTo>
                  <a:lnTo>
                    <a:pt x="1535912" y="1275435"/>
                  </a:lnTo>
                  <a:lnTo>
                    <a:pt x="1535912" y="1322666"/>
                  </a:lnTo>
                  <a:lnTo>
                    <a:pt x="1610499" y="1248079"/>
                  </a:lnTo>
                  <a:lnTo>
                    <a:pt x="1610499" y="1200848"/>
                  </a:lnTo>
                  <a:close/>
                </a:path>
                <a:path w="1611629" h="1560195">
                  <a:moveTo>
                    <a:pt x="1610499" y="1124178"/>
                  </a:moveTo>
                  <a:lnTo>
                    <a:pt x="1535912" y="1198765"/>
                  </a:lnTo>
                  <a:lnTo>
                    <a:pt x="1535912" y="1245997"/>
                  </a:lnTo>
                  <a:lnTo>
                    <a:pt x="1610499" y="1171409"/>
                  </a:lnTo>
                  <a:lnTo>
                    <a:pt x="1610499" y="1124178"/>
                  </a:lnTo>
                  <a:close/>
                </a:path>
                <a:path w="1611629" h="1560195">
                  <a:moveTo>
                    <a:pt x="1610499" y="1047534"/>
                  </a:moveTo>
                  <a:lnTo>
                    <a:pt x="1535912" y="1122121"/>
                  </a:lnTo>
                  <a:lnTo>
                    <a:pt x="1535912" y="1169352"/>
                  </a:lnTo>
                  <a:lnTo>
                    <a:pt x="1610499" y="1094765"/>
                  </a:lnTo>
                  <a:lnTo>
                    <a:pt x="1610499" y="1047534"/>
                  </a:lnTo>
                  <a:close/>
                </a:path>
                <a:path w="1611629" h="1560195">
                  <a:moveTo>
                    <a:pt x="1610499" y="970864"/>
                  </a:moveTo>
                  <a:lnTo>
                    <a:pt x="1535912" y="1045451"/>
                  </a:lnTo>
                  <a:lnTo>
                    <a:pt x="1535912" y="1092682"/>
                  </a:lnTo>
                  <a:lnTo>
                    <a:pt x="1610499" y="1018095"/>
                  </a:lnTo>
                  <a:lnTo>
                    <a:pt x="1610499" y="970864"/>
                  </a:lnTo>
                  <a:close/>
                </a:path>
                <a:path w="1611629" h="1560195">
                  <a:moveTo>
                    <a:pt x="1610499" y="894194"/>
                  </a:moveTo>
                  <a:lnTo>
                    <a:pt x="1535912" y="968781"/>
                  </a:lnTo>
                  <a:lnTo>
                    <a:pt x="1535912" y="1016012"/>
                  </a:lnTo>
                  <a:lnTo>
                    <a:pt x="1610499" y="941425"/>
                  </a:lnTo>
                  <a:lnTo>
                    <a:pt x="1610499" y="894194"/>
                  </a:lnTo>
                  <a:close/>
                </a:path>
                <a:path w="1611629" h="1560195">
                  <a:moveTo>
                    <a:pt x="1610499" y="817537"/>
                  </a:moveTo>
                  <a:lnTo>
                    <a:pt x="1535912" y="892124"/>
                  </a:lnTo>
                  <a:lnTo>
                    <a:pt x="1535912" y="939355"/>
                  </a:lnTo>
                  <a:lnTo>
                    <a:pt x="1610499" y="864768"/>
                  </a:lnTo>
                  <a:lnTo>
                    <a:pt x="1610499" y="817537"/>
                  </a:lnTo>
                  <a:close/>
                </a:path>
                <a:path w="1611629" h="1560195">
                  <a:moveTo>
                    <a:pt x="1611630" y="0"/>
                  </a:moveTo>
                  <a:lnTo>
                    <a:pt x="1111605" y="0"/>
                  </a:lnTo>
                  <a:lnTo>
                    <a:pt x="1043990" y="67614"/>
                  </a:lnTo>
                  <a:lnTo>
                    <a:pt x="1537881" y="67614"/>
                  </a:lnTo>
                  <a:lnTo>
                    <a:pt x="1537881" y="852385"/>
                  </a:lnTo>
                  <a:lnTo>
                    <a:pt x="1611630" y="778649"/>
                  </a:lnTo>
                  <a:lnTo>
                    <a:pt x="1611630" y="0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3876420" y="3354491"/>
              <a:ext cx="570230" cy="497840"/>
            </a:xfrm>
            <a:custGeom>
              <a:avLst/>
              <a:gdLst/>
              <a:ahLst/>
              <a:cxnLst/>
              <a:rect l="l" t="t" r="r" b="b"/>
              <a:pathLst>
                <a:path w="570229" h="497839">
                  <a:moveTo>
                    <a:pt x="288798" y="45413"/>
                  </a:moveTo>
                  <a:lnTo>
                    <a:pt x="186601" y="45413"/>
                  </a:lnTo>
                  <a:lnTo>
                    <a:pt x="181483" y="47153"/>
                  </a:lnTo>
                  <a:lnTo>
                    <a:pt x="100418" y="109573"/>
                  </a:lnTo>
                  <a:lnTo>
                    <a:pt x="72288" y="109573"/>
                  </a:lnTo>
                  <a:lnTo>
                    <a:pt x="64693" y="113891"/>
                  </a:lnTo>
                  <a:lnTo>
                    <a:pt x="58000" y="125042"/>
                  </a:lnTo>
                  <a:lnTo>
                    <a:pt x="56807" y="129423"/>
                  </a:lnTo>
                  <a:lnTo>
                    <a:pt x="56845" y="133792"/>
                  </a:lnTo>
                  <a:lnTo>
                    <a:pt x="0" y="168527"/>
                  </a:lnTo>
                  <a:lnTo>
                    <a:pt x="175844" y="497304"/>
                  </a:lnTo>
                  <a:lnTo>
                    <a:pt x="232923" y="464424"/>
                  </a:lnTo>
                  <a:lnTo>
                    <a:pt x="185140" y="464424"/>
                  </a:lnTo>
                  <a:lnTo>
                    <a:pt x="31521" y="177226"/>
                  </a:lnTo>
                  <a:lnTo>
                    <a:pt x="65506" y="156462"/>
                  </a:lnTo>
                  <a:lnTo>
                    <a:pt x="92088" y="156462"/>
                  </a:lnTo>
                  <a:lnTo>
                    <a:pt x="80538" y="133792"/>
                  </a:lnTo>
                  <a:lnTo>
                    <a:pt x="80657" y="133513"/>
                  </a:lnTo>
                  <a:lnTo>
                    <a:pt x="101409" y="133513"/>
                  </a:lnTo>
                  <a:lnTo>
                    <a:pt x="102412" y="133436"/>
                  </a:lnTo>
                  <a:lnTo>
                    <a:pt x="103390" y="133322"/>
                  </a:lnTo>
                  <a:lnTo>
                    <a:pt x="121285" y="123619"/>
                  </a:lnTo>
                  <a:lnTo>
                    <a:pt x="191770" y="69340"/>
                  </a:lnTo>
                  <a:lnTo>
                    <a:pt x="302005" y="69340"/>
                  </a:lnTo>
                  <a:lnTo>
                    <a:pt x="300863" y="67269"/>
                  </a:lnTo>
                  <a:lnTo>
                    <a:pt x="321888" y="45476"/>
                  </a:lnTo>
                  <a:lnTo>
                    <a:pt x="288836" y="45476"/>
                  </a:lnTo>
                  <a:close/>
                </a:path>
                <a:path w="570229" h="497839">
                  <a:moveTo>
                    <a:pt x="355860" y="360043"/>
                  </a:moveTo>
                  <a:lnTo>
                    <a:pt x="266471" y="360043"/>
                  </a:lnTo>
                  <a:lnTo>
                    <a:pt x="336169" y="372997"/>
                  </a:lnTo>
                  <a:lnTo>
                    <a:pt x="336943" y="374025"/>
                  </a:lnTo>
                  <a:lnTo>
                    <a:pt x="337693" y="375067"/>
                  </a:lnTo>
                  <a:lnTo>
                    <a:pt x="338493" y="376070"/>
                  </a:lnTo>
                  <a:lnTo>
                    <a:pt x="185140" y="464424"/>
                  </a:lnTo>
                  <a:lnTo>
                    <a:pt x="232923" y="464424"/>
                  </a:lnTo>
                  <a:lnTo>
                    <a:pt x="355701" y="393698"/>
                  </a:lnTo>
                  <a:lnTo>
                    <a:pt x="406469" y="393698"/>
                  </a:lnTo>
                  <a:lnTo>
                    <a:pt x="378091" y="380794"/>
                  </a:lnTo>
                  <a:lnTo>
                    <a:pt x="372821" y="377137"/>
                  </a:lnTo>
                  <a:lnTo>
                    <a:pt x="367906" y="372997"/>
                  </a:lnTo>
                  <a:lnTo>
                    <a:pt x="357898" y="362722"/>
                  </a:lnTo>
                  <a:lnTo>
                    <a:pt x="355860" y="360043"/>
                  </a:lnTo>
                  <a:close/>
                </a:path>
                <a:path w="570229" h="497839">
                  <a:moveTo>
                    <a:pt x="92088" y="156462"/>
                  </a:moveTo>
                  <a:lnTo>
                    <a:pt x="65506" y="156462"/>
                  </a:lnTo>
                  <a:lnTo>
                    <a:pt x="205066" y="430413"/>
                  </a:lnTo>
                  <a:lnTo>
                    <a:pt x="241731" y="388325"/>
                  </a:lnTo>
                  <a:lnTo>
                    <a:pt x="210223" y="388325"/>
                  </a:lnTo>
                  <a:lnTo>
                    <a:pt x="92088" y="156462"/>
                  </a:lnTo>
                  <a:close/>
                </a:path>
                <a:path w="570229" h="497839">
                  <a:moveTo>
                    <a:pt x="406469" y="393698"/>
                  </a:moveTo>
                  <a:lnTo>
                    <a:pt x="355701" y="393698"/>
                  </a:lnTo>
                  <a:lnTo>
                    <a:pt x="393805" y="415050"/>
                  </a:lnTo>
                  <a:lnTo>
                    <a:pt x="435922" y="421193"/>
                  </a:lnTo>
                  <a:lnTo>
                    <a:pt x="477661" y="412039"/>
                  </a:lnTo>
                  <a:lnTo>
                    <a:pt x="500282" y="397023"/>
                  </a:lnTo>
                  <a:lnTo>
                    <a:pt x="439508" y="397023"/>
                  </a:lnTo>
                  <a:lnTo>
                    <a:pt x="407690" y="394253"/>
                  </a:lnTo>
                  <a:lnTo>
                    <a:pt x="406469" y="393698"/>
                  </a:lnTo>
                  <a:close/>
                </a:path>
                <a:path w="570229" h="497839">
                  <a:moveTo>
                    <a:pt x="527583" y="240193"/>
                  </a:moveTo>
                  <a:lnTo>
                    <a:pt x="523430" y="241196"/>
                  </a:lnTo>
                  <a:lnTo>
                    <a:pt x="518147" y="246555"/>
                  </a:lnTo>
                  <a:lnTo>
                    <a:pt x="516928" y="249641"/>
                  </a:lnTo>
                  <a:lnTo>
                    <a:pt x="517042" y="254645"/>
                  </a:lnTo>
                  <a:lnTo>
                    <a:pt x="517283" y="255572"/>
                  </a:lnTo>
                  <a:lnTo>
                    <a:pt x="517055" y="255801"/>
                  </a:lnTo>
                  <a:lnTo>
                    <a:pt x="527640" y="299033"/>
                  </a:lnTo>
                  <a:lnTo>
                    <a:pt x="526446" y="315559"/>
                  </a:lnTo>
                  <a:lnTo>
                    <a:pt x="510616" y="355559"/>
                  </a:lnTo>
                  <a:lnTo>
                    <a:pt x="470660" y="389047"/>
                  </a:lnTo>
                  <a:lnTo>
                    <a:pt x="439508" y="397023"/>
                  </a:lnTo>
                  <a:lnTo>
                    <a:pt x="500282" y="397023"/>
                  </a:lnTo>
                  <a:lnTo>
                    <a:pt x="533254" y="364254"/>
                  </a:lnTo>
                  <a:lnTo>
                    <a:pt x="550458" y="314290"/>
                  </a:lnTo>
                  <a:lnTo>
                    <a:pt x="551205" y="296422"/>
                  </a:lnTo>
                  <a:lnTo>
                    <a:pt x="549361" y="278611"/>
                  </a:lnTo>
                  <a:lnTo>
                    <a:pt x="544918" y="261173"/>
                  </a:lnTo>
                  <a:lnTo>
                    <a:pt x="564369" y="241005"/>
                  </a:lnTo>
                  <a:lnTo>
                    <a:pt x="531329" y="241005"/>
                  </a:lnTo>
                  <a:lnTo>
                    <a:pt x="527583" y="240193"/>
                  </a:lnTo>
                  <a:close/>
                </a:path>
                <a:path w="570229" h="497839">
                  <a:moveTo>
                    <a:pt x="262585" y="334985"/>
                  </a:moveTo>
                  <a:lnTo>
                    <a:pt x="254101" y="337957"/>
                  </a:lnTo>
                  <a:lnTo>
                    <a:pt x="210223" y="388325"/>
                  </a:lnTo>
                  <a:lnTo>
                    <a:pt x="241731" y="388325"/>
                  </a:lnTo>
                  <a:lnTo>
                    <a:pt x="266369" y="360043"/>
                  </a:lnTo>
                  <a:lnTo>
                    <a:pt x="355860" y="360043"/>
                  </a:lnTo>
                  <a:lnTo>
                    <a:pt x="353060" y="356360"/>
                  </a:lnTo>
                  <a:lnTo>
                    <a:pt x="349036" y="349451"/>
                  </a:lnTo>
                  <a:lnTo>
                    <a:pt x="347129" y="345844"/>
                  </a:lnTo>
                  <a:lnTo>
                    <a:pt x="320979" y="345844"/>
                  </a:lnTo>
                  <a:lnTo>
                    <a:pt x="262585" y="334985"/>
                  </a:lnTo>
                  <a:close/>
                </a:path>
                <a:path w="570229" h="497839">
                  <a:moveTo>
                    <a:pt x="349021" y="349425"/>
                  </a:moveTo>
                  <a:close/>
                </a:path>
                <a:path w="570229" h="497839">
                  <a:moveTo>
                    <a:pt x="302005" y="69340"/>
                  </a:moveTo>
                  <a:lnTo>
                    <a:pt x="274929" y="69340"/>
                  </a:lnTo>
                  <a:lnTo>
                    <a:pt x="352361" y="209649"/>
                  </a:lnTo>
                  <a:lnTo>
                    <a:pt x="351167" y="210716"/>
                  </a:lnTo>
                  <a:lnTo>
                    <a:pt x="325432" y="244732"/>
                  </a:lnTo>
                  <a:lnTo>
                    <a:pt x="313334" y="283487"/>
                  </a:lnTo>
                  <a:lnTo>
                    <a:pt x="313194" y="284770"/>
                  </a:lnTo>
                  <a:lnTo>
                    <a:pt x="312140" y="292974"/>
                  </a:lnTo>
                  <a:lnTo>
                    <a:pt x="317822" y="336988"/>
                  </a:lnTo>
                  <a:lnTo>
                    <a:pt x="320979" y="345844"/>
                  </a:lnTo>
                  <a:lnTo>
                    <a:pt x="347129" y="345844"/>
                  </a:lnTo>
                  <a:lnTo>
                    <a:pt x="344951" y="341663"/>
                  </a:lnTo>
                  <a:lnTo>
                    <a:pt x="341637" y="333614"/>
                  </a:lnTo>
                  <a:lnTo>
                    <a:pt x="339069" y="325355"/>
                  </a:lnTo>
                  <a:lnTo>
                    <a:pt x="337248" y="316939"/>
                  </a:lnTo>
                  <a:lnTo>
                    <a:pt x="336143" y="310551"/>
                  </a:lnTo>
                  <a:lnTo>
                    <a:pt x="335686" y="304086"/>
                  </a:lnTo>
                  <a:lnTo>
                    <a:pt x="336067" y="289659"/>
                  </a:lnTo>
                  <a:lnTo>
                    <a:pt x="353114" y="244492"/>
                  </a:lnTo>
                  <a:lnTo>
                    <a:pt x="364236" y="231176"/>
                  </a:lnTo>
                  <a:lnTo>
                    <a:pt x="369925" y="225524"/>
                  </a:lnTo>
                  <a:lnTo>
                    <a:pt x="376262" y="220558"/>
                  </a:lnTo>
                  <a:lnTo>
                    <a:pt x="383184" y="216456"/>
                  </a:lnTo>
                  <a:lnTo>
                    <a:pt x="395259" y="210369"/>
                  </a:lnTo>
                  <a:lnTo>
                    <a:pt x="407903" y="206130"/>
                  </a:lnTo>
                  <a:lnTo>
                    <a:pt x="420906" y="203717"/>
                  </a:lnTo>
                  <a:lnTo>
                    <a:pt x="434073" y="203134"/>
                  </a:lnTo>
                  <a:lnTo>
                    <a:pt x="490448" y="203134"/>
                  </a:lnTo>
                  <a:lnTo>
                    <a:pt x="490448" y="197610"/>
                  </a:lnTo>
                  <a:lnTo>
                    <a:pt x="489316" y="195539"/>
                  </a:lnTo>
                  <a:lnTo>
                    <a:pt x="371627" y="195539"/>
                  </a:lnTo>
                  <a:lnTo>
                    <a:pt x="302005" y="69340"/>
                  </a:lnTo>
                  <a:close/>
                </a:path>
                <a:path w="570229" h="497839">
                  <a:moveTo>
                    <a:pt x="464614" y="36320"/>
                  </a:moveTo>
                  <a:lnTo>
                    <a:pt x="437807" y="36320"/>
                  </a:lnTo>
                  <a:lnTo>
                    <a:pt x="540715" y="231277"/>
                  </a:lnTo>
                  <a:lnTo>
                    <a:pt x="531329" y="241005"/>
                  </a:lnTo>
                  <a:lnTo>
                    <a:pt x="564369" y="241005"/>
                  </a:lnTo>
                  <a:lnTo>
                    <a:pt x="569722" y="235456"/>
                  </a:lnTo>
                  <a:lnTo>
                    <a:pt x="464614" y="36320"/>
                  </a:lnTo>
                  <a:close/>
                </a:path>
                <a:path w="570229" h="497839">
                  <a:moveTo>
                    <a:pt x="364299" y="231176"/>
                  </a:moveTo>
                  <a:close/>
                </a:path>
                <a:path w="570229" h="497839">
                  <a:moveTo>
                    <a:pt x="490448" y="203134"/>
                  </a:moveTo>
                  <a:lnTo>
                    <a:pt x="434073" y="203134"/>
                  </a:lnTo>
                  <a:lnTo>
                    <a:pt x="442048" y="203325"/>
                  </a:lnTo>
                  <a:lnTo>
                    <a:pt x="449986" y="204506"/>
                  </a:lnTo>
                  <a:lnTo>
                    <a:pt x="463054" y="208214"/>
                  </a:lnTo>
                  <a:lnTo>
                    <a:pt x="468299" y="210221"/>
                  </a:lnTo>
                  <a:lnTo>
                    <a:pt x="477939" y="214894"/>
                  </a:lnTo>
                  <a:lnTo>
                    <a:pt x="483400" y="214056"/>
                  </a:lnTo>
                  <a:lnTo>
                    <a:pt x="489343" y="208036"/>
                  </a:lnTo>
                  <a:lnTo>
                    <a:pt x="490448" y="205014"/>
                  </a:lnTo>
                  <a:lnTo>
                    <a:pt x="490448" y="203134"/>
                  </a:lnTo>
                  <a:close/>
                </a:path>
                <a:path w="570229" h="497839">
                  <a:moveTo>
                    <a:pt x="423230" y="179487"/>
                  </a:moveTo>
                  <a:lnTo>
                    <a:pt x="405453" y="182122"/>
                  </a:lnTo>
                  <a:lnTo>
                    <a:pt x="388144" y="187471"/>
                  </a:lnTo>
                  <a:lnTo>
                    <a:pt x="371627" y="195539"/>
                  </a:lnTo>
                  <a:lnTo>
                    <a:pt x="489316" y="195539"/>
                  </a:lnTo>
                  <a:lnTo>
                    <a:pt x="449059" y="180185"/>
                  </a:lnTo>
                  <a:lnTo>
                    <a:pt x="423230" y="179487"/>
                  </a:lnTo>
                  <a:close/>
                </a:path>
                <a:path w="570229" h="497839">
                  <a:moveTo>
                    <a:pt x="356424" y="0"/>
                  </a:moveTo>
                  <a:lnTo>
                    <a:pt x="342320" y="1442"/>
                  </a:lnTo>
                  <a:lnTo>
                    <a:pt x="329128" y="6700"/>
                  </a:lnTo>
                  <a:lnTo>
                    <a:pt x="317728" y="15555"/>
                  </a:lnTo>
                  <a:lnTo>
                    <a:pt x="288836" y="45476"/>
                  </a:lnTo>
                  <a:lnTo>
                    <a:pt x="321888" y="45476"/>
                  </a:lnTo>
                  <a:lnTo>
                    <a:pt x="334619" y="32281"/>
                  </a:lnTo>
                  <a:lnTo>
                    <a:pt x="340763" y="27514"/>
                  </a:lnTo>
                  <a:lnTo>
                    <a:pt x="347868" y="24685"/>
                  </a:lnTo>
                  <a:lnTo>
                    <a:pt x="355465" y="23910"/>
                  </a:lnTo>
                  <a:lnTo>
                    <a:pt x="458064" y="23910"/>
                  </a:lnTo>
                  <a:lnTo>
                    <a:pt x="455404" y="18870"/>
                  </a:lnTo>
                  <a:lnTo>
                    <a:pt x="418744" y="18870"/>
                  </a:lnTo>
                  <a:lnTo>
                    <a:pt x="370560" y="2588"/>
                  </a:lnTo>
                  <a:lnTo>
                    <a:pt x="356424" y="0"/>
                  </a:lnTo>
                  <a:close/>
                </a:path>
                <a:path w="570229" h="497839">
                  <a:moveTo>
                    <a:pt x="458064" y="23910"/>
                  </a:moveTo>
                  <a:lnTo>
                    <a:pt x="355465" y="23910"/>
                  </a:lnTo>
                  <a:lnTo>
                    <a:pt x="363080" y="25309"/>
                  </a:lnTo>
                  <a:lnTo>
                    <a:pt x="420154" y="44575"/>
                  </a:lnTo>
                  <a:lnTo>
                    <a:pt x="437807" y="36320"/>
                  </a:lnTo>
                  <a:lnTo>
                    <a:pt x="464614" y="36320"/>
                  </a:lnTo>
                  <a:lnTo>
                    <a:pt x="458064" y="23910"/>
                  </a:lnTo>
                  <a:close/>
                </a:path>
                <a:path w="570229" h="497839">
                  <a:moveTo>
                    <a:pt x="448144" y="5116"/>
                  </a:moveTo>
                  <a:lnTo>
                    <a:pt x="418744" y="18870"/>
                  </a:lnTo>
                  <a:lnTo>
                    <a:pt x="455404" y="18870"/>
                  </a:lnTo>
                  <a:lnTo>
                    <a:pt x="448144" y="5116"/>
                  </a:lnTo>
                  <a:close/>
                </a:path>
              </a:pathLst>
            </a:custGeom>
            <a:solidFill>
              <a:srgbClr val="221F1F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258373" y="3559225"/>
              <a:ext cx="142887" cy="11242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998277" y="3448456"/>
              <a:ext cx="173659" cy="22070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34098" y="3112439"/>
              <a:ext cx="1891817" cy="1466151"/>
            </a:xfrm>
            <a:prstGeom prst="rect">
              <a:avLst/>
            </a:prstGeom>
          </p:spPr>
        </p:pic>
      </p:grpSp>
      <p:pic>
        <p:nvPicPr>
          <p:cNvPr id="56" name="object 5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032103" y="2613088"/>
            <a:ext cx="5487517" cy="188569"/>
          </a:xfrm>
          <a:prstGeom prst="rect">
            <a:avLst/>
          </a:prstGeom>
        </p:spPr>
      </p:pic>
      <p:grpSp>
        <p:nvGrpSpPr>
          <p:cNvPr id="57" name="object 57"/>
          <p:cNvGrpSpPr/>
          <p:nvPr/>
        </p:nvGrpSpPr>
        <p:grpSpPr>
          <a:xfrm>
            <a:off x="1134098" y="4763084"/>
            <a:ext cx="4239260" cy="1562735"/>
            <a:chOff x="1134098" y="4763084"/>
            <a:chExt cx="4239260" cy="1562735"/>
          </a:xfrm>
        </p:grpSpPr>
        <p:sp>
          <p:nvSpPr>
            <p:cNvPr id="58" name="object 58"/>
            <p:cNvSpPr/>
            <p:nvPr/>
          </p:nvSpPr>
          <p:spPr>
            <a:xfrm>
              <a:off x="3761194" y="4763084"/>
              <a:ext cx="1611630" cy="1562735"/>
            </a:xfrm>
            <a:custGeom>
              <a:avLst/>
              <a:gdLst/>
              <a:ahLst/>
              <a:cxnLst/>
              <a:rect l="l" t="t" r="r" b="b"/>
              <a:pathLst>
                <a:path w="1611629" h="1562735">
                  <a:moveTo>
                    <a:pt x="108610" y="1479765"/>
                  </a:moveTo>
                  <a:lnTo>
                    <a:pt x="68567" y="1479765"/>
                  </a:lnTo>
                  <a:lnTo>
                    <a:pt x="68567" y="1526260"/>
                  </a:lnTo>
                  <a:lnTo>
                    <a:pt x="108610" y="1526260"/>
                  </a:lnTo>
                  <a:lnTo>
                    <a:pt x="108610" y="1479765"/>
                  </a:lnTo>
                  <a:close/>
                </a:path>
                <a:path w="1611629" h="1562735">
                  <a:moveTo>
                    <a:pt x="177825" y="1479765"/>
                  </a:moveTo>
                  <a:lnTo>
                    <a:pt x="137795" y="1479765"/>
                  </a:lnTo>
                  <a:lnTo>
                    <a:pt x="137795" y="1526260"/>
                  </a:lnTo>
                  <a:lnTo>
                    <a:pt x="177825" y="1526260"/>
                  </a:lnTo>
                  <a:lnTo>
                    <a:pt x="177825" y="1479765"/>
                  </a:lnTo>
                  <a:close/>
                </a:path>
                <a:path w="1611629" h="1562735">
                  <a:moveTo>
                    <a:pt x="247053" y="1479765"/>
                  </a:moveTo>
                  <a:lnTo>
                    <a:pt x="207022" y="1479765"/>
                  </a:lnTo>
                  <a:lnTo>
                    <a:pt x="207022" y="1526260"/>
                  </a:lnTo>
                  <a:lnTo>
                    <a:pt x="247053" y="1526260"/>
                  </a:lnTo>
                  <a:lnTo>
                    <a:pt x="247053" y="1479765"/>
                  </a:lnTo>
                  <a:close/>
                </a:path>
                <a:path w="1611629" h="1562735">
                  <a:moveTo>
                    <a:pt x="316280" y="1479765"/>
                  </a:moveTo>
                  <a:lnTo>
                    <a:pt x="276250" y="1479765"/>
                  </a:lnTo>
                  <a:lnTo>
                    <a:pt x="276250" y="1526260"/>
                  </a:lnTo>
                  <a:lnTo>
                    <a:pt x="316280" y="1526260"/>
                  </a:lnTo>
                  <a:lnTo>
                    <a:pt x="316280" y="1479765"/>
                  </a:lnTo>
                  <a:close/>
                </a:path>
                <a:path w="1611629" h="1562735">
                  <a:moveTo>
                    <a:pt x="385495" y="1479765"/>
                  </a:moveTo>
                  <a:lnTo>
                    <a:pt x="345452" y="1479765"/>
                  </a:lnTo>
                  <a:lnTo>
                    <a:pt x="345452" y="1526260"/>
                  </a:lnTo>
                  <a:lnTo>
                    <a:pt x="385495" y="1526260"/>
                  </a:lnTo>
                  <a:lnTo>
                    <a:pt x="385495" y="1479765"/>
                  </a:lnTo>
                  <a:close/>
                </a:path>
                <a:path w="1611629" h="1562735">
                  <a:moveTo>
                    <a:pt x="454723" y="1479765"/>
                  </a:moveTo>
                  <a:lnTo>
                    <a:pt x="414693" y="1479765"/>
                  </a:lnTo>
                  <a:lnTo>
                    <a:pt x="414693" y="1526260"/>
                  </a:lnTo>
                  <a:lnTo>
                    <a:pt x="454723" y="1526260"/>
                  </a:lnTo>
                  <a:lnTo>
                    <a:pt x="454723" y="1479765"/>
                  </a:lnTo>
                  <a:close/>
                </a:path>
                <a:path w="1611629" h="1562735">
                  <a:moveTo>
                    <a:pt x="523951" y="1479765"/>
                  </a:moveTo>
                  <a:lnTo>
                    <a:pt x="483920" y="1479765"/>
                  </a:lnTo>
                  <a:lnTo>
                    <a:pt x="483920" y="1526260"/>
                  </a:lnTo>
                  <a:lnTo>
                    <a:pt x="523951" y="1526260"/>
                  </a:lnTo>
                  <a:lnTo>
                    <a:pt x="523951" y="1479765"/>
                  </a:lnTo>
                  <a:close/>
                </a:path>
                <a:path w="1611629" h="1562735">
                  <a:moveTo>
                    <a:pt x="593166" y="1479765"/>
                  </a:moveTo>
                  <a:lnTo>
                    <a:pt x="553135" y="1479765"/>
                  </a:lnTo>
                  <a:lnTo>
                    <a:pt x="553135" y="1526260"/>
                  </a:lnTo>
                  <a:lnTo>
                    <a:pt x="593166" y="1526260"/>
                  </a:lnTo>
                  <a:lnTo>
                    <a:pt x="593166" y="1479765"/>
                  </a:lnTo>
                  <a:close/>
                </a:path>
                <a:path w="1611629" h="1562735">
                  <a:moveTo>
                    <a:pt x="662393" y="1479765"/>
                  </a:moveTo>
                  <a:lnTo>
                    <a:pt x="622363" y="1479765"/>
                  </a:lnTo>
                  <a:lnTo>
                    <a:pt x="622363" y="1526260"/>
                  </a:lnTo>
                  <a:lnTo>
                    <a:pt x="662393" y="1526260"/>
                  </a:lnTo>
                  <a:lnTo>
                    <a:pt x="662393" y="1479765"/>
                  </a:lnTo>
                  <a:close/>
                </a:path>
                <a:path w="1611629" h="1562735">
                  <a:moveTo>
                    <a:pt x="731621" y="1479765"/>
                  </a:moveTo>
                  <a:lnTo>
                    <a:pt x="691591" y="1479765"/>
                  </a:lnTo>
                  <a:lnTo>
                    <a:pt x="691591" y="1526260"/>
                  </a:lnTo>
                  <a:lnTo>
                    <a:pt x="731621" y="1526260"/>
                  </a:lnTo>
                  <a:lnTo>
                    <a:pt x="731621" y="1479765"/>
                  </a:lnTo>
                  <a:close/>
                </a:path>
                <a:path w="1611629" h="1562735">
                  <a:moveTo>
                    <a:pt x="800163" y="1478610"/>
                  </a:moveTo>
                  <a:lnTo>
                    <a:pt x="790524" y="1478610"/>
                  </a:lnTo>
                  <a:lnTo>
                    <a:pt x="790524" y="1552270"/>
                  </a:lnTo>
                  <a:lnTo>
                    <a:pt x="9639" y="1552270"/>
                  </a:lnTo>
                  <a:lnTo>
                    <a:pt x="9639" y="1478610"/>
                  </a:lnTo>
                  <a:lnTo>
                    <a:pt x="0" y="1478610"/>
                  </a:lnTo>
                  <a:lnTo>
                    <a:pt x="0" y="1552270"/>
                  </a:lnTo>
                  <a:lnTo>
                    <a:pt x="0" y="1562430"/>
                  </a:lnTo>
                  <a:lnTo>
                    <a:pt x="800163" y="1562430"/>
                  </a:lnTo>
                  <a:lnTo>
                    <a:pt x="800163" y="1552270"/>
                  </a:lnTo>
                  <a:lnTo>
                    <a:pt x="800163" y="1478610"/>
                  </a:lnTo>
                  <a:close/>
                </a:path>
                <a:path w="1611629" h="1562735">
                  <a:moveTo>
                    <a:pt x="1610499" y="1354175"/>
                  </a:moveTo>
                  <a:lnTo>
                    <a:pt x="1535912" y="1428762"/>
                  </a:lnTo>
                  <a:lnTo>
                    <a:pt x="1535912" y="1475994"/>
                  </a:lnTo>
                  <a:lnTo>
                    <a:pt x="1610499" y="1401406"/>
                  </a:lnTo>
                  <a:lnTo>
                    <a:pt x="1610499" y="1354175"/>
                  </a:lnTo>
                  <a:close/>
                </a:path>
                <a:path w="1611629" h="1562735">
                  <a:moveTo>
                    <a:pt x="1610499" y="1277505"/>
                  </a:moveTo>
                  <a:lnTo>
                    <a:pt x="1535912" y="1352092"/>
                  </a:lnTo>
                  <a:lnTo>
                    <a:pt x="1535912" y="1399324"/>
                  </a:lnTo>
                  <a:lnTo>
                    <a:pt x="1610499" y="1324737"/>
                  </a:lnTo>
                  <a:lnTo>
                    <a:pt x="1610499" y="1277505"/>
                  </a:lnTo>
                  <a:close/>
                </a:path>
                <a:path w="1611629" h="1562735">
                  <a:moveTo>
                    <a:pt x="1610499" y="1200848"/>
                  </a:moveTo>
                  <a:lnTo>
                    <a:pt x="1535912" y="1275435"/>
                  </a:lnTo>
                  <a:lnTo>
                    <a:pt x="1535912" y="1322666"/>
                  </a:lnTo>
                  <a:lnTo>
                    <a:pt x="1610499" y="1248079"/>
                  </a:lnTo>
                  <a:lnTo>
                    <a:pt x="1610499" y="1200848"/>
                  </a:lnTo>
                  <a:close/>
                </a:path>
                <a:path w="1611629" h="1562735">
                  <a:moveTo>
                    <a:pt x="1610499" y="1124191"/>
                  </a:moveTo>
                  <a:lnTo>
                    <a:pt x="1535912" y="1198778"/>
                  </a:lnTo>
                  <a:lnTo>
                    <a:pt x="1535912" y="1246009"/>
                  </a:lnTo>
                  <a:lnTo>
                    <a:pt x="1610499" y="1171422"/>
                  </a:lnTo>
                  <a:lnTo>
                    <a:pt x="1610499" y="1124191"/>
                  </a:lnTo>
                  <a:close/>
                </a:path>
                <a:path w="1611629" h="1562735">
                  <a:moveTo>
                    <a:pt x="1610499" y="1047521"/>
                  </a:moveTo>
                  <a:lnTo>
                    <a:pt x="1535912" y="1122108"/>
                  </a:lnTo>
                  <a:lnTo>
                    <a:pt x="1535912" y="1169339"/>
                  </a:lnTo>
                  <a:lnTo>
                    <a:pt x="1610499" y="1094752"/>
                  </a:lnTo>
                  <a:lnTo>
                    <a:pt x="1610499" y="1047521"/>
                  </a:lnTo>
                  <a:close/>
                </a:path>
                <a:path w="1611629" h="1562735">
                  <a:moveTo>
                    <a:pt x="1610499" y="970864"/>
                  </a:moveTo>
                  <a:lnTo>
                    <a:pt x="1535912" y="1045451"/>
                  </a:lnTo>
                  <a:lnTo>
                    <a:pt x="1535912" y="1092682"/>
                  </a:lnTo>
                  <a:lnTo>
                    <a:pt x="1610499" y="1018095"/>
                  </a:lnTo>
                  <a:lnTo>
                    <a:pt x="1610499" y="970864"/>
                  </a:lnTo>
                  <a:close/>
                </a:path>
                <a:path w="1611629" h="1562735">
                  <a:moveTo>
                    <a:pt x="1610499" y="894207"/>
                  </a:moveTo>
                  <a:lnTo>
                    <a:pt x="1535912" y="968794"/>
                  </a:lnTo>
                  <a:lnTo>
                    <a:pt x="1535912" y="1016025"/>
                  </a:lnTo>
                  <a:lnTo>
                    <a:pt x="1610499" y="941438"/>
                  </a:lnTo>
                  <a:lnTo>
                    <a:pt x="1610499" y="894207"/>
                  </a:lnTo>
                  <a:close/>
                </a:path>
                <a:path w="1611629" h="1562735">
                  <a:moveTo>
                    <a:pt x="1610499" y="817537"/>
                  </a:moveTo>
                  <a:lnTo>
                    <a:pt x="1535912" y="892124"/>
                  </a:lnTo>
                  <a:lnTo>
                    <a:pt x="1535912" y="939355"/>
                  </a:lnTo>
                  <a:lnTo>
                    <a:pt x="1610499" y="864768"/>
                  </a:lnTo>
                  <a:lnTo>
                    <a:pt x="1610499" y="817537"/>
                  </a:lnTo>
                  <a:close/>
                </a:path>
                <a:path w="1611629" h="1562735">
                  <a:moveTo>
                    <a:pt x="1611630" y="0"/>
                  </a:moveTo>
                  <a:lnTo>
                    <a:pt x="1111605" y="0"/>
                  </a:lnTo>
                  <a:lnTo>
                    <a:pt x="1043990" y="67614"/>
                  </a:lnTo>
                  <a:lnTo>
                    <a:pt x="1537881" y="67614"/>
                  </a:lnTo>
                  <a:lnTo>
                    <a:pt x="1537881" y="852385"/>
                  </a:lnTo>
                  <a:lnTo>
                    <a:pt x="1611630" y="778649"/>
                  </a:lnTo>
                  <a:lnTo>
                    <a:pt x="1611630" y="0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065066" y="5164145"/>
              <a:ext cx="181730" cy="181792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3909936" y="4991392"/>
              <a:ext cx="509905" cy="509905"/>
            </a:xfrm>
            <a:custGeom>
              <a:avLst/>
              <a:gdLst/>
              <a:ahLst/>
              <a:cxnLst/>
              <a:rect l="l" t="t" r="r" b="b"/>
              <a:pathLst>
                <a:path w="509904" h="509904">
                  <a:moveTo>
                    <a:pt x="419277" y="258330"/>
                  </a:moveTo>
                  <a:lnTo>
                    <a:pt x="401497" y="222834"/>
                  </a:lnTo>
                  <a:lnTo>
                    <a:pt x="393966" y="224891"/>
                  </a:lnTo>
                  <a:lnTo>
                    <a:pt x="388200" y="228142"/>
                  </a:lnTo>
                  <a:lnTo>
                    <a:pt x="385127" y="234607"/>
                  </a:lnTo>
                  <a:lnTo>
                    <a:pt x="387070" y="247891"/>
                  </a:lnTo>
                  <a:lnTo>
                    <a:pt x="387565" y="254812"/>
                  </a:lnTo>
                  <a:lnTo>
                    <a:pt x="380301" y="306019"/>
                  </a:lnTo>
                  <a:lnTo>
                    <a:pt x="360451" y="344208"/>
                  </a:lnTo>
                  <a:lnTo>
                    <a:pt x="330212" y="374167"/>
                  </a:lnTo>
                  <a:lnTo>
                    <a:pt x="291858" y="393674"/>
                  </a:lnTo>
                  <a:lnTo>
                    <a:pt x="247624" y="400494"/>
                  </a:lnTo>
                  <a:lnTo>
                    <a:pt x="204203" y="393319"/>
                  </a:lnTo>
                  <a:lnTo>
                    <a:pt x="166420" y="373761"/>
                  </a:lnTo>
                  <a:lnTo>
                    <a:pt x="136499" y="344043"/>
                  </a:lnTo>
                  <a:lnTo>
                    <a:pt x="116687" y="306412"/>
                  </a:lnTo>
                  <a:lnTo>
                    <a:pt x="109220" y="263105"/>
                  </a:lnTo>
                  <a:lnTo>
                    <a:pt x="115735" y="218427"/>
                  </a:lnTo>
                  <a:lnTo>
                    <a:pt x="135039" y="179768"/>
                  </a:lnTo>
                  <a:lnTo>
                    <a:pt x="164947" y="149364"/>
                  </a:lnTo>
                  <a:lnTo>
                    <a:pt x="203263" y="129425"/>
                  </a:lnTo>
                  <a:lnTo>
                    <a:pt x="247840" y="122161"/>
                  </a:lnTo>
                  <a:lnTo>
                    <a:pt x="254952" y="122135"/>
                  </a:lnTo>
                  <a:lnTo>
                    <a:pt x="261937" y="122643"/>
                  </a:lnTo>
                  <a:lnTo>
                    <a:pt x="268770" y="123647"/>
                  </a:lnTo>
                  <a:lnTo>
                    <a:pt x="275310" y="124612"/>
                  </a:lnTo>
                  <a:lnTo>
                    <a:pt x="281762" y="121526"/>
                  </a:lnTo>
                  <a:lnTo>
                    <a:pt x="258064" y="90678"/>
                  </a:lnTo>
                  <a:lnTo>
                    <a:pt x="250177" y="90424"/>
                  </a:lnTo>
                  <a:lnTo>
                    <a:pt x="242227" y="90512"/>
                  </a:lnTo>
                  <a:lnTo>
                    <a:pt x="198310" y="97917"/>
                  </a:lnTo>
                  <a:lnTo>
                    <a:pt x="158940" y="115811"/>
                  </a:lnTo>
                  <a:lnTo>
                    <a:pt x="125653" y="142646"/>
                  </a:lnTo>
                  <a:lnTo>
                    <a:pt x="99949" y="176834"/>
                  </a:lnTo>
                  <a:lnTo>
                    <a:pt x="83375" y="216789"/>
                  </a:lnTo>
                  <a:lnTo>
                    <a:pt x="77444" y="260921"/>
                  </a:lnTo>
                  <a:lnTo>
                    <a:pt x="83616" y="306946"/>
                  </a:lnTo>
                  <a:lnTo>
                    <a:pt x="101231" y="348259"/>
                  </a:lnTo>
                  <a:lnTo>
                    <a:pt x="128587" y="383159"/>
                  </a:lnTo>
                  <a:lnTo>
                    <a:pt x="163969" y="409930"/>
                  </a:lnTo>
                  <a:lnTo>
                    <a:pt x="205651" y="426859"/>
                  </a:lnTo>
                  <a:lnTo>
                    <a:pt x="251929" y="432219"/>
                  </a:lnTo>
                  <a:lnTo>
                    <a:pt x="296976" y="425196"/>
                  </a:lnTo>
                  <a:lnTo>
                    <a:pt x="337324" y="407123"/>
                  </a:lnTo>
                  <a:lnTo>
                    <a:pt x="371348" y="379717"/>
                  </a:lnTo>
                  <a:lnTo>
                    <a:pt x="397433" y="344652"/>
                  </a:lnTo>
                  <a:lnTo>
                    <a:pt x="413943" y="303631"/>
                  </a:lnTo>
                  <a:lnTo>
                    <a:pt x="419277" y="258330"/>
                  </a:lnTo>
                  <a:close/>
                </a:path>
                <a:path w="509904" h="509904">
                  <a:moveTo>
                    <a:pt x="495211" y="98793"/>
                  </a:moveTo>
                  <a:lnTo>
                    <a:pt x="463804" y="75615"/>
                  </a:lnTo>
                  <a:lnTo>
                    <a:pt x="456057" y="76796"/>
                  </a:lnTo>
                  <a:lnTo>
                    <a:pt x="456057" y="108902"/>
                  </a:lnTo>
                  <a:lnTo>
                    <a:pt x="428383" y="136601"/>
                  </a:lnTo>
                  <a:lnTo>
                    <a:pt x="373100" y="136601"/>
                  </a:lnTo>
                  <a:lnTo>
                    <a:pt x="373100" y="81318"/>
                  </a:lnTo>
                  <a:lnTo>
                    <a:pt x="400799" y="53644"/>
                  </a:lnTo>
                  <a:lnTo>
                    <a:pt x="396113" y="84683"/>
                  </a:lnTo>
                  <a:lnTo>
                    <a:pt x="396163" y="87668"/>
                  </a:lnTo>
                  <a:lnTo>
                    <a:pt x="425018" y="113588"/>
                  </a:lnTo>
                  <a:lnTo>
                    <a:pt x="456057" y="108902"/>
                  </a:lnTo>
                  <a:lnTo>
                    <a:pt x="456057" y="76796"/>
                  </a:lnTo>
                  <a:lnTo>
                    <a:pt x="428790" y="80911"/>
                  </a:lnTo>
                  <a:lnTo>
                    <a:pt x="432904" y="53644"/>
                  </a:lnTo>
                  <a:lnTo>
                    <a:pt x="434086" y="45897"/>
                  </a:lnTo>
                  <a:lnTo>
                    <a:pt x="434009" y="37185"/>
                  </a:lnTo>
                  <a:lnTo>
                    <a:pt x="431317" y="29108"/>
                  </a:lnTo>
                  <a:lnTo>
                    <a:pt x="426288" y="22237"/>
                  </a:lnTo>
                  <a:lnTo>
                    <a:pt x="419214" y="17132"/>
                  </a:lnTo>
                  <a:lnTo>
                    <a:pt x="410908" y="14478"/>
                  </a:lnTo>
                  <a:lnTo>
                    <a:pt x="402412" y="14516"/>
                  </a:lnTo>
                  <a:lnTo>
                    <a:pt x="394322" y="17132"/>
                  </a:lnTo>
                  <a:lnTo>
                    <a:pt x="387273" y="22250"/>
                  </a:lnTo>
                  <a:lnTo>
                    <a:pt x="344220" y="65303"/>
                  </a:lnTo>
                  <a:lnTo>
                    <a:pt x="341350" y="72224"/>
                  </a:lnTo>
                  <a:lnTo>
                    <a:pt x="341350" y="142354"/>
                  </a:lnTo>
                  <a:lnTo>
                    <a:pt x="341490" y="143941"/>
                  </a:lnTo>
                  <a:lnTo>
                    <a:pt x="341757" y="145491"/>
                  </a:lnTo>
                  <a:lnTo>
                    <a:pt x="237134" y="250101"/>
                  </a:lnTo>
                  <a:lnTo>
                    <a:pt x="233654" y="255358"/>
                  </a:lnTo>
                  <a:lnTo>
                    <a:pt x="232486" y="261340"/>
                  </a:lnTo>
                  <a:lnTo>
                    <a:pt x="233654" y="267309"/>
                  </a:lnTo>
                  <a:lnTo>
                    <a:pt x="237134" y="272567"/>
                  </a:lnTo>
                  <a:lnTo>
                    <a:pt x="240245" y="275666"/>
                  </a:lnTo>
                  <a:lnTo>
                    <a:pt x="244309" y="277202"/>
                  </a:lnTo>
                  <a:lnTo>
                    <a:pt x="252425" y="277202"/>
                  </a:lnTo>
                  <a:lnTo>
                    <a:pt x="256489" y="275666"/>
                  </a:lnTo>
                  <a:lnTo>
                    <a:pt x="364210" y="167944"/>
                  </a:lnTo>
                  <a:lnTo>
                    <a:pt x="365760" y="168211"/>
                  </a:lnTo>
                  <a:lnTo>
                    <a:pt x="367347" y="168351"/>
                  </a:lnTo>
                  <a:lnTo>
                    <a:pt x="437476" y="168351"/>
                  </a:lnTo>
                  <a:lnTo>
                    <a:pt x="438454" y="167944"/>
                  </a:lnTo>
                  <a:lnTo>
                    <a:pt x="444398" y="165481"/>
                  </a:lnTo>
                  <a:lnTo>
                    <a:pt x="473252" y="136601"/>
                  </a:lnTo>
                  <a:lnTo>
                    <a:pt x="487438" y="122428"/>
                  </a:lnTo>
                  <a:lnTo>
                    <a:pt x="492556" y="115379"/>
                  </a:lnTo>
                  <a:lnTo>
                    <a:pt x="494652" y="108902"/>
                  </a:lnTo>
                  <a:lnTo>
                    <a:pt x="495185" y="107289"/>
                  </a:lnTo>
                  <a:lnTo>
                    <a:pt x="495211" y="98793"/>
                  </a:lnTo>
                  <a:close/>
                </a:path>
                <a:path w="509904" h="509904">
                  <a:moveTo>
                    <a:pt x="496722" y="264668"/>
                  </a:moveTo>
                  <a:lnTo>
                    <a:pt x="491705" y="211455"/>
                  </a:lnTo>
                  <a:lnTo>
                    <a:pt x="471512" y="183019"/>
                  </a:lnTo>
                  <a:lnTo>
                    <a:pt x="464527" y="185051"/>
                  </a:lnTo>
                  <a:lnTo>
                    <a:pt x="458139" y="188658"/>
                  </a:lnTo>
                  <a:lnTo>
                    <a:pt x="455091" y="196164"/>
                  </a:lnTo>
                  <a:lnTo>
                    <a:pt x="457073" y="203238"/>
                  </a:lnTo>
                  <a:lnTo>
                    <a:pt x="460794" y="218884"/>
                  </a:lnTo>
                  <a:lnTo>
                    <a:pt x="463372" y="234950"/>
                  </a:lnTo>
                  <a:lnTo>
                    <a:pt x="464756" y="251371"/>
                  </a:lnTo>
                  <a:lnTo>
                    <a:pt x="464883" y="268109"/>
                  </a:lnTo>
                  <a:lnTo>
                    <a:pt x="458050" y="315722"/>
                  </a:lnTo>
                  <a:lnTo>
                    <a:pt x="441388" y="359435"/>
                  </a:lnTo>
                  <a:lnTo>
                    <a:pt x="416115" y="398068"/>
                  </a:lnTo>
                  <a:lnTo>
                    <a:pt x="383438" y="430428"/>
                  </a:lnTo>
                  <a:lnTo>
                    <a:pt x="344551" y="455307"/>
                  </a:lnTo>
                  <a:lnTo>
                    <a:pt x="300659" y="471525"/>
                  </a:lnTo>
                  <a:lnTo>
                    <a:pt x="252996" y="477875"/>
                  </a:lnTo>
                  <a:lnTo>
                    <a:pt x="208089" y="474179"/>
                  </a:lnTo>
                  <a:lnTo>
                    <a:pt x="166217" y="461759"/>
                  </a:lnTo>
                  <a:lnTo>
                    <a:pt x="128346" y="441553"/>
                  </a:lnTo>
                  <a:lnTo>
                    <a:pt x="95389" y="414540"/>
                  </a:lnTo>
                  <a:lnTo>
                    <a:pt x="68313" y="381635"/>
                  </a:lnTo>
                  <a:lnTo>
                    <a:pt x="48056" y="343789"/>
                  </a:lnTo>
                  <a:lnTo>
                    <a:pt x="35572" y="301955"/>
                  </a:lnTo>
                  <a:lnTo>
                    <a:pt x="31800" y="257060"/>
                  </a:lnTo>
                  <a:lnTo>
                    <a:pt x="38087" y="209308"/>
                  </a:lnTo>
                  <a:lnTo>
                    <a:pt x="54292" y="165341"/>
                  </a:lnTo>
                  <a:lnTo>
                    <a:pt x="79171" y="126377"/>
                  </a:lnTo>
                  <a:lnTo>
                    <a:pt x="111556" y="93637"/>
                  </a:lnTo>
                  <a:lnTo>
                    <a:pt x="150241" y="68313"/>
                  </a:lnTo>
                  <a:lnTo>
                    <a:pt x="194017" y="51638"/>
                  </a:lnTo>
                  <a:lnTo>
                    <a:pt x="241706" y="44805"/>
                  </a:lnTo>
                  <a:lnTo>
                    <a:pt x="258470" y="44945"/>
                  </a:lnTo>
                  <a:lnTo>
                    <a:pt x="274916" y="46329"/>
                  </a:lnTo>
                  <a:lnTo>
                    <a:pt x="290995" y="48920"/>
                  </a:lnTo>
                  <a:lnTo>
                    <a:pt x="306654" y="52679"/>
                  </a:lnTo>
                  <a:lnTo>
                    <a:pt x="313728" y="54648"/>
                  </a:lnTo>
                  <a:lnTo>
                    <a:pt x="321233" y="51612"/>
                  </a:lnTo>
                  <a:lnTo>
                    <a:pt x="298221" y="17983"/>
                  </a:lnTo>
                  <a:lnTo>
                    <a:pt x="244233" y="12979"/>
                  </a:lnTo>
                  <a:lnTo>
                    <a:pt x="194995" y="18745"/>
                  </a:lnTo>
                  <a:lnTo>
                    <a:pt x="149174" y="33705"/>
                  </a:lnTo>
                  <a:lnTo>
                    <a:pt x="107708" y="56870"/>
                  </a:lnTo>
                  <a:lnTo>
                    <a:pt x="71577" y="87236"/>
                  </a:lnTo>
                  <a:lnTo>
                    <a:pt x="41770" y="123825"/>
                  </a:lnTo>
                  <a:lnTo>
                    <a:pt x="19253" y="165658"/>
                  </a:lnTo>
                  <a:lnTo>
                    <a:pt x="5003" y="211709"/>
                  </a:lnTo>
                  <a:lnTo>
                    <a:pt x="0" y="261010"/>
                  </a:lnTo>
                  <a:lnTo>
                    <a:pt x="3962" y="305701"/>
                  </a:lnTo>
                  <a:lnTo>
                    <a:pt x="15519" y="347789"/>
                  </a:lnTo>
                  <a:lnTo>
                    <a:pt x="33947" y="386562"/>
                  </a:lnTo>
                  <a:lnTo>
                    <a:pt x="58521" y="421297"/>
                  </a:lnTo>
                  <a:lnTo>
                    <a:pt x="88557" y="451307"/>
                  </a:lnTo>
                  <a:lnTo>
                    <a:pt x="123317" y="475856"/>
                  </a:lnTo>
                  <a:lnTo>
                    <a:pt x="162102" y="494245"/>
                  </a:lnTo>
                  <a:lnTo>
                    <a:pt x="204216" y="505764"/>
                  </a:lnTo>
                  <a:lnTo>
                    <a:pt x="248920" y="509689"/>
                  </a:lnTo>
                  <a:lnTo>
                    <a:pt x="298272" y="504621"/>
                  </a:lnTo>
                  <a:lnTo>
                    <a:pt x="344360" y="490283"/>
                  </a:lnTo>
                  <a:lnTo>
                    <a:pt x="386207" y="467652"/>
                  </a:lnTo>
                  <a:lnTo>
                    <a:pt x="422795" y="437718"/>
                  </a:lnTo>
                  <a:lnTo>
                    <a:pt x="453136" y="401472"/>
                  </a:lnTo>
                  <a:lnTo>
                    <a:pt x="476237" y="359892"/>
                  </a:lnTo>
                  <a:lnTo>
                    <a:pt x="491096" y="313969"/>
                  </a:lnTo>
                  <a:lnTo>
                    <a:pt x="496722" y="264668"/>
                  </a:lnTo>
                  <a:close/>
                </a:path>
                <a:path w="509904" h="509904">
                  <a:moveTo>
                    <a:pt x="509689" y="15875"/>
                  </a:moveTo>
                  <a:lnTo>
                    <a:pt x="508533" y="9906"/>
                  </a:lnTo>
                  <a:lnTo>
                    <a:pt x="505040" y="4648"/>
                  </a:lnTo>
                  <a:lnTo>
                    <a:pt x="499783" y="1155"/>
                  </a:lnTo>
                  <a:lnTo>
                    <a:pt x="493814" y="0"/>
                  </a:lnTo>
                  <a:lnTo>
                    <a:pt x="487832" y="1155"/>
                  </a:lnTo>
                  <a:lnTo>
                    <a:pt x="482587" y="4648"/>
                  </a:lnTo>
                  <a:lnTo>
                    <a:pt x="456933" y="30302"/>
                  </a:lnTo>
                  <a:lnTo>
                    <a:pt x="458330" y="36449"/>
                  </a:lnTo>
                  <a:lnTo>
                    <a:pt x="458609" y="42926"/>
                  </a:lnTo>
                  <a:lnTo>
                    <a:pt x="457161" y="52527"/>
                  </a:lnTo>
                  <a:lnTo>
                    <a:pt x="462800" y="51676"/>
                  </a:lnTo>
                  <a:lnTo>
                    <a:pt x="465391" y="51485"/>
                  </a:lnTo>
                  <a:lnTo>
                    <a:pt x="471868" y="51485"/>
                  </a:lnTo>
                  <a:lnTo>
                    <a:pt x="475691" y="51917"/>
                  </a:lnTo>
                  <a:lnTo>
                    <a:pt x="479386" y="52755"/>
                  </a:lnTo>
                  <a:lnTo>
                    <a:pt x="505040" y="27101"/>
                  </a:lnTo>
                  <a:lnTo>
                    <a:pt x="508533" y="21856"/>
                  </a:lnTo>
                  <a:lnTo>
                    <a:pt x="509689" y="15875"/>
                  </a:lnTo>
                  <a:close/>
                </a:path>
              </a:pathLst>
            </a:custGeom>
            <a:solidFill>
              <a:srgbClr val="221F1F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134098" y="4805083"/>
              <a:ext cx="1891817" cy="1466164"/>
            </a:xfrm>
            <a:prstGeom prst="rect">
              <a:avLst/>
            </a:prstGeom>
          </p:spPr>
        </p:pic>
      </p:grpSp>
      <p:grpSp>
        <p:nvGrpSpPr>
          <p:cNvPr id="62" name="object 62"/>
          <p:cNvGrpSpPr/>
          <p:nvPr/>
        </p:nvGrpSpPr>
        <p:grpSpPr>
          <a:xfrm>
            <a:off x="1134098" y="8116481"/>
            <a:ext cx="4239260" cy="1557655"/>
            <a:chOff x="1134098" y="8116481"/>
            <a:chExt cx="4239260" cy="1557655"/>
          </a:xfrm>
        </p:grpSpPr>
        <p:sp>
          <p:nvSpPr>
            <p:cNvPr id="63" name="object 63"/>
            <p:cNvSpPr/>
            <p:nvPr/>
          </p:nvSpPr>
          <p:spPr>
            <a:xfrm>
              <a:off x="3761194" y="8116481"/>
              <a:ext cx="1611630" cy="1557655"/>
            </a:xfrm>
            <a:custGeom>
              <a:avLst/>
              <a:gdLst/>
              <a:ahLst/>
              <a:cxnLst/>
              <a:rect l="l" t="t" r="r" b="b"/>
              <a:pathLst>
                <a:path w="1611629" h="1557654">
                  <a:moveTo>
                    <a:pt x="108610" y="1474368"/>
                  </a:moveTo>
                  <a:lnTo>
                    <a:pt x="68567" y="1474368"/>
                  </a:lnTo>
                  <a:lnTo>
                    <a:pt x="68567" y="1520863"/>
                  </a:lnTo>
                  <a:lnTo>
                    <a:pt x="108610" y="1520863"/>
                  </a:lnTo>
                  <a:lnTo>
                    <a:pt x="108610" y="1474368"/>
                  </a:lnTo>
                  <a:close/>
                </a:path>
                <a:path w="1611629" h="1557654">
                  <a:moveTo>
                    <a:pt x="177825" y="1474368"/>
                  </a:moveTo>
                  <a:lnTo>
                    <a:pt x="137795" y="1474368"/>
                  </a:lnTo>
                  <a:lnTo>
                    <a:pt x="137795" y="1520863"/>
                  </a:lnTo>
                  <a:lnTo>
                    <a:pt x="177825" y="1520863"/>
                  </a:lnTo>
                  <a:lnTo>
                    <a:pt x="177825" y="1474368"/>
                  </a:lnTo>
                  <a:close/>
                </a:path>
                <a:path w="1611629" h="1557654">
                  <a:moveTo>
                    <a:pt x="247053" y="1474368"/>
                  </a:moveTo>
                  <a:lnTo>
                    <a:pt x="207022" y="1474368"/>
                  </a:lnTo>
                  <a:lnTo>
                    <a:pt x="207022" y="1520863"/>
                  </a:lnTo>
                  <a:lnTo>
                    <a:pt x="247053" y="1520863"/>
                  </a:lnTo>
                  <a:lnTo>
                    <a:pt x="247053" y="1474368"/>
                  </a:lnTo>
                  <a:close/>
                </a:path>
                <a:path w="1611629" h="1557654">
                  <a:moveTo>
                    <a:pt x="316280" y="1474368"/>
                  </a:moveTo>
                  <a:lnTo>
                    <a:pt x="276250" y="1474368"/>
                  </a:lnTo>
                  <a:lnTo>
                    <a:pt x="276250" y="1520863"/>
                  </a:lnTo>
                  <a:lnTo>
                    <a:pt x="316280" y="1520863"/>
                  </a:lnTo>
                  <a:lnTo>
                    <a:pt x="316280" y="1474368"/>
                  </a:lnTo>
                  <a:close/>
                </a:path>
                <a:path w="1611629" h="1557654">
                  <a:moveTo>
                    <a:pt x="385495" y="1474368"/>
                  </a:moveTo>
                  <a:lnTo>
                    <a:pt x="345452" y="1474368"/>
                  </a:lnTo>
                  <a:lnTo>
                    <a:pt x="345452" y="1520863"/>
                  </a:lnTo>
                  <a:lnTo>
                    <a:pt x="385495" y="1520863"/>
                  </a:lnTo>
                  <a:lnTo>
                    <a:pt x="385495" y="1474368"/>
                  </a:lnTo>
                  <a:close/>
                </a:path>
                <a:path w="1611629" h="1557654">
                  <a:moveTo>
                    <a:pt x="454723" y="1474368"/>
                  </a:moveTo>
                  <a:lnTo>
                    <a:pt x="414693" y="1474368"/>
                  </a:lnTo>
                  <a:lnTo>
                    <a:pt x="414693" y="1520863"/>
                  </a:lnTo>
                  <a:lnTo>
                    <a:pt x="454723" y="1520863"/>
                  </a:lnTo>
                  <a:lnTo>
                    <a:pt x="454723" y="1474368"/>
                  </a:lnTo>
                  <a:close/>
                </a:path>
                <a:path w="1611629" h="1557654">
                  <a:moveTo>
                    <a:pt x="523951" y="1474368"/>
                  </a:moveTo>
                  <a:lnTo>
                    <a:pt x="483920" y="1474368"/>
                  </a:lnTo>
                  <a:lnTo>
                    <a:pt x="483920" y="1520863"/>
                  </a:lnTo>
                  <a:lnTo>
                    <a:pt x="523951" y="1520863"/>
                  </a:lnTo>
                  <a:lnTo>
                    <a:pt x="523951" y="1474368"/>
                  </a:lnTo>
                  <a:close/>
                </a:path>
                <a:path w="1611629" h="1557654">
                  <a:moveTo>
                    <a:pt x="593166" y="1474368"/>
                  </a:moveTo>
                  <a:lnTo>
                    <a:pt x="553135" y="1474368"/>
                  </a:lnTo>
                  <a:lnTo>
                    <a:pt x="553135" y="1520863"/>
                  </a:lnTo>
                  <a:lnTo>
                    <a:pt x="593166" y="1520863"/>
                  </a:lnTo>
                  <a:lnTo>
                    <a:pt x="593166" y="1474368"/>
                  </a:lnTo>
                  <a:close/>
                </a:path>
                <a:path w="1611629" h="1557654">
                  <a:moveTo>
                    <a:pt x="662393" y="1474368"/>
                  </a:moveTo>
                  <a:lnTo>
                    <a:pt x="622363" y="1474368"/>
                  </a:lnTo>
                  <a:lnTo>
                    <a:pt x="622363" y="1520863"/>
                  </a:lnTo>
                  <a:lnTo>
                    <a:pt x="662393" y="1520863"/>
                  </a:lnTo>
                  <a:lnTo>
                    <a:pt x="662393" y="1474368"/>
                  </a:lnTo>
                  <a:close/>
                </a:path>
                <a:path w="1611629" h="1557654">
                  <a:moveTo>
                    <a:pt x="731621" y="1474368"/>
                  </a:moveTo>
                  <a:lnTo>
                    <a:pt x="691591" y="1474368"/>
                  </a:lnTo>
                  <a:lnTo>
                    <a:pt x="691591" y="1520863"/>
                  </a:lnTo>
                  <a:lnTo>
                    <a:pt x="731621" y="1520863"/>
                  </a:lnTo>
                  <a:lnTo>
                    <a:pt x="731621" y="1474368"/>
                  </a:lnTo>
                  <a:close/>
                </a:path>
                <a:path w="1611629" h="1557654">
                  <a:moveTo>
                    <a:pt x="800163" y="1473212"/>
                  </a:moveTo>
                  <a:lnTo>
                    <a:pt x="790524" y="1473212"/>
                  </a:lnTo>
                  <a:lnTo>
                    <a:pt x="790524" y="1546872"/>
                  </a:lnTo>
                  <a:lnTo>
                    <a:pt x="9639" y="1546872"/>
                  </a:lnTo>
                  <a:lnTo>
                    <a:pt x="9639" y="1473212"/>
                  </a:lnTo>
                  <a:lnTo>
                    <a:pt x="0" y="1473212"/>
                  </a:lnTo>
                  <a:lnTo>
                    <a:pt x="0" y="1546872"/>
                  </a:lnTo>
                  <a:lnTo>
                    <a:pt x="0" y="1557032"/>
                  </a:lnTo>
                  <a:lnTo>
                    <a:pt x="800163" y="1557032"/>
                  </a:lnTo>
                  <a:lnTo>
                    <a:pt x="800163" y="1546872"/>
                  </a:lnTo>
                  <a:lnTo>
                    <a:pt x="800163" y="1473212"/>
                  </a:lnTo>
                  <a:close/>
                </a:path>
                <a:path w="1611629" h="1557654">
                  <a:moveTo>
                    <a:pt x="1610499" y="1354188"/>
                  </a:moveTo>
                  <a:lnTo>
                    <a:pt x="1535912" y="1428775"/>
                  </a:lnTo>
                  <a:lnTo>
                    <a:pt x="1535912" y="1476006"/>
                  </a:lnTo>
                  <a:lnTo>
                    <a:pt x="1610499" y="1401419"/>
                  </a:lnTo>
                  <a:lnTo>
                    <a:pt x="1610499" y="1354188"/>
                  </a:lnTo>
                  <a:close/>
                </a:path>
                <a:path w="1611629" h="1557654">
                  <a:moveTo>
                    <a:pt x="1610499" y="1277518"/>
                  </a:moveTo>
                  <a:lnTo>
                    <a:pt x="1535912" y="1352105"/>
                  </a:lnTo>
                  <a:lnTo>
                    <a:pt x="1535912" y="1399336"/>
                  </a:lnTo>
                  <a:lnTo>
                    <a:pt x="1610499" y="1324749"/>
                  </a:lnTo>
                  <a:lnTo>
                    <a:pt x="1610499" y="1277518"/>
                  </a:lnTo>
                  <a:close/>
                </a:path>
                <a:path w="1611629" h="1557654">
                  <a:moveTo>
                    <a:pt x="1610499" y="1200848"/>
                  </a:moveTo>
                  <a:lnTo>
                    <a:pt x="1535912" y="1275435"/>
                  </a:lnTo>
                  <a:lnTo>
                    <a:pt x="1535912" y="1322666"/>
                  </a:lnTo>
                  <a:lnTo>
                    <a:pt x="1610499" y="1248079"/>
                  </a:lnTo>
                  <a:lnTo>
                    <a:pt x="1610499" y="1200848"/>
                  </a:lnTo>
                  <a:close/>
                </a:path>
                <a:path w="1611629" h="1557654">
                  <a:moveTo>
                    <a:pt x="1610499" y="1124191"/>
                  </a:moveTo>
                  <a:lnTo>
                    <a:pt x="1535912" y="1198778"/>
                  </a:lnTo>
                  <a:lnTo>
                    <a:pt x="1535912" y="1246009"/>
                  </a:lnTo>
                  <a:lnTo>
                    <a:pt x="1610499" y="1171422"/>
                  </a:lnTo>
                  <a:lnTo>
                    <a:pt x="1610499" y="1124191"/>
                  </a:lnTo>
                  <a:close/>
                </a:path>
                <a:path w="1611629" h="1557654">
                  <a:moveTo>
                    <a:pt x="1610499" y="1047521"/>
                  </a:moveTo>
                  <a:lnTo>
                    <a:pt x="1535912" y="1122108"/>
                  </a:lnTo>
                  <a:lnTo>
                    <a:pt x="1535912" y="1169339"/>
                  </a:lnTo>
                  <a:lnTo>
                    <a:pt x="1610499" y="1094752"/>
                  </a:lnTo>
                  <a:lnTo>
                    <a:pt x="1610499" y="1047521"/>
                  </a:lnTo>
                  <a:close/>
                </a:path>
                <a:path w="1611629" h="1557654">
                  <a:moveTo>
                    <a:pt x="1610499" y="970864"/>
                  </a:moveTo>
                  <a:lnTo>
                    <a:pt x="1535912" y="1045451"/>
                  </a:lnTo>
                  <a:lnTo>
                    <a:pt x="1535912" y="1092682"/>
                  </a:lnTo>
                  <a:lnTo>
                    <a:pt x="1610499" y="1018095"/>
                  </a:lnTo>
                  <a:lnTo>
                    <a:pt x="1610499" y="970864"/>
                  </a:lnTo>
                  <a:close/>
                </a:path>
                <a:path w="1611629" h="1557654">
                  <a:moveTo>
                    <a:pt x="1610499" y="894207"/>
                  </a:moveTo>
                  <a:lnTo>
                    <a:pt x="1535912" y="968794"/>
                  </a:lnTo>
                  <a:lnTo>
                    <a:pt x="1535912" y="1016025"/>
                  </a:lnTo>
                  <a:lnTo>
                    <a:pt x="1610499" y="941438"/>
                  </a:lnTo>
                  <a:lnTo>
                    <a:pt x="1610499" y="894207"/>
                  </a:lnTo>
                  <a:close/>
                </a:path>
                <a:path w="1611629" h="1557654">
                  <a:moveTo>
                    <a:pt x="1610499" y="817537"/>
                  </a:moveTo>
                  <a:lnTo>
                    <a:pt x="1535912" y="892124"/>
                  </a:lnTo>
                  <a:lnTo>
                    <a:pt x="1535912" y="939355"/>
                  </a:lnTo>
                  <a:lnTo>
                    <a:pt x="1610499" y="864768"/>
                  </a:lnTo>
                  <a:lnTo>
                    <a:pt x="1610499" y="817537"/>
                  </a:lnTo>
                  <a:close/>
                </a:path>
                <a:path w="1611629" h="1557654">
                  <a:moveTo>
                    <a:pt x="1611630" y="0"/>
                  </a:moveTo>
                  <a:lnTo>
                    <a:pt x="1111605" y="0"/>
                  </a:lnTo>
                  <a:lnTo>
                    <a:pt x="1043990" y="67614"/>
                  </a:lnTo>
                  <a:lnTo>
                    <a:pt x="1537881" y="67614"/>
                  </a:lnTo>
                  <a:lnTo>
                    <a:pt x="1537881" y="852385"/>
                  </a:lnTo>
                  <a:lnTo>
                    <a:pt x="1611630" y="778649"/>
                  </a:lnTo>
                  <a:lnTo>
                    <a:pt x="1611630" y="0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3949001" y="8371459"/>
              <a:ext cx="424815" cy="483234"/>
            </a:xfrm>
            <a:custGeom>
              <a:avLst/>
              <a:gdLst/>
              <a:ahLst/>
              <a:cxnLst/>
              <a:rect l="l" t="t" r="r" b="b"/>
              <a:pathLst>
                <a:path w="424814" h="483234">
                  <a:moveTo>
                    <a:pt x="314909" y="12839"/>
                  </a:moveTo>
                  <a:lnTo>
                    <a:pt x="311899" y="5422"/>
                  </a:lnTo>
                  <a:lnTo>
                    <a:pt x="299034" y="0"/>
                  </a:lnTo>
                  <a:lnTo>
                    <a:pt x="291617" y="3022"/>
                  </a:lnTo>
                  <a:lnTo>
                    <a:pt x="243649" y="116840"/>
                  </a:lnTo>
                  <a:lnTo>
                    <a:pt x="193255" y="98767"/>
                  </a:lnTo>
                  <a:lnTo>
                    <a:pt x="143027" y="233172"/>
                  </a:lnTo>
                  <a:lnTo>
                    <a:pt x="95872" y="220167"/>
                  </a:lnTo>
                  <a:lnTo>
                    <a:pt x="19812" y="323672"/>
                  </a:lnTo>
                  <a:lnTo>
                    <a:pt x="21018" y="331584"/>
                  </a:lnTo>
                  <a:lnTo>
                    <a:pt x="26644" y="335724"/>
                  </a:lnTo>
                  <a:lnTo>
                    <a:pt x="28905" y="337375"/>
                  </a:lnTo>
                  <a:lnTo>
                    <a:pt x="31521" y="338175"/>
                  </a:lnTo>
                  <a:lnTo>
                    <a:pt x="38011" y="338175"/>
                  </a:lnTo>
                  <a:lnTo>
                    <a:pt x="41846" y="336397"/>
                  </a:lnTo>
                  <a:lnTo>
                    <a:pt x="105943" y="249161"/>
                  </a:lnTo>
                  <a:lnTo>
                    <a:pt x="158610" y="263690"/>
                  </a:lnTo>
                  <a:lnTo>
                    <a:pt x="208203" y="130987"/>
                  </a:lnTo>
                  <a:lnTo>
                    <a:pt x="257644" y="148717"/>
                  </a:lnTo>
                  <a:lnTo>
                    <a:pt x="314909" y="12839"/>
                  </a:lnTo>
                  <a:close/>
                </a:path>
                <a:path w="424814" h="483234">
                  <a:moveTo>
                    <a:pt x="424573" y="90411"/>
                  </a:moveTo>
                  <a:lnTo>
                    <a:pt x="418084" y="83921"/>
                  </a:lnTo>
                  <a:lnTo>
                    <a:pt x="399288" y="83921"/>
                  </a:lnTo>
                  <a:lnTo>
                    <a:pt x="399288" y="109207"/>
                  </a:lnTo>
                  <a:lnTo>
                    <a:pt x="399288" y="457746"/>
                  </a:lnTo>
                  <a:lnTo>
                    <a:pt x="324751" y="457746"/>
                  </a:lnTo>
                  <a:lnTo>
                    <a:pt x="324751" y="203987"/>
                  </a:lnTo>
                  <a:lnTo>
                    <a:pt x="324751" y="109207"/>
                  </a:lnTo>
                  <a:lnTo>
                    <a:pt x="399288" y="109207"/>
                  </a:lnTo>
                  <a:lnTo>
                    <a:pt x="399288" y="83921"/>
                  </a:lnTo>
                  <a:lnTo>
                    <a:pt x="305955" y="83921"/>
                  </a:lnTo>
                  <a:lnTo>
                    <a:pt x="299466" y="90411"/>
                  </a:lnTo>
                  <a:lnTo>
                    <a:pt x="299466" y="178714"/>
                  </a:lnTo>
                  <a:lnTo>
                    <a:pt x="299466" y="203987"/>
                  </a:lnTo>
                  <a:lnTo>
                    <a:pt x="299466" y="457746"/>
                  </a:lnTo>
                  <a:lnTo>
                    <a:pt x="224929" y="457746"/>
                  </a:lnTo>
                  <a:lnTo>
                    <a:pt x="224929" y="296113"/>
                  </a:lnTo>
                  <a:lnTo>
                    <a:pt x="224929" y="203987"/>
                  </a:lnTo>
                  <a:lnTo>
                    <a:pt x="299466" y="203987"/>
                  </a:lnTo>
                  <a:lnTo>
                    <a:pt x="299466" y="178714"/>
                  </a:lnTo>
                  <a:lnTo>
                    <a:pt x="206133" y="178714"/>
                  </a:lnTo>
                  <a:lnTo>
                    <a:pt x="199644" y="185191"/>
                  </a:lnTo>
                  <a:lnTo>
                    <a:pt x="199644" y="270827"/>
                  </a:lnTo>
                  <a:lnTo>
                    <a:pt x="199644" y="296113"/>
                  </a:lnTo>
                  <a:lnTo>
                    <a:pt x="199644" y="457746"/>
                  </a:lnTo>
                  <a:lnTo>
                    <a:pt x="125107" y="457746"/>
                  </a:lnTo>
                  <a:lnTo>
                    <a:pt x="125107" y="383197"/>
                  </a:lnTo>
                  <a:lnTo>
                    <a:pt x="125107" y="296113"/>
                  </a:lnTo>
                  <a:lnTo>
                    <a:pt x="199644" y="296113"/>
                  </a:lnTo>
                  <a:lnTo>
                    <a:pt x="199644" y="270827"/>
                  </a:lnTo>
                  <a:lnTo>
                    <a:pt x="106311" y="270827"/>
                  </a:lnTo>
                  <a:lnTo>
                    <a:pt x="99822" y="277317"/>
                  </a:lnTo>
                  <a:lnTo>
                    <a:pt x="99822" y="357924"/>
                  </a:lnTo>
                  <a:lnTo>
                    <a:pt x="99822" y="383197"/>
                  </a:lnTo>
                  <a:lnTo>
                    <a:pt x="99822" y="457733"/>
                  </a:lnTo>
                  <a:lnTo>
                    <a:pt x="25285" y="457733"/>
                  </a:lnTo>
                  <a:lnTo>
                    <a:pt x="25285" y="383197"/>
                  </a:lnTo>
                  <a:lnTo>
                    <a:pt x="99822" y="383197"/>
                  </a:lnTo>
                  <a:lnTo>
                    <a:pt x="99822" y="357924"/>
                  </a:lnTo>
                  <a:lnTo>
                    <a:pt x="6489" y="357924"/>
                  </a:lnTo>
                  <a:lnTo>
                    <a:pt x="0" y="364401"/>
                  </a:lnTo>
                  <a:lnTo>
                    <a:pt x="0" y="476542"/>
                  </a:lnTo>
                  <a:lnTo>
                    <a:pt x="6489" y="483019"/>
                  </a:lnTo>
                  <a:lnTo>
                    <a:pt x="111264" y="483019"/>
                  </a:lnTo>
                  <a:lnTo>
                    <a:pt x="111874" y="482968"/>
                  </a:lnTo>
                  <a:lnTo>
                    <a:pt x="112458" y="482892"/>
                  </a:lnTo>
                  <a:lnTo>
                    <a:pt x="113055" y="482968"/>
                  </a:lnTo>
                  <a:lnTo>
                    <a:pt x="113665" y="483019"/>
                  </a:lnTo>
                  <a:lnTo>
                    <a:pt x="211086" y="483019"/>
                  </a:lnTo>
                  <a:lnTo>
                    <a:pt x="211696" y="482968"/>
                  </a:lnTo>
                  <a:lnTo>
                    <a:pt x="212280" y="482892"/>
                  </a:lnTo>
                  <a:lnTo>
                    <a:pt x="212877" y="482968"/>
                  </a:lnTo>
                  <a:lnTo>
                    <a:pt x="213487" y="483019"/>
                  </a:lnTo>
                  <a:lnTo>
                    <a:pt x="310908" y="483019"/>
                  </a:lnTo>
                  <a:lnTo>
                    <a:pt x="311518" y="482968"/>
                  </a:lnTo>
                  <a:lnTo>
                    <a:pt x="312115" y="482892"/>
                  </a:lnTo>
                  <a:lnTo>
                    <a:pt x="312699" y="482968"/>
                  </a:lnTo>
                  <a:lnTo>
                    <a:pt x="313309" y="483019"/>
                  </a:lnTo>
                  <a:lnTo>
                    <a:pt x="418084" y="483019"/>
                  </a:lnTo>
                  <a:lnTo>
                    <a:pt x="418211" y="482892"/>
                  </a:lnTo>
                  <a:lnTo>
                    <a:pt x="424573" y="476542"/>
                  </a:lnTo>
                  <a:lnTo>
                    <a:pt x="424573" y="457746"/>
                  </a:lnTo>
                  <a:lnTo>
                    <a:pt x="424573" y="109207"/>
                  </a:lnTo>
                  <a:lnTo>
                    <a:pt x="424573" y="90411"/>
                  </a:lnTo>
                  <a:close/>
                </a:path>
              </a:pathLst>
            </a:custGeom>
            <a:solidFill>
              <a:srgbClr val="221F1F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34098" y="8151368"/>
              <a:ext cx="1891817" cy="1466151"/>
            </a:xfrm>
            <a:prstGeom prst="rect">
              <a:avLst/>
            </a:prstGeom>
          </p:spPr>
        </p:pic>
      </p:grpSp>
      <p:sp>
        <p:nvSpPr>
          <p:cNvPr id="66" name="object 66"/>
          <p:cNvSpPr txBox="1"/>
          <p:nvPr/>
        </p:nvSpPr>
        <p:spPr>
          <a:xfrm>
            <a:off x="3200933" y="10372010"/>
            <a:ext cx="11436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i="1">
                <a:solidFill>
                  <a:srgbClr val="2B2D30"/>
                </a:solidFill>
                <a:latin typeface="Trebuchet MS"/>
                <a:cs typeface="Trebuchet MS"/>
                <a:hlinkClick r:id="rId31"/>
              </a:rPr>
              <a:t>ww</a:t>
            </a:r>
            <a:r>
              <a:rPr dirty="0" sz="900" spc="-50" i="1">
                <a:solidFill>
                  <a:srgbClr val="2B2D30"/>
                </a:solidFill>
                <a:latin typeface="Trebuchet MS"/>
                <a:cs typeface="Trebuchet MS"/>
                <a:hlinkClick r:id="rId31"/>
              </a:rPr>
              <a:t>w</a:t>
            </a:r>
            <a:r>
              <a:rPr dirty="0" sz="900" spc="-40" i="1">
                <a:solidFill>
                  <a:srgbClr val="2B2D30"/>
                </a:solidFill>
                <a:latin typeface="Trebuchet MS"/>
                <a:cs typeface="Trebuchet MS"/>
                <a:hlinkClick r:id="rId31"/>
              </a:rPr>
              <a:t>.eccouncil.org</a:t>
            </a:r>
            <a:r>
              <a:rPr dirty="0" sz="900" spc="-215" i="1">
                <a:solidFill>
                  <a:srgbClr val="2B2D30"/>
                </a:solidFill>
                <a:latin typeface="Trebuchet MS"/>
                <a:cs typeface="Trebuchet MS"/>
                <a:hlinkClick r:id="rId31"/>
              </a:rPr>
              <a:t>/</a:t>
            </a:r>
            <a:r>
              <a:rPr dirty="0" sz="900" spc="-20" i="1">
                <a:solidFill>
                  <a:srgbClr val="2B2D30"/>
                </a:solidFill>
                <a:latin typeface="Trebuchet MS"/>
                <a:cs typeface="Trebuchet MS"/>
                <a:hlinkClick r:id="rId31"/>
              </a:rPr>
              <a:t>ceh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67" name="object 67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5974130" y="160465"/>
            <a:ext cx="1421091" cy="5577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6607" y="5223472"/>
            <a:ext cx="5451462" cy="18501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5382" y="5402376"/>
            <a:ext cx="3338829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5" b="1">
                <a:solidFill>
                  <a:srgbClr val="2B2D30"/>
                </a:solidFill>
                <a:latin typeface="Tahoma"/>
                <a:cs typeface="Tahoma"/>
              </a:rPr>
              <a:t>Hackin</a:t>
            </a:r>
            <a:r>
              <a:rPr dirty="0" sz="1600" spc="-105" b="1">
                <a:solidFill>
                  <a:srgbClr val="2B2D30"/>
                </a:solidFill>
                <a:latin typeface="Tahoma"/>
                <a:cs typeface="Tahoma"/>
              </a:rPr>
              <a:t>g</a:t>
            </a:r>
            <a:r>
              <a:rPr dirty="0" sz="1600" spc="-85" b="1">
                <a:solidFill>
                  <a:srgbClr val="2B2D30"/>
                </a:solidFill>
                <a:latin typeface="Tahoma"/>
                <a:cs typeface="Tahoma"/>
              </a:rPr>
              <a:t> </a:t>
            </a:r>
            <a:r>
              <a:rPr dirty="0" sz="1600" spc="-130" b="1">
                <a:solidFill>
                  <a:srgbClr val="2B2D30"/>
                </a:solidFill>
                <a:latin typeface="Tahoma"/>
                <a:cs typeface="Tahoma"/>
              </a:rPr>
              <a:t>an</a:t>
            </a:r>
            <a:r>
              <a:rPr dirty="0" sz="1600" spc="-125" b="1">
                <a:solidFill>
                  <a:srgbClr val="2B2D30"/>
                </a:solidFill>
                <a:latin typeface="Tahoma"/>
                <a:cs typeface="Tahoma"/>
              </a:rPr>
              <a:t>d</a:t>
            </a:r>
            <a:r>
              <a:rPr dirty="0" sz="1600" spc="-85" b="1">
                <a:solidFill>
                  <a:srgbClr val="2B2D30"/>
                </a:solidFill>
                <a:latin typeface="Tahoma"/>
                <a:cs typeface="Tahoma"/>
              </a:rPr>
              <a:t> </a:t>
            </a:r>
            <a:r>
              <a:rPr dirty="0" sz="1600" spc="-100" b="1">
                <a:solidFill>
                  <a:srgbClr val="2B2D30"/>
                </a:solidFill>
                <a:latin typeface="Tahoma"/>
                <a:cs typeface="Tahoma"/>
              </a:rPr>
              <a:t>Prepare</a:t>
            </a:r>
            <a:r>
              <a:rPr dirty="0" sz="1600" spc="-80" b="1">
                <a:solidFill>
                  <a:srgbClr val="2B2D30"/>
                </a:solidFill>
                <a:latin typeface="Tahoma"/>
                <a:cs typeface="Tahoma"/>
              </a:rPr>
              <a:t> </a:t>
            </a:r>
            <a:r>
              <a:rPr dirty="0" sz="1600" spc="-70" b="1">
                <a:solidFill>
                  <a:srgbClr val="2B2D30"/>
                </a:solidFill>
                <a:latin typeface="Tahoma"/>
                <a:cs typeface="Tahoma"/>
              </a:rPr>
              <a:t>to</a:t>
            </a:r>
            <a:r>
              <a:rPr dirty="0" sz="1600" spc="-80" b="1">
                <a:solidFill>
                  <a:srgbClr val="2B2D30"/>
                </a:solidFill>
                <a:latin typeface="Tahoma"/>
                <a:cs typeface="Tahoma"/>
              </a:rPr>
              <a:t> </a:t>
            </a:r>
            <a:r>
              <a:rPr dirty="0" sz="1600" spc="-190" b="1">
                <a:solidFill>
                  <a:srgbClr val="2B2D30"/>
                </a:solidFill>
                <a:latin typeface="Tahoma"/>
                <a:cs typeface="Tahoma"/>
              </a:rPr>
              <a:t>T</a:t>
            </a:r>
            <a:r>
              <a:rPr dirty="0" sz="1600" spc="-155" b="1">
                <a:solidFill>
                  <a:srgbClr val="2B2D30"/>
                </a:solidFill>
                <a:latin typeface="Tahoma"/>
                <a:cs typeface="Tahoma"/>
              </a:rPr>
              <a:t>a</a:t>
            </a:r>
            <a:r>
              <a:rPr dirty="0" sz="1600" spc="-160" b="1">
                <a:solidFill>
                  <a:srgbClr val="2B2D30"/>
                </a:solidFill>
                <a:latin typeface="Tahoma"/>
                <a:cs typeface="Tahoma"/>
              </a:rPr>
              <a:t>k</a:t>
            </a:r>
            <a:r>
              <a:rPr dirty="0" sz="1600" spc="-100" b="1">
                <a:solidFill>
                  <a:srgbClr val="2B2D30"/>
                </a:solidFill>
                <a:latin typeface="Tahoma"/>
                <a:cs typeface="Tahoma"/>
              </a:rPr>
              <a:t>e</a:t>
            </a:r>
            <a:r>
              <a:rPr dirty="0" sz="1600" spc="-80" b="1">
                <a:solidFill>
                  <a:srgbClr val="2B2D30"/>
                </a:solidFill>
                <a:latin typeface="Tahoma"/>
                <a:cs typeface="Tahoma"/>
              </a:rPr>
              <a:t> </a:t>
            </a:r>
            <a:r>
              <a:rPr dirty="0" sz="1600" spc="-100" b="1">
                <a:solidFill>
                  <a:srgbClr val="2B2D30"/>
                </a:solidFill>
                <a:latin typeface="Tahoma"/>
                <a:cs typeface="Tahoma"/>
              </a:rPr>
              <a:t>the</a:t>
            </a:r>
            <a:r>
              <a:rPr dirty="0" sz="1600" spc="-260" b="1">
                <a:solidFill>
                  <a:srgbClr val="2B2D30"/>
                </a:solidFill>
                <a:latin typeface="Tahoma"/>
                <a:cs typeface="Tahoma"/>
              </a:rPr>
              <a:t> </a:t>
            </a:r>
            <a:r>
              <a:rPr dirty="0" sz="1600" spc="-75" b="1">
                <a:solidFill>
                  <a:srgbClr val="221F1F"/>
                </a:solidFill>
                <a:latin typeface="Trebuchet MS"/>
                <a:cs typeface="Trebuchet MS"/>
              </a:rPr>
              <a:t>CEH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2831" y="5466905"/>
            <a:ext cx="1676082" cy="15300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5947" y="4750613"/>
            <a:ext cx="1704534" cy="19075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54720" y="5999480"/>
            <a:ext cx="2457081" cy="16419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45665" y="6278422"/>
            <a:ext cx="4678736" cy="13837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2048713" y="6461302"/>
            <a:ext cx="4488815" cy="321310"/>
            <a:chOff x="2048713" y="6461302"/>
            <a:chExt cx="4488815" cy="321310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48713" y="6461302"/>
              <a:ext cx="4488718" cy="1400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49932" y="6644182"/>
              <a:ext cx="2617381" cy="138379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051786" y="7115479"/>
            <a:ext cx="2656408" cy="16419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052066" y="7394423"/>
            <a:ext cx="4219651" cy="138379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2049932" y="7577302"/>
            <a:ext cx="4504055" cy="323215"/>
            <a:chOff x="2049932" y="7577302"/>
            <a:chExt cx="4504055" cy="323215"/>
          </a:xfrm>
        </p:grpSpPr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49932" y="7577302"/>
              <a:ext cx="4503572" cy="14005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49932" y="7760182"/>
              <a:ext cx="1072210" cy="140055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026107" y="8295881"/>
            <a:ext cx="15627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10" b="1">
                <a:solidFill>
                  <a:srgbClr val="2B2D30"/>
                </a:solidFill>
                <a:latin typeface="Tahoma"/>
                <a:cs typeface="Tahoma"/>
              </a:rPr>
              <a:t>Scannin</a:t>
            </a:r>
            <a:r>
              <a:rPr dirty="0" sz="1400" spc="-114" b="1">
                <a:solidFill>
                  <a:srgbClr val="2B2D30"/>
                </a:solidFill>
                <a:latin typeface="Tahoma"/>
                <a:cs typeface="Tahoma"/>
              </a:rPr>
              <a:t>g</a:t>
            </a:r>
            <a:r>
              <a:rPr dirty="0" sz="1400" spc="-75" b="1">
                <a:solidFill>
                  <a:srgbClr val="2B2D30"/>
                </a:solidFill>
                <a:latin typeface="Tahoma"/>
                <a:cs typeface="Tahoma"/>
              </a:rPr>
              <a:t> </a:t>
            </a:r>
            <a:r>
              <a:rPr dirty="0" sz="1400" spc="-85" b="1">
                <a:solidFill>
                  <a:srgbClr val="2B2D30"/>
                </a:solidFill>
                <a:latin typeface="Tahoma"/>
                <a:cs typeface="Tahoma"/>
              </a:rPr>
              <a:t>Networks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052066" y="8633231"/>
            <a:ext cx="4450765" cy="14005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051786" y="9233699"/>
            <a:ext cx="1007948" cy="133261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2052066" y="9512379"/>
            <a:ext cx="4681220" cy="323215"/>
            <a:chOff x="2052066" y="9512379"/>
            <a:chExt cx="4681220" cy="323215"/>
          </a:xfrm>
        </p:grpSpPr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52066" y="9512379"/>
              <a:ext cx="4198404" cy="13837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053590" y="9689316"/>
              <a:ext cx="4679619" cy="145999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2026107" y="9825277"/>
            <a:ext cx="11620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5">
                <a:solidFill>
                  <a:srgbClr val="2B2D30"/>
                </a:solidFill>
                <a:latin typeface="Trebuchet MS"/>
                <a:cs typeface="Trebuchet MS"/>
              </a:rPr>
              <a:t>countermeasures.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5386" y="1668677"/>
            <a:ext cx="5721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221F1F"/>
                </a:solidFill>
                <a:latin typeface="Trebuchet MS"/>
                <a:cs typeface="Trebuchet MS"/>
              </a:rPr>
              <a:t>The</a:t>
            </a:r>
            <a:r>
              <a:rPr dirty="0" sz="1200" spc="1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221F1F"/>
                </a:solidFill>
                <a:latin typeface="Trebuchet MS"/>
                <a:cs typeface="Trebuchet MS"/>
              </a:rPr>
              <a:t>CEH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91426" y="1721485"/>
            <a:ext cx="5915660" cy="687070"/>
            <a:chOff x="691426" y="1721485"/>
            <a:chExt cx="5915660" cy="687070"/>
          </a:xfrm>
        </p:grpSpPr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5083" y="1904365"/>
              <a:ext cx="5908344" cy="14005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01165" y="1721485"/>
              <a:ext cx="5305849" cy="14005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91426" y="2087245"/>
              <a:ext cx="5779846" cy="14005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92797" y="2270125"/>
              <a:ext cx="2541917" cy="138379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3257600" y="2217255"/>
            <a:ext cx="288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0">
                <a:solidFill>
                  <a:srgbClr val="221F1F"/>
                </a:solidFill>
                <a:latin typeface="Trebuchet MS"/>
                <a:cs typeface="Trebuchet MS"/>
              </a:rPr>
              <a:t>CEH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30" name="object 3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603752" y="2270125"/>
            <a:ext cx="2977413" cy="138379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689444" y="2453005"/>
            <a:ext cx="6075680" cy="1054735"/>
            <a:chOff x="689444" y="2453005"/>
            <a:chExt cx="6075680" cy="1054735"/>
          </a:xfrm>
        </p:grpSpPr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95083" y="2453005"/>
              <a:ext cx="5861672" cy="14005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96290" y="2635885"/>
              <a:ext cx="5685548" cy="14005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99198" y="2818765"/>
              <a:ext cx="5538000" cy="14005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89444" y="3001645"/>
              <a:ext cx="6075502" cy="14005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91426" y="3184525"/>
              <a:ext cx="6006007" cy="14005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91426" y="3364738"/>
              <a:ext cx="1138620" cy="142722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1428305" y="6220561"/>
            <a:ext cx="340995" cy="304165"/>
            <a:chOff x="1428305" y="6220561"/>
            <a:chExt cx="340995" cy="304165"/>
          </a:xfrm>
        </p:grpSpPr>
        <p:sp>
          <p:nvSpPr>
            <p:cNvPr id="39" name="object 39"/>
            <p:cNvSpPr/>
            <p:nvPr/>
          </p:nvSpPr>
          <p:spPr>
            <a:xfrm>
              <a:off x="1428305" y="6220561"/>
              <a:ext cx="340995" cy="304165"/>
            </a:xfrm>
            <a:custGeom>
              <a:avLst/>
              <a:gdLst/>
              <a:ahLst/>
              <a:cxnLst/>
              <a:rect l="l" t="t" r="r" b="b"/>
              <a:pathLst>
                <a:path w="340994" h="304165">
                  <a:moveTo>
                    <a:pt x="340855" y="0"/>
                  </a:moveTo>
                  <a:lnTo>
                    <a:pt x="0" y="0"/>
                  </a:lnTo>
                  <a:lnTo>
                    <a:pt x="0" y="303771"/>
                  </a:lnTo>
                  <a:lnTo>
                    <a:pt x="340855" y="303771"/>
                  </a:lnTo>
                  <a:lnTo>
                    <a:pt x="340855" y="0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478648" y="6305689"/>
              <a:ext cx="221386" cy="150164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1428305" y="7336561"/>
            <a:ext cx="340995" cy="304165"/>
            <a:chOff x="1428305" y="7336561"/>
            <a:chExt cx="340995" cy="304165"/>
          </a:xfrm>
        </p:grpSpPr>
        <p:sp>
          <p:nvSpPr>
            <p:cNvPr id="42" name="object 42"/>
            <p:cNvSpPr/>
            <p:nvPr/>
          </p:nvSpPr>
          <p:spPr>
            <a:xfrm>
              <a:off x="1428305" y="7336561"/>
              <a:ext cx="340995" cy="304165"/>
            </a:xfrm>
            <a:custGeom>
              <a:avLst/>
              <a:gdLst/>
              <a:ahLst/>
              <a:cxnLst/>
              <a:rect l="l" t="t" r="r" b="b"/>
              <a:pathLst>
                <a:path w="340994" h="304165">
                  <a:moveTo>
                    <a:pt x="340855" y="0"/>
                  </a:moveTo>
                  <a:lnTo>
                    <a:pt x="0" y="0"/>
                  </a:lnTo>
                  <a:lnTo>
                    <a:pt x="0" y="303771"/>
                  </a:lnTo>
                  <a:lnTo>
                    <a:pt x="340855" y="303771"/>
                  </a:lnTo>
                  <a:lnTo>
                    <a:pt x="340855" y="0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478648" y="7421689"/>
              <a:ext cx="222097" cy="150164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1428305" y="8392477"/>
            <a:ext cx="340995" cy="304165"/>
            <a:chOff x="1428305" y="8392477"/>
            <a:chExt cx="340995" cy="304165"/>
          </a:xfrm>
        </p:grpSpPr>
        <p:sp>
          <p:nvSpPr>
            <p:cNvPr id="45" name="object 45"/>
            <p:cNvSpPr/>
            <p:nvPr/>
          </p:nvSpPr>
          <p:spPr>
            <a:xfrm>
              <a:off x="1428305" y="8392477"/>
              <a:ext cx="340995" cy="304165"/>
            </a:xfrm>
            <a:custGeom>
              <a:avLst/>
              <a:gdLst/>
              <a:ahLst/>
              <a:cxnLst/>
              <a:rect l="l" t="t" r="r" b="b"/>
              <a:pathLst>
                <a:path w="340994" h="304165">
                  <a:moveTo>
                    <a:pt x="340855" y="0"/>
                  </a:moveTo>
                  <a:lnTo>
                    <a:pt x="0" y="0"/>
                  </a:lnTo>
                  <a:lnTo>
                    <a:pt x="0" y="303771"/>
                  </a:lnTo>
                  <a:lnTo>
                    <a:pt x="340855" y="303771"/>
                  </a:lnTo>
                  <a:lnTo>
                    <a:pt x="340855" y="0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78648" y="8477618"/>
              <a:ext cx="223519" cy="150164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1428305" y="9454515"/>
            <a:ext cx="340995" cy="304165"/>
            <a:chOff x="1428305" y="9454515"/>
            <a:chExt cx="340995" cy="304165"/>
          </a:xfrm>
        </p:grpSpPr>
        <p:sp>
          <p:nvSpPr>
            <p:cNvPr id="48" name="object 48"/>
            <p:cNvSpPr/>
            <p:nvPr/>
          </p:nvSpPr>
          <p:spPr>
            <a:xfrm>
              <a:off x="1428305" y="9454515"/>
              <a:ext cx="340995" cy="304165"/>
            </a:xfrm>
            <a:custGeom>
              <a:avLst/>
              <a:gdLst/>
              <a:ahLst/>
              <a:cxnLst/>
              <a:rect l="l" t="t" r="r" b="b"/>
              <a:pathLst>
                <a:path w="340994" h="304165">
                  <a:moveTo>
                    <a:pt x="340855" y="0"/>
                  </a:moveTo>
                  <a:lnTo>
                    <a:pt x="0" y="0"/>
                  </a:lnTo>
                  <a:lnTo>
                    <a:pt x="0" y="303771"/>
                  </a:lnTo>
                  <a:lnTo>
                    <a:pt x="340855" y="303771"/>
                  </a:lnTo>
                  <a:lnTo>
                    <a:pt x="340855" y="0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78648" y="9539647"/>
              <a:ext cx="226974" cy="150164"/>
            </a:xfrm>
            <a:prstGeom prst="rect">
              <a:avLst/>
            </a:prstGeom>
          </p:spPr>
        </p:pic>
      </p:grpSp>
      <p:sp>
        <p:nvSpPr>
          <p:cNvPr id="50" name="object 50"/>
          <p:cNvSpPr/>
          <p:nvPr/>
        </p:nvSpPr>
        <p:spPr>
          <a:xfrm>
            <a:off x="702906" y="6303251"/>
            <a:ext cx="677545" cy="153035"/>
          </a:xfrm>
          <a:custGeom>
            <a:avLst/>
            <a:gdLst/>
            <a:ahLst/>
            <a:cxnLst/>
            <a:rect l="l" t="t" r="r" b="b"/>
            <a:pathLst>
              <a:path w="677544" h="153035">
                <a:moveTo>
                  <a:pt x="638924" y="45110"/>
                </a:moveTo>
                <a:lnTo>
                  <a:pt x="624573" y="45110"/>
                </a:lnTo>
                <a:lnTo>
                  <a:pt x="617575" y="46469"/>
                </a:lnTo>
                <a:lnTo>
                  <a:pt x="583425" y="82816"/>
                </a:lnTo>
                <a:lnTo>
                  <a:pt x="582269" y="89509"/>
                </a:lnTo>
                <a:lnTo>
                  <a:pt x="582269" y="105765"/>
                </a:lnTo>
                <a:lnTo>
                  <a:pt x="601713" y="142938"/>
                </a:lnTo>
                <a:lnTo>
                  <a:pt x="626325" y="152501"/>
                </a:lnTo>
                <a:lnTo>
                  <a:pt x="637235" y="152501"/>
                </a:lnTo>
                <a:lnTo>
                  <a:pt x="673773" y="138684"/>
                </a:lnTo>
                <a:lnTo>
                  <a:pt x="676554" y="135432"/>
                </a:lnTo>
                <a:lnTo>
                  <a:pt x="674684" y="133096"/>
                </a:lnTo>
                <a:lnTo>
                  <a:pt x="627545" y="133096"/>
                </a:lnTo>
                <a:lnTo>
                  <a:pt x="620915" y="130594"/>
                </a:lnTo>
                <a:lnTo>
                  <a:pt x="610882" y="120561"/>
                </a:lnTo>
                <a:lnTo>
                  <a:pt x="608012" y="112712"/>
                </a:lnTo>
                <a:lnTo>
                  <a:pt x="607263" y="102006"/>
                </a:lnTo>
                <a:lnTo>
                  <a:pt x="672833" y="102006"/>
                </a:lnTo>
                <a:lnTo>
                  <a:pt x="673773" y="101854"/>
                </a:lnTo>
                <a:lnTo>
                  <a:pt x="677468" y="86868"/>
                </a:lnTo>
                <a:lnTo>
                  <a:pt x="607771" y="86868"/>
                </a:lnTo>
                <a:lnTo>
                  <a:pt x="608926" y="79286"/>
                </a:lnTo>
                <a:lnTo>
                  <a:pt x="611568" y="73418"/>
                </a:lnTo>
                <a:lnTo>
                  <a:pt x="619823" y="65163"/>
                </a:lnTo>
                <a:lnTo>
                  <a:pt x="625551" y="63093"/>
                </a:lnTo>
                <a:lnTo>
                  <a:pt x="669782" y="63093"/>
                </a:lnTo>
                <a:lnTo>
                  <a:pt x="668769" y="61480"/>
                </a:lnTo>
                <a:lnTo>
                  <a:pt x="660768" y="53428"/>
                </a:lnTo>
                <a:lnTo>
                  <a:pt x="656018" y="50355"/>
                </a:lnTo>
                <a:lnTo>
                  <a:pt x="644969" y="46164"/>
                </a:lnTo>
                <a:lnTo>
                  <a:pt x="638924" y="45110"/>
                </a:lnTo>
                <a:close/>
              </a:path>
              <a:path w="677544" h="153035">
                <a:moveTo>
                  <a:pt x="665683" y="123952"/>
                </a:moveTo>
                <a:lnTo>
                  <a:pt x="663105" y="123952"/>
                </a:lnTo>
                <a:lnTo>
                  <a:pt x="661504" y="124421"/>
                </a:lnTo>
                <a:lnTo>
                  <a:pt x="658177" y="126326"/>
                </a:lnTo>
                <a:lnTo>
                  <a:pt x="656247" y="127368"/>
                </a:lnTo>
                <a:lnTo>
                  <a:pt x="651852" y="129679"/>
                </a:lnTo>
                <a:lnTo>
                  <a:pt x="649274" y="130721"/>
                </a:lnTo>
                <a:lnTo>
                  <a:pt x="643382" y="132626"/>
                </a:lnTo>
                <a:lnTo>
                  <a:pt x="639876" y="133096"/>
                </a:lnTo>
                <a:lnTo>
                  <a:pt x="674684" y="133096"/>
                </a:lnTo>
                <a:lnTo>
                  <a:pt x="669239" y="126288"/>
                </a:lnTo>
                <a:lnTo>
                  <a:pt x="668693" y="125539"/>
                </a:lnTo>
                <a:lnTo>
                  <a:pt x="668058" y="124968"/>
                </a:lnTo>
                <a:lnTo>
                  <a:pt x="666559" y="124155"/>
                </a:lnTo>
                <a:lnTo>
                  <a:pt x="665683" y="123952"/>
                </a:lnTo>
                <a:close/>
              </a:path>
              <a:path w="677544" h="153035">
                <a:moveTo>
                  <a:pt x="669782" y="63093"/>
                </a:moveTo>
                <a:lnTo>
                  <a:pt x="636587" y="63093"/>
                </a:lnTo>
                <a:lnTo>
                  <a:pt x="639838" y="63715"/>
                </a:lnTo>
                <a:lnTo>
                  <a:pt x="645401" y="66230"/>
                </a:lnTo>
                <a:lnTo>
                  <a:pt x="654913" y="86868"/>
                </a:lnTo>
                <a:lnTo>
                  <a:pt x="677468" y="86868"/>
                </a:lnTo>
                <a:lnTo>
                  <a:pt x="677468" y="84836"/>
                </a:lnTo>
                <a:lnTo>
                  <a:pt x="676351" y="78143"/>
                </a:lnTo>
                <a:lnTo>
                  <a:pt x="671880" y="66433"/>
                </a:lnTo>
                <a:lnTo>
                  <a:pt x="669782" y="63093"/>
                </a:lnTo>
                <a:close/>
              </a:path>
              <a:path w="677544" h="153035">
                <a:moveTo>
                  <a:pt x="560933" y="0"/>
                </a:moveTo>
                <a:lnTo>
                  <a:pt x="535838" y="0"/>
                </a:lnTo>
                <a:lnTo>
                  <a:pt x="535838" y="150977"/>
                </a:lnTo>
                <a:lnTo>
                  <a:pt x="560933" y="150977"/>
                </a:lnTo>
                <a:lnTo>
                  <a:pt x="560933" y="0"/>
                </a:lnTo>
                <a:close/>
              </a:path>
              <a:path w="677544" h="153035">
                <a:moveTo>
                  <a:pt x="441756" y="46736"/>
                </a:moveTo>
                <a:lnTo>
                  <a:pt x="416661" y="46736"/>
                </a:lnTo>
                <a:lnTo>
                  <a:pt x="416737" y="119341"/>
                </a:lnTo>
                <a:lnTo>
                  <a:pt x="441096" y="151638"/>
                </a:lnTo>
                <a:lnTo>
                  <a:pt x="446125" y="152603"/>
                </a:lnTo>
                <a:lnTo>
                  <a:pt x="455269" y="152603"/>
                </a:lnTo>
                <a:lnTo>
                  <a:pt x="484022" y="138074"/>
                </a:lnTo>
                <a:lnTo>
                  <a:pt x="507492" y="138074"/>
                </a:lnTo>
                <a:lnTo>
                  <a:pt x="507492" y="132994"/>
                </a:lnTo>
                <a:lnTo>
                  <a:pt x="453542" y="132994"/>
                </a:lnTo>
                <a:lnTo>
                  <a:pt x="449122" y="131254"/>
                </a:lnTo>
                <a:lnTo>
                  <a:pt x="443230" y="124269"/>
                </a:lnTo>
                <a:lnTo>
                  <a:pt x="441756" y="119341"/>
                </a:lnTo>
                <a:lnTo>
                  <a:pt x="441756" y="46736"/>
                </a:lnTo>
                <a:close/>
              </a:path>
              <a:path w="677544" h="153035">
                <a:moveTo>
                  <a:pt x="507492" y="138074"/>
                </a:moveTo>
                <a:lnTo>
                  <a:pt x="484022" y="138074"/>
                </a:lnTo>
                <a:lnTo>
                  <a:pt x="485749" y="146405"/>
                </a:lnTo>
                <a:lnTo>
                  <a:pt x="486765" y="149453"/>
                </a:lnTo>
                <a:lnTo>
                  <a:pt x="488899" y="150977"/>
                </a:lnTo>
                <a:lnTo>
                  <a:pt x="507492" y="150977"/>
                </a:lnTo>
                <a:lnTo>
                  <a:pt x="507492" y="138074"/>
                </a:lnTo>
                <a:close/>
              </a:path>
              <a:path w="677544" h="153035">
                <a:moveTo>
                  <a:pt x="507492" y="46736"/>
                </a:moveTo>
                <a:lnTo>
                  <a:pt x="482396" y="46736"/>
                </a:lnTo>
                <a:lnTo>
                  <a:pt x="482396" y="122123"/>
                </a:lnTo>
                <a:lnTo>
                  <a:pt x="479005" y="125514"/>
                </a:lnTo>
                <a:lnTo>
                  <a:pt x="475424" y="128168"/>
                </a:lnTo>
                <a:lnTo>
                  <a:pt x="467829" y="132029"/>
                </a:lnTo>
                <a:lnTo>
                  <a:pt x="463765" y="132994"/>
                </a:lnTo>
                <a:lnTo>
                  <a:pt x="507492" y="132994"/>
                </a:lnTo>
                <a:lnTo>
                  <a:pt x="507492" y="46736"/>
                </a:lnTo>
                <a:close/>
              </a:path>
              <a:path w="677544" h="153035">
                <a:moveTo>
                  <a:pt x="346392" y="44805"/>
                </a:moveTo>
                <a:lnTo>
                  <a:pt x="333717" y="44805"/>
                </a:lnTo>
                <a:lnTo>
                  <a:pt x="327558" y="46177"/>
                </a:lnTo>
                <a:lnTo>
                  <a:pt x="296811" y="84264"/>
                </a:lnTo>
                <a:lnTo>
                  <a:pt x="295757" y="91440"/>
                </a:lnTo>
                <a:lnTo>
                  <a:pt x="295757" y="107696"/>
                </a:lnTo>
                <a:lnTo>
                  <a:pt x="309892" y="143141"/>
                </a:lnTo>
                <a:lnTo>
                  <a:pt x="328676" y="152501"/>
                </a:lnTo>
                <a:lnTo>
                  <a:pt x="338023" y="152501"/>
                </a:lnTo>
                <a:lnTo>
                  <a:pt x="367893" y="136347"/>
                </a:lnTo>
                <a:lnTo>
                  <a:pt x="391668" y="136347"/>
                </a:lnTo>
                <a:lnTo>
                  <a:pt x="391668" y="132588"/>
                </a:lnTo>
                <a:lnTo>
                  <a:pt x="339648" y="132588"/>
                </a:lnTo>
                <a:lnTo>
                  <a:pt x="336702" y="131991"/>
                </a:lnTo>
                <a:lnTo>
                  <a:pt x="321665" y="105257"/>
                </a:lnTo>
                <a:lnTo>
                  <a:pt x="321665" y="93129"/>
                </a:lnTo>
                <a:lnTo>
                  <a:pt x="342658" y="63906"/>
                </a:lnTo>
                <a:lnTo>
                  <a:pt x="391668" y="63906"/>
                </a:lnTo>
                <a:lnTo>
                  <a:pt x="391668" y="55067"/>
                </a:lnTo>
                <a:lnTo>
                  <a:pt x="366572" y="55067"/>
                </a:lnTo>
                <a:lnTo>
                  <a:pt x="363321" y="51955"/>
                </a:lnTo>
                <a:lnTo>
                  <a:pt x="359625" y="49466"/>
                </a:lnTo>
                <a:lnTo>
                  <a:pt x="351370" y="45732"/>
                </a:lnTo>
                <a:lnTo>
                  <a:pt x="346392" y="44805"/>
                </a:lnTo>
                <a:close/>
              </a:path>
              <a:path w="677544" h="153035">
                <a:moveTo>
                  <a:pt x="391668" y="136347"/>
                </a:moveTo>
                <a:lnTo>
                  <a:pt x="367893" y="136347"/>
                </a:lnTo>
                <a:lnTo>
                  <a:pt x="369925" y="146405"/>
                </a:lnTo>
                <a:lnTo>
                  <a:pt x="370941" y="149453"/>
                </a:lnTo>
                <a:lnTo>
                  <a:pt x="373075" y="150977"/>
                </a:lnTo>
                <a:lnTo>
                  <a:pt x="391668" y="150977"/>
                </a:lnTo>
                <a:lnTo>
                  <a:pt x="391668" y="136347"/>
                </a:lnTo>
                <a:close/>
              </a:path>
              <a:path w="677544" h="153035">
                <a:moveTo>
                  <a:pt x="391668" y="63906"/>
                </a:moveTo>
                <a:lnTo>
                  <a:pt x="350316" y="63906"/>
                </a:lnTo>
                <a:lnTo>
                  <a:pt x="353923" y="64617"/>
                </a:lnTo>
                <a:lnTo>
                  <a:pt x="360629" y="67462"/>
                </a:lnTo>
                <a:lnTo>
                  <a:pt x="363728" y="69900"/>
                </a:lnTo>
                <a:lnTo>
                  <a:pt x="366572" y="73355"/>
                </a:lnTo>
                <a:lnTo>
                  <a:pt x="366572" y="120091"/>
                </a:lnTo>
                <a:lnTo>
                  <a:pt x="363321" y="124091"/>
                </a:lnTo>
                <a:lnTo>
                  <a:pt x="359867" y="127165"/>
                </a:lnTo>
                <a:lnTo>
                  <a:pt x="352552" y="131508"/>
                </a:lnTo>
                <a:lnTo>
                  <a:pt x="348119" y="132588"/>
                </a:lnTo>
                <a:lnTo>
                  <a:pt x="391668" y="132588"/>
                </a:lnTo>
                <a:lnTo>
                  <a:pt x="391668" y="63906"/>
                </a:lnTo>
                <a:close/>
              </a:path>
              <a:path w="677544" h="153035">
                <a:moveTo>
                  <a:pt x="391668" y="0"/>
                </a:moveTo>
                <a:lnTo>
                  <a:pt x="366572" y="0"/>
                </a:lnTo>
                <a:lnTo>
                  <a:pt x="366572" y="55067"/>
                </a:lnTo>
                <a:lnTo>
                  <a:pt x="391668" y="55067"/>
                </a:lnTo>
                <a:lnTo>
                  <a:pt x="391668" y="0"/>
                </a:lnTo>
                <a:close/>
              </a:path>
              <a:path w="677544" h="153035">
                <a:moveTo>
                  <a:pt x="239839" y="45110"/>
                </a:moveTo>
                <a:lnTo>
                  <a:pt x="224269" y="45110"/>
                </a:lnTo>
                <a:lnTo>
                  <a:pt x="217182" y="46367"/>
                </a:lnTo>
                <a:lnTo>
                  <a:pt x="186524" y="69761"/>
                </a:lnTo>
                <a:lnTo>
                  <a:pt x="180340" y="90462"/>
                </a:lnTo>
                <a:lnTo>
                  <a:pt x="180340" y="106921"/>
                </a:lnTo>
                <a:lnTo>
                  <a:pt x="199021" y="142646"/>
                </a:lnTo>
                <a:lnTo>
                  <a:pt x="224269" y="152501"/>
                </a:lnTo>
                <a:lnTo>
                  <a:pt x="239839" y="152501"/>
                </a:lnTo>
                <a:lnTo>
                  <a:pt x="273913" y="133299"/>
                </a:lnTo>
                <a:lnTo>
                  <a:pt x="223253" y="133197"/>
                </a:lnTo>
                <a:lnTo>
                  <a:pt x="216750" y="130263"/>
                </a:lnTo>
                <a:lnTo>
                  <a:pt x="206248" y="98856"/>
                </a:lnTo>
                <a:lnTo>
                  <a:pt x="206641" y="90967"/>
                </a:lnTo>
                <a:lnTo>
                  <a:pt x="223253" y="64312"/>
                </a:lnTo>
                <a:lnTo>
                  <a:pt x="274015" y="64312"/>
                </a:lnTo>
                <a:lnTo>
                  <a:pt x="273913" y="64147"/>
                </a:lnTo>
                <a:lnTo>
                  <a:pt x="264972" y="54927"/>
                </a:lnTo>
                <a:lnTo>
                  <a:pt x="259575" y="51371"/>
                </a:lnTo>
                <a:lnTo>
                  <a:pt x="246900" y="46367"/>
                </a:lnTo>
                <a:lnTo>
                  <a:pt x="239839" y="45110"/>
                </a:lnTo>
                <a:close/>
              </a:path>
              <a:path w="677544" h="153035">
                <a:moveTo>
                  <a:pt x="274015" y="64312"/>
                </a:moveTo>
                <a:lnTo>
                  <a:pt x="240728" y="64312"/>
                </a:lnTo>
                <a:lnTo>
                  <a:pt x="247150" y="67271"/>
                </a:lnTo>
                <a:lnTo>
                  <a:pt x="251335" y="73202"/>
                </a:lnTo>
                <a:lnTo>
                  <a:pt x="254041" y="78073"/>
                </a:lnTo>
                <a:lnTo>
                  <a:pt x="256004" y="84062"/>
                </a:lnTo>
                <a:lnTo>
                  <a:pt x="257167" y="90967"/>
                </a:lnTo>
                <a:lnTo>
                  <a:pt x="257556" y="98856"/>
                </a:lnTo>
                <a:lnTo>
                  <a:pt x="257167" y="106740"/>
                </a:lnTo>
                <a:lnTo>
                  <a:pt x="240728" y="133197"/>
                </a:lnTo>
                <a:lnTo>
                  <a:pt x="273975" y="133197"/>
                </a:lnTo>
                <a:lnTo>
                  <a:pt x="277368" y="127647"/>
                </a:lnTo>
                <a:lnTo>
                  <a:pt x="282244" y="114363"/>
                </a:lnTo>
                <a:lnTo>
                  <a:pt x="283464" y="106921"/>
                </a:lnTo>
                <a:lnTo>
                  <a:pt x="283464" y="90462"/>
                </a:lnTo>
                <a:lnTo>
                  <a:pt x="282244" y="83045"/>
                </a:lnTo>
                <a:lnTo>
                  <a:pt x="277368" y="69761"/>
                </a:lnTo>
                <a:lnTo>
                  <a:pt x="274015" y="64312"/>
                </a:lnTo>
                <a:close/>
              </a:path>
              <a:path w="677544" h="153035">
                <a:moveTo>
                  <a:pt x="21843" y="4064"/>
                </a:moveTo>
                <a:lnTo>
                  <a:pt x="0" y="4064"/>
                </a:lnTo>
                <a:lnTo>
                  <a:pt x="0" y="150977"/>
                </a:lnTo>
                <a:lnTo>
                  <a:pt x="24079" y="150977"/>
                </a:lnTo>
                <a:lnTo>
                  <a:pt x="24028" y="52273"/>
                </a:lnTo>
                <a:lnTo>
                  <a:pt x="23825" y="48006"/>
                </a:lnTo>
                <a:lnTo>
                  <a:pt x="23647" y="45821"/>
                </a:lnTo>
                <a:lnTo>
                  <a:pt x="23368" y="43586"/>
                </a:lnTo>
                <a:lnTo>
                  <a:pt x="48789" y="43586"/>
                </a:lnTo>
                <a:lnTo>
                  <a:pt x="29337" y="7416"/>
                </a:lnTo>
                <a:lnTo>
                  <a:pt x="22898" y="4102"/>
                </a:lnTo>
                <a:lnTo>
                  <a:pt x="21843" y="4064"/>
                </a:lnTo>
                <a:close/>
              </a:path>
              <a:path w="677544" h="153035">
                <a:moveTo>
                  <a:pt x="159308" y="43891"/>
                </a:moveTo>
                <a:lnTo>
                  <a:pt x="135839" y="43891"/>
                </a:lnTo>
                <a:lnTo>
                  <a:pt x="135636" y="46062"/>
                </a:lnTo>
                <a:lnTo>
                  <a:pt x="135483" y="48196"/>
                </a:lnTo>
                <a:lnTo>
                  <a:pt x="135285" y="52273"/>
                </a:lnTo>
                <a:lnTo>
                  <a:pt x="135229" y="150977"/>
                </a:lnTo>
                <a:lnTo>
                  <a:pt x="159308" y="150977"/>
                </a:lnTo>
                <a:lnTo>
                  <a:pt x="159308" y="43891"/>
                </a:lnTo>
                <a:close/>
              </a:path>
              <a:path w="677544" h="153035">
                <a:moveTo>
                  <a:pt x="48789" y="43586"/>
                </a:moveTo>
                <a:lnTo>
                  <a:pt x="69392" y="129095"/>
                </a:lnTo>
                <a:lnTo>
                  <a:pt x="75869" y="133197"/>
                </a:lnTo>
                <a:lnTo>
                  <a:pt x="83959" y="133197"/>
                </a:lnTo>
                <a:lnTo>
                  <a:pt x="85851" y="132676"/>
                </a:lnTo>
                <a:lnTo>
                  <a:pt x="89103" y="130568"/>
                </a:lnTo>
                <a:lnTo>
                  <a:pt x="90423" y="129095"/>
                </a:lnTo>
                <a:lnTo>
                  <a:pt x="103888" y="103835"/>
                </a:lnTo>
                <a:lnTo>
                  <a:pt x="79857" y="103835"/>
                </a:lnTo>
                <a:lnTo>
                  <a:pt x="78891" y="101396"/>
                </a:lnTo>
                <a:lnTo>
                  <a:pt x="77904" y="98996"/>
                </a:lnTo>
                <a:lnTo>
                  <a:pt x="75893" y="94246"/>
                </a:lnTo>
                <a:lnTo>
                  <a:pt x="74809" y="91986"/>
                </a:lnTo>
                <a:lnTo>
                  <a:pt x="48789" y="43586"/>
                </a:lnTo>
                <a:close/>
              </a:path>
              <a:path w="677544" h="153035">
                <a:moveTo>
                  <a:pt x="159308" y="4064"/>
                </a:moveTo>
                <a:lnTo>
                  <a:pt x="137464" y="4064"/>
                </a:lnTo>
                <a:lnTo>
                  <a:pt x="136423" y="4102"/>
                </a:lnTo>
                <a:lnTo>
                  <a:pt x="85948" y="90017"/>
                </a:lnTo>
                <a:lnTo>
                  <a:pt x="79857" y="103835"/>
                </a:lnTo>
                <a:lnTo>
                  <a:pt x="103888" y="103835"/>
                </a:lnTo>
                <a:lnTo>
                  <a:pt x="135839" y="43891"/>
                </a:lnTo>
                <a:lnTo>
                  <a:pt x="159308" y="43891"/>
                </a:lnTo>
                <a:lnTo>
                  <a:pt x="159308" y="4064"/>
                </a:lnTo>
                <a:close/>
              </a:path>
            </a:pathLst>
          </a:custGeom>
          <a:solidFill>
            <a:srgbClr val="2B2D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702906" y="7419251"/>
            <a:ext cx="677545" cy="153035"/>
          </a:xfrm>
          <a:custGeom>
            <a:avLst/>
            <a:gdLst/>
            <a:ahLst/>
            <a:cxnLst/>
            <a:rect l="l" t="t" r="r" b="b"/>
            <a:pathLst>
              <a:path w="677544" h="153034">
                <a:moveTo>
                  <a:pt x="638924" y="45110"/>
                </a:moveTo>
                <a:lnTo>
                  <a:pt x="624573" y="45110"/>
                </a:lnTo>
                <a:lnTo>
                  <a:pt x="617575" y="46469"/>
                </a:lnTo>
                <a:lnTo>
                  <a:pt x="583425" y="82816"/>
                </a:lnTo>
                <a:lnTo>
                  <a:pt x="582269" y="89509"/>
                </a:lnTo>
                <a:lnTo>
                  <a:pt x="582269" y="105765"/>
                </a:lnTo>
                <a:lnTo>
                  <a:pt x="601713" y="142938"/>
                </a:lnTo>
                <a:lnTo>
                  <a:pt x="626325" y="152501"/>
                </a:lnTo>
                <a:lnTo>
                  <a:pt x="637235" y="152501"/>
                </a:lnTo>
                <a:lnTo>
                  <a:pt x="673773" y="138683"/>
                </a:lnTo>
                <a:lnTo>
                  <a:pt x="676554" y="135432"/>
                </a:lnTo>
                <a:lnTo>
                  <a:pt x="674684" y="133095"/>
                </a:lnTo>
                <a:lnTo>
                  <a:pt x="627545" y="133095"/>
                </a:lnTo>
                <a:lnTo>
                  <a:pt x="620915" y="130594"/>
                </a:lnTo>
                <a:lnTo>
                  <a:pt x="610882" y="120561"/>
                </a:lnTo>
                <a:lnTo>
                  <a:pt x="608012" y="112712"/>
                </a:lnTo>
                <a:lnTo>
                  <a:pt x="607263" y="102006"/>
                </a:lnTo>
                <a:lnTo>
                  <a:pt x="672833" y="102006"/>
                </a:lnTo>
                <a:lnTo>
                  <a:pt x="673773" y="101853"/>
                </a:lnTo>
                <a:lnTo>
                  <a:pt x="677468" y="86867"/>
                </a:lnTo>
                <a:lnTo>
                  <a:pt x="607771" y="86867"/>
                </a:lnTo>
                <a:lnTo>
                  <a:pt x="608926" y="79286"/>
                </a:lnTo>
                <a:lnTo>
                  <a:pt x="611568" y="73418"/>
                </a:lnTo>
                <a:lnTo>
                  <a:pt x="619823" y="65163"/>
                </a:lnTo>
                <a:lnTo>
                  <a:pt x="625551" y="63093"/>
                </a:lnTo>
                <a:lnTo>
                  <a:pt x="669782" y="63093"/>
                </a:lnTo>
                <a:lnTo>
                  <a:pt x="668769" y="61480"/>
                </a:lnTo>
                <a:lnTo>
                  <a:pt x="660768" y="53428"/>
                </a:lnTo>
                <a:lnTo>
                  <a:pt x="656018" y="50355"/>
                </a:lnTo>
                <a:lnTo>
                  <a:pt x="644969" y="46164"/>
                </a:lnTo>
                <a:lnTo>
                  <a:pt x="638924" y="45110"/>
                </a:lnTo>
                <a:close/>
              </a:path>
              <a:path w="677544" h="153034">
                <a:moveTo>
                  <a:pt x="665683" y="123951"/>
                </a:moveTo>
                <a:lnTo>
                  <a:pt x="663105" y="123951"/>
                </a:lnTo>
                <a:lnTo>
                  <a:pt x="661504" y="124421"/>
                </a:lnTo>
                <a:lnTo>
                  <a:pt x="658177" y="126326"/>
                </a:lnTo>
                <a:lnTo>
                  <a:pt x="656247" y="127368"/>
                </a:lnTo>
                <a:lnTo>
                  <a:pt x="651852" y="129679"/>
                </a:lnTo>
                <a:lnTo>
                  <a:pt x="649274" y="130721"/>
                </a:lnTo>
                <a:lnTo>
                  <a:pt x="643382" y="132626"/>
                </a:lnTo>
                <a:lnTo>
                  <a:pt x="639876" y="133095"/>
                </a:lnTo>
                <a:lnTo>
                  <a:pt x="674684" y="133095"/>
                </a:lnTo>
                <a:lnTo>
                  <a:pt x="669239" y="126288"/>
                </a:lnTo>
                <a:lnTo>
                  <a:pt x="668693" y="125539"/>
                </a:lnTo>
                <a:lnTo>
                  <a:pt x="668058" y="124967"/>
                </a:lnTo>
                <a:lnTo>
                  <a:pt x="666559" y="124155"/>
                </a:lnTo>
                <a:lnTo>
                  <a:pt x="665683" y="123951"/>
                </a:lnTo>
                <a:close/>
              </a:path>
              <a:path w="677544" h="153034">
                <a:moveTo>
                  <a:pt x="669782" y="63093"/>
                </a:moveTo>
                <a:lnTo>
                  <a:pt x="636587" y="63093"/>
                </a:lnTo>
                <a:lnTo>
                  <a:pt x="639838" y="63715"/>
                </a:lnTo>
                <a:lnTo>
                  <a:pt x="645401" y="66230"/>
                </a:lnTo>
                <a:lnTo>
                  <a:pt x="654913" y="86867"/>
                </a:lnTo>
                <a:lnTo>
                  <a:pt x="677468" y="86867"/>
                </a:lnTo>
                <a:lnTo>
                  <a:pt x="677468" y="84835"/>
                </a:lnTo>
                <a:lnTo>
                  <a:pt x="676351" y="78143"/>
                </a:lnTo>
                <a:lnTo>
                  <a:pt x="671880" y="66433"/>
                </a:lnTo>
                <a:lnTo>
                  <a:pt x="669782" y="63093"/>
                </a:lnTo>
                <a:close/>
              </a:path>
              <a:path w="677544" h="153034">
                <a:moveTo>
                  <a:pt x="560933" y="0"/>
                </a:moveTo>
                <a:lnTo>
                  <a:pt x="535838" y="0"/>
                </a:lnTo>
                <a:lnTo>
                  <a:pt x="535838" y="150977"/>
                </a:lnTo>
                <a:lnTo>
                  <a:pt x="560933" y="150977"/>
                </a:lnTo>
                <a:lnTo>
                  <a:pt x="560933" y="0"/>
                </a:lnTo>
                <a:close/>
              </a:path>
              <a:path w="677544" h="153034">
                <a:moveTo>
                  <a:pt x="441756" y="46735"/>
                </a:moveTo>
                <a:lnTo>
                  <a:pt x="416661" y="46735"/>
                </a:lnTo>
                <a:lnTo>
                  <a:pt x="416737" y="119341"/>
                </a:lnTo>
                <a:lnTo>
                  <a:pt x="441096" y="151637"/>
                </a:lnTo>
                <a:lnTo>
                  <a:pt x="446125" y="152603"/>
                </a:lnTo>
                <a:lnTo>
                  <a:pt x="455269" y="152603"/>
                </a:lnTo>
                <a:lnTo>
                  <a:pt x="484022" y="138074"/>
                </a:lnTo>
                <a:lnTo>
                  <a:pt x="507492" y="138074"/>
                </a:lnTo>
                <a:lnTo>
                  <a:pt x="507492" y="132994"/>
                </a:lnTo>
                <a:lnTo>
                  <a:pt x="453542" y="132994"/>
                </a:lnTo>
                <a:lnTo>
                  <a:pt x="449122" y="131254"/>
                </a:lnTo>
                <a:lnTo>
                  <a:pt x="443230" y="124269"/>
                </a:lnTo>
                <a:lnTo>
                  <a:pt x="441756" y="119341"/>
                </a:lnTo>
                <a:lnTo>
                  <a:pt x="441756" y="46735"/>
                </a:lnTo>
                <a:close/>
              </a:path>
              <a:path w="677544" h="153034">
                <a:moveTo>
                  <a:pt x="507492" y="138074"/>
                </a:moveTo>
                <a:lnTo>
                  <a:pt x="484022" y="138074"/>
                </a:lnTo>
                <a:lnTo>
                  <a:pt x="485749" y="146405"/>
                </a:lnTo>
                <a:lnTo>
                  <a:pt x="486765" y="149453"/>
                </a:lnTo>
                <a:lnTo>
                  <a:pt x="488899" y="150977"/>
                </a:lnTo>
                <a:lnTo>
                  <a:pt x="507492" y="150977"/>
                </a:lnTo>
                <a:lnTo>
                  <a:pt x="507492" y="138074"/>
                </a:lnTo>
                <a:close/>
              </a:path>
              <a:path w="677544" h="153034">
                <a:moveTo>
                  <a:pt x="507492" y="46735"/>
                </a:moveTo>
                <a:lnTo>
                  <a:pt x="482396" y="46735"/>
                </a:lnTo>
                <a:lnTo>
                  <a:pt x="482396" y="122123"/>
                </a:lnTo>
                <a:lnTo>
                  <a:pt x="479005" y="125514"/>
                </a:lnTo>
                <a:lnTo>
                  <a:pt x="475424" y="128168"/>
                </a:lnTo>
                <a:lnTo>
                  <a:pt x="467829" y="132029"/>
                </a:lnTo>
                <a:lnTo>
                  <a:pt x="463765" y="132994"/>
                </a:lnTo>
                <a:lnTo>
                  <a:pt x="507492" y="132994"/>
                </a:lnTo>
                <a:lnTo>
                  <a:pt x="507492" y="46735"/>
                </a:lnTo>
                <a:close/>
              </a:path>
              <a:path w="677544" h="153034">
                <a:moveTo>
                  <a:pt x="346392" y="44805"/>
                </a:moveTo>
                <a:lnTo>
                  <a:pt x="333717" y="44805"/>
                </a:lnTo>
                <a:lnTo>
                  <a:pt x="327558" y="46177"/>
                </a:lnTo>
                <a:lnTo>
                  <a:pt x="296811" y="84264"/>
                </a:lnTo>
                <a:lnTo>
                  <a:pt x="295757" y="91439"/>
                </a:lnTo>
                <a:lnTo>
                  <a:pt x="295757" y="107695"/>
                </a:lnTo>
                <a:lnTo>
                  <a:pt x="309892" y="143141"/>
                </a:lnTo>
                <a:lnTo>
                  <a:pt x="328676" y="152501"/>
                </a:lnTo>
                <a:lnTo>
                  <a:pt x="338023" y="152501"/>
                </a:lnTo>
                <a:lnTo>
                  <a:pt x="367893" y="136347"/>
                </a:lnTo>
                <a:lnTo>
                  <a:pt x="391668" y="136347"/>
                </a:lnTo>
                <a:lnTo>
                  <a:pt x="391668" y="132587"/>
                </a:lnTo>
                <a:lnTo>
                  <a:pt x="339648" y="132587"/>
                </a:lnTo>
                <a:lnTo>
                  <a:pt x="336702" y="131991"/>
                </a:lnTo>
                <a:lnTo>
                  <a:pt x="321665" y="105257"/>
                </a:lnTo>
                <a:lnTo>
                  <a:pt x="321665" y="93129"/>
                </a:lnTo>
                <a:lnTo>
                  <a:pt x="342658" y="63906"/>
                </a:lnTo>
                <a:lnTo>
                  <a:pt x="391668" y="63906"/>
                </a:lnTo>
                <a:lnTo>
                  <a:pt x="391668" y="55067"/>
                </a:lnTo>
                <a:lnTo>
                  <a:pt x="366572" y="55067"/>
                </a:lnTo>
                <a:lnTo>
                  <a:pt x="363321" y="51955"/>
                </a:lnTo>
                <a:lnTo>
                  <a:pt x="359625" y="49466"/>
                </a:lnTo>
                <a:lnTo>
                  <a:pt x="351370" y="45732"/>
                </a:lnTo>
                <a:lnTo>
                  <a:pt x="346392" y="44805"/>
                </a:lnTo>
                <a:close/>
              </a:path>
              <a:path w="677544" h="153034">
                <a:moveTo>
                  <a:pt x="391668" y="136347"/>
                </a:moveTo>
                <a:lnTo>
                  <a:pt x="367893" y="136347"/>
                </a:lnTo>
                <a:lnTo>
                  <a:pt x="369925" y="146405"/>
                </a:lnTo>
                <a:lnTo>
                  <a:pt x="370941" y="149453"/>
                </a:lnTo>
                <a:lnTo>
                  <a:pt x="373075" y="150977"/>
                </a:lnTo>
                <a:lnTo>
                  <a:pt x="391668" y="150977"/>
                </a:lnTo>
                <a:lnTo>
                  <a:pt x="391668" y="136347"/>
                </a:lnTo>
                <a:close/>
              </a:path>
              <a:path w="677544" h="153034">
                <a:moveTo>
                  <a:pt x="391668" y="63906"/>
                </a:moveTo>
                <a:lnTo>
                  <a:pt x="350316" y="63906"/>
                </a:lnTo>
                <a:lnTo>
                  <a:pt x="353923" y="64617"/>
                </a:lnTo>
                <a:lnTo>
                  <a:pt x="360629" y="67462"/>
                </a:lnTo>
                <a:lnTo>
                  <a:pt x="363728" y="69900"/>
                </a:lnTo>
                <a:lnTo>
                  <a:pt x="366572" y="73355"/>
                </a:lnTo>
                <a:lnTo>
                  <a:pt x="366572" y="120091"/>
                </a:lnTo>
                <a:lnTo>
                  <a:pt x="363321" y="124091"/>
                </a:lnTo>
                <a:lnTo>
                  <a:pt x="359867" y="127165"/>
                </a:lnTo>
                <a:lnTo>
                  <a:pt x="352552" y="131508"/>
                </a:lnTo>
                <a:lnTo>
                  <a:pt x="348119" y="132587"/>
                </a:lnTo>
                <a:lnTo>
                  <a:pt x="391668" y="132587"/>
                </a:lnTo>
                <a:lnTo>
                  <a:pt x="391668" y="63906"/>
                </a:lnTo>
                <a:close/>
              </a:path>
              <a:path w="677544" h="153034">
                <a:moveTo>
                  <a:pt x="391668" y="0"/>
                </a:moveTo>
                <a:lnTo>
                  <a:pt x="366572" y="0"/>
                </a:lnTo>
                <a:lnTo>
                  <a:pt x="366572" y="55067"/>
                </a:lnTo>
                <a:lnTo>
                  <a:pt x="391668" y="55067"/>
                </a:lnTo>
                <a:lnTo>
                  <a:pt x="391668" y="0"/>
                </a:lnTo>
                <a:close/>
              </a:path>
              <a:path w="677544" h="153034">
                <a:moveTo>
                  <a:pt x="239839" y="45110"/>
                </a:moveTo>
                <a:lnTo>
                  <a:pt x="224269" y="45110"/>
                </a:lnTo>
                <a:lnTo>
                  <a:pt x="217182" y="46367"/>
                </a:lnTo>
                <a:lnTo>
                  <a:pt x="186524" y="69761"/>
                </a:lnTo>
                <a:lnTo>
                  <a:pt x="180340" y="90462"/>
                </a:lnTo>
                <a:lnTo>
                  <a:pt x="180340" y="106921"/>
                </a:lnTo>
                <a:lnTo>
                  <a:pt x="199021" y="142646"/>
                </a:lnTo>
                <a:lnTo>
                  <a:pt x="224269" y="152501"/>
                </a:lnTo>
                <a:lnTo>
                  <a:pt x="239839" y="152501"/>
                </a:lnTo>
                <a:lnTo>
                  <a:pt x="273913" y="133299"/>
                </a:lnTo>
                <a:lnTo>
                  <a:pt x="223253" y="133197"/>
                </a:lnTo>
                <a:lnTo>
                  <a:pt x="216750" y="130263"/>
                </a:lnTo>
                <a:lnTo>
                  <a:pt x="206248" y="98856"/>
                </a:lnTo>
                <a:lnTo>
                  <a:pt x="206641" y="90967"/>
                </a:lnTo>
                <a:lnTo>
                  <a:pt x="223253" y="64312"/>
                </a:lnTo>
                <a:lnTo>
                  <a:pt x="274015" y="64312"/>
                </a:lnTo>
                <a:lnTo>
                  <a:pt x="273913" y="64147"/>
                </a:lnTo>
                <a:lnTo>
                  <a:pt x="264972" y="54927"/>
                </a:lnTo>
                <a:lnTo>
                  <a:pt x="259575" y="51371"/>
                </a:lnTo>
                <a:lnTo>
                  <a:pt x="246900" y="46367"/>
                </a:lnTo>
                <a:lnTo>
                  <a:pt x="239839" y="45110"/>
                </a:lnTo>
                <a:close/>
              </a:path>
              <a:path w="677544" h="153034">
                <a:moveTo>
                  <a:pt x="274015" y="64312"/>
                </a:moveTo>
                <a:lnTo>
                  <a:pt x="240728" y="64312"/>
                </a:lnTo>
                <a:lnTo>
                  <a:pt x="247150" y="67271"/>
                </a:lnTo>
                <a:lnTo>
                  <a:pt x="251335" y="73202"/>
                </a:lnTo>
                <a:lnTo>
                  <a:pt x="254041" y="78073"/>
                </a:lnTo>
                <a:lnTo>
                  <a:pt x="256004" y="84062"/>
                </a:lnTo>
                <a:lnTo>
                  <a:pt x="257167" y="90967"/>
                </a:lnTo>
                <a:lnTo>
                  <a:pt x="257556" y="98856"/>
                </a:lnTo>
                <a:lnTo>
                  <a:pt x="257167" y="106740"/>
                </a:lnTo>
                <a:lnTo>
                  <a:pt x="240728" y="133197"/>
                </a:lnTo>
                <a:lnTo>
                  <a:pt x="273975" y="133197"/>
                </a:lnTo>
                <a:lnTo>
                  <a:pt x="277368" y="127647"/>
                </a:lnTo>
                <a:lnTo>
                  <a:pt x="282244" y="114363"/>
                </a:lnTo>
                <a:lnTo>
                  <a:pt x="283464" y="106921"/>
                </a:lnTo>
                <a:lnTo>
                  <a:pt x="283464" y="90462"/>
                </a:lnTo>
                <a:lnTo>
                  <a:pt x="282244" y="83045"/>
                </a:lnTo>
                <a:lnTo>
                  <a:pt x="277368" y="69761"/>
                </a:lnTo>
                <a:lnTo>
                  <a:pt x="274015" y="64312"/>
                </a:lnTo>
                <a:close/>
              </a:path>
              <a:path w="677544" h="153034">
                <a:moveTo>
                  <a:pt x="21843" y="4063"/>
                </a:moveTo>
                <a:lnTo>
                  <a:pt x="0" y="4063"/>
                </a:lnTo>
                <a:lnTo>
                  <a:pt x="0" y="150977"/>
                </a:lnTo>
                <a:lnTo>
                  <a:pt x="24079" y="150977"/>
                </a:lnTo>
                <a:lnTo>
                  <a:pt x="24028" y="52273"/>
                </a:lnTo>
                <a:lnTo>
                  <a:pt x="23825" y="48005"/>
                </a:lnTo>
                <a:lnTo>
                  <a:pt x="23647" y="45821"/>
                </a:lnTo>
                <a:lnTo>
                  <a:pt x="23368" y="43586"/>
                </a:lnTo>
                <a:lnTo>
                  <a:pt x="48789" y="43586"/>
                </a:lnTo>
                <a:lnTo>
                  <a:pt x="29337" y="7416"/>
                </a:lnTo>
                <a:lnTo>
                  <a:pt x="22898" y="4102"/>
                </a:lnTo>
                <a:lnTo>
                  <a:pt x="21843" y="4063"/>
                </a:lnTo>
                <a:close/>
              </a:path>
              <a:path w="677544" h="153034">
                <a:moveTo>
                  <a:pt x="159308" y="43891"/>
                </a:moveTo>
                <a:lnTo>
                  <a:pt x="135839" y="43891"/>
                </a:lnTo>
                <a:lnTo>
                  <a:pt x="135636" y="46062"/>
                </a:lnTo>
                <a:lnTo>
                  <a:pt x="135483" y="48196"/>
                </a:lnTo>
                <a:lnTo>
                  <a:pt x="135285" y="52273"/>
                </a:lnTo>
                <a:lnTo>
                  <a:pt x="135229" y="150977"/>
                </a:lnTo>
                <a:lnTo>
                  <a:pt x="159308" y="150977"/>
                </a:lnTo>
                <a:lnTo>
                  <a:pt x="159308" y="43891"/>
                </a:lnTo>
                <a:close/>
              </a:path>
              <a:path w="677544" h="153034">
                <a:moveTo>
                  <a:pt x="48789" y="43586"/>
                </a:moveTo>
                <a:lnTo>
                  <a:pt x="69392" y="129095"/>
                </a:lnTo>
                <a:lnTo>
                  <a:pt x="75869" y="133197"/>
                </a:lnTo>
                <a:lnTo>
                  <a:pt x="83959" y="133197"/>
                </a:lnTo>
                <a:lnTo>
                  <a:pt x="85851" y="132676"/>
                </a:lnTo>
                <a:lnTo>
                  <a:pt x="89103" y="130568"/>
                </a:lnTo>
                <a:lnTo>
                  <a:pt x="90423" y="129095"/>
                </a:lnTo>
                <a:lnTo>
                  <a:pt x="103888" y="103835"/>
                </a:lnTo>
                <a:lnTo>
                  <a:pt x="79857" y="103835"/>
                </a:lnTo>
                <a:lnTo>
                  <a:pt x="78891" y="101396"/>
                </a:lnTo>
                <a:lnTo>
                  <a:pt x="77904" y="98996"/>
                </a:lnTo>
                <a:lnTo>
                  <a:pt x="75893" y="94246"/>
                </a:lnTo>
                <a:lnTo>
                  <a:pt x="74809" y="91986"/>
                </a:lnTo>
                <a:lnTo>
                  <a:pt x="48789" y="43586"/>
                </a:lnTo>
                <a:close/>
              </a:path>
              <a:path w="677544" h="153034">
                <a:moveTo>
                  <a:pt x="159308" y="4063"/>
                </a:moveTo>
                <a:lnTo>
                  <a:pt x="137464" y="4063"/>
                </a:lnTo>
                <a:lnTo>
                  <a:pt x="136423" y="4102"/>
                </a:lnTo>
                <a:lnTo>
                  <a:pt x="85948" y="90017"/>
                </a:lnTo>
                <a:lnTo>
                  <a:pt x="79857" y="103835"/>
                </a:lnTo>
                <a:lnTo>
                  <a:pt x="103888" y="103835"/>
                </a:lnTo>
                <a:lnTo>
                  <a:pt x="135839" y="43891"/>
                </a:lnTo>
                <a:lnTo>
                  <a:pt x="159308" y="43891"/>
                </a:lnTo>
                <a:lnTo>
                  <a:pt x="159308" y="4063"/>
                </a:lnTo>
                <a:close/>
              </a:path>
            </a:pathLst>
          </a:custGeom>
          <a:solidFill>
            <a:srgbClr val="2B2D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702906" y="8475180"/>
            <a:ext cx="677545" cy="153035"/>
          </a:xfrm>
          <a:custGeom>
            <a:avLst/>
            <a:gdLst/>
            <a:ahLst/>
            <a:cxnLst/>
            <a:rect l="l" t="t" r="r" b="b"/>
            <a:pathLst>
              <a:path w="677544" h="153034">
                <a:moveTo>
                  <a:pt x="638924" y="45110"/>
                </a:moveTo>
                <a:lnTo>
                  <a:pt x="624573" y="45110"/>
                </a:lnTo>
                <a:lnTo>
                  <a:pt x="617575" y="46469"/>
                </a:lnTo>
                <a:lnTo>
                  <a:pt x="583425" y="82816"/>
                </a:lnTo>
                <a:lnTo>
                  <a:pt x="582269" y="89509"/>
                </a:lnTo>
                <a:lnTo>
                  <a:pt x="582269" y="105765"/>
                </a:lnTo>
                <a:lnTo>
                  <a:pt x="601713" y="142938"/>
                </a:lnTo>
                <a:lnTo>
                  <a:pt x="626325" y="152501"/>
                </a:lnTo>
                <a:lnTo>
                  <a:pt x="637235" y="152501"/>
                </a:lnTo>
                <a:lnTo>
                  <a:pt x="673773" y="138683"/>
                </a:lnTo>
                <a:lnTo>
                  <a:pt x="676554" y="135432"/>
                </a:lnTo>
                <a:lnTo>
                  <a:pt x="674684" y="133095"/>
                </a:lnTo>
                <a:lnTo>
                  <a:pt x="627545" y="133095"/>
                </a:lnTo>
                <a:lnTo>
                  <a:pt x="620915" y="130594"/>
                </a:lnTo>
                <a:lnTo>
                  <a:pt x="610882" y="120561"/>
                </a:lnTo>
                <a:lnTo>
                  <a:pt x="608012" y="112712"/>
                </a:lnTo>
                <a:lnTo>
                  <a:pt x="607263" y="102006"/>
                </a:lnTo>
                <a:lnTo>
                  <a:pt x="672833" y="102006"/>
                </a:lnTo>
                <a:lnTo>
                  <a:pt x="673773" y="101853"/>
                </a:lnTo>
                <a:lnTo>
                  <a:pt x="677468" y="86867"/>
                </a:lnTo>
                <a:lnTo>
                  <a:pt x="607771" y="86867"/>
                </a:lnTo>
                <a:lnTo>
                  <a:pt x="608926" y="79286"/>
                </a:lnTo>
                <a:lnTo>
                  <a:pt x="611568" y="73418"/>
                </a:lnTo>
                <a:lnTo>
                  <a:pt x="619823" y="65163"/>
                </a:lnTo>
                <a:lnTo>
                  <a:pt x="625551" y="63093"/>
                </a:lnTo>
                <a:lnTo>
                  <a:pt x="669782" y="63093"/>
                </a:lnTo>
                <a:lnTo>
                  <a:pt x="668769" y="61480"/>
                </a:lnTo>
                <a:lnTo>
                  <a:pt x="660768" y="53428"/>
                </a:lnTo>
                <a:lnTo>
                  <a:pt x="656018" y="50355"/>
                </a:lnTo>
                <a:lnTo>
                  <a:pt x="644969" y="46164"/>
                </a:lnTo>
                <a:lnTo>
                  <a:pt x="638924" y="45110"/>
                </a:lnTo>
                <a:close/>
              </a:path>
              <a:path w="677544" h="153034">
                <a:moveTo>
                  <a:pt x="665683" y="123951"/>
                </a:moveTo>
                <a:lnTo>
                  <a:pt x="663105" y="123951"/>
                </a:lnTo>
                <a:lnTo>
                  <a:pt x="661504" y="124421"/>
                </a:lnTo>
                <a:lnTo>
                  <a:pt x="658177" y="126326"/>
                </a:lnTo>
                <a:lnTo>
                  <a:pt x="656247" y="127368"/>
                </a:lnTo>
                <a:lnTo>
                  <a:pt x="651852" y="129679"/>
                </a:lnTo>
                <a:lnTo>
                  <a:pt x="649274" y="130721"/>
                </a:lnTo>
                <a:lnTo>
                  <a:pt x="643382" y="132626"/>
                </a:lnTo>
                <a:lnTo>
                  <a:pt x="639876" y="133095"/>
                </a:lnTo>
                <a:lnTo>
                  <a:pt x="674684" y="133095"/>
                </a:lnTo>
                <a:lnTo>
                  <a:pt x="669239" y="126288"/>
                </a:lnTo>
                <a:lnTo>
                  <a:pt x="668693" y="125539"/>
                </a:lnTo>
                <a:lnTo>
                  <a:pt x="668058" y="124967"/>
                </a:lnTo>
                <a:lnTo>
                  <a:pt x="666559" y="124155"/>
                </a:lnTo>
                <a:lnTo>
                  <a:pt x="665683" y="123951"/>
                </a:lnTo>
                <a:close/>
              </a:path>
              <a:path w="677544" h="153034">
                <a:moveTo>
                  <a:pt x="669782" y="63093"/>
                </a:moveTo>
                <a:lnTo>
                  <a:pt x="636587" y="63093"/>
                </a:lnTo>
                <a:lnTo>
                  <a:pt x="639838" y="63715"/>
                </a:lnTo>
                <a:lnTo>
                  <a:pt x="645401" y="66230"/>
                </a:lnTo>
                <a:lnTo>
                  <a:pt x="654913" y="86867"/>
                </a:lnTo>
                <a:lnTo>
                  <a:pt x="677468" y="86867"/>
                </a:lnTo>
                <a:lnTo>
                  <a:pt x="677468" y="84835"/>
                </a:lnTo>
                <a:lnTo>
                  <a:pt x="676351" y="78143"/>
                </a:lnTo>
                <a:lnTo>
                  <a:pt x="671880" y="66433"/>
                </a:lnTo>
                <a:lnTo>
                  <a:pt x="669782" y="63093"/>
                </a:lnTo>
                <a:close/>
              </a:path>
              <a:path w="677544" h="153034">
                <a:moveTo>
                  <a:pt x="560933" y="0"/>
                </a:moveTo>
                <a:lnTo>
                  <a:pt x="535838" y="0"/>
                </a:lnTo>
                <a:lnTo>
                  <a:pt x="535838" y="150977"/>
                </a:lnTo>
                <a:lnTo>
                  <a:pt x="560933" y="150977"/>
                </a:lnTo>
                <a:lnTo>
                  <a:pt x="560933" y="0"/>
                </a:lnTo>
                <a:close/>
              </a:path>
              <a:path w="677544" h="153034">
                <a:moveTo>
                  <a:pt x="441756" y="46735"/>
                </a:moveTo>
                <a:lnTo>
                  <a:pt x="416661" y="46735"/>
                </a:lnTo>
                <a:lnTo>
                  <a:pt x="416737" y="119341"/>
                </a:lnTo>
                <a:lnTo>
                  <a:pt x="441096" y="151637"/>
                </a:lnTo>
                <a:lnTo>
                  <a:pt x="446125" y="152603"/>
                </a:lnTo>
                <a:lnTo>
                  <a:pt x="455269" y="152603"/>
                </a:lnTo>
                <a:lnTo>
                  <a:pt x="484022" y="138074"/>
                </a:lnTo>
                <a:lnTo>
                  <a:pt x="507492" y="138074"/>
                </a:lnTo>
                <a:lnTo>
                  <a:pt x="507492" y="132994"/>
                </a:lnTo>
                <a:lnTo>
                  <a:pt x="453542" y="132994"/>
                </a:lnTo>
                <a:lnTo>
                  <a:pt x="449122" y="131254"/>
                </a:lnTo>
                <a:lnTo>
                  <a:pt x="443230" y="124269"/>
                </a:lnTo>
                <a:lnTo>
                  <a:pt x="441756" y="119341"/>
                </a:lnTo>
                <a:lnTo>
                  <a:pt x="441756" y="46735"/>
                </a:lnTo>
                <a:close/>
              </a:path>
              <a:path w="677544" h="153034">
                <a:moveTo>
                  <a:pt x="507492" y="138074"/>
                </a:moveTo>
                <a:lnTo>
                  <a:pt x="484022" y="138074"/>
                </a:lnTo>
                <a:lnTo>
                  <a:pt x="485749" y="146405"/>
                </a:lnTo>
                <a:lnTo>
                  <a:pt x="486765" y="149453"/>
                </a:lnTo>
                <a:lnTo>
                  <a:pt x="488899" y="150977"/>
                </a:lnTo>
                <a:lnTo>
                  <a:pt x="507492" y="150977"/>
                </a:lnTo>
                <a:lnTo>
                  <a:pt x="507492" y="138074"/>
                </a:lnTo>
                <a:close/>
              </a:path>
              <a:path w="677544" h="153034">
                <a:moveTo>
                  <a:pt x="507492" y="46735"/>
                </a:moveTo>
                <a:lnTo>
                  <a:pt x="482396" y="46735"/>
                </a:lnTo>
                <a:lnTo>
                  <a:pt x="482396" y="122123"/>
                </a:lnTo>
                <a:lnTo>
                  <a:pt x="479005" y="125514"/>
                </a:lnTo>
                <a:lnTo>
                  <a:pt x="475424" y="128168"/>
                </a:lnTo>
                <a:lnTo>
                  <a:pt x="467829" y="132029"/>
                </a:lnTo>
                <a:lnTo>
                  <a:pt x="463765" y="132994"/>
                </a:lnTo>
                <a:lnTo>
                  <a:pt x="507492" y="132994"/>
                </a:lnTo>
                <a:lnTo>
                  <a:pt x="507492" y="46735"/>
                </a:lnTo>
                <a:close/>
              </a:path>
              <a:path w="677544" h="153034">
                <a:moveTo>
                  <a:pt x="346392" y="44805"/>
                </a:moveTo>
                <a:lnTo>
                  <a:pt x="333717" y="44805"/>
                </a:lnTo>
                <a:lnTo>
                  <a:pt x="327558" y="46177"/>
                </a:lnTo>
                <a:lnTo>
                  <a:pt x="296811" y="84264"/>
                </a:lnTo>
                <a:lnTo>
                  <a:pt x="295757" y="91439"/>
                </a:lnTo>
                <a:lnTo>
                  <a:pt x="295757" y="107695"/>
                </a:lnTo>
                <a:lnTo>
                  <a:pt x="309892" y="143141"/>
                </a:lnTo>
                <a:lnTo>
                  <a:pt x="328676" y="152501"/>
                </a:lnTo>
                <a:lnTo>
                  <a:pt x="338023" y="152501"/>
                </a:lnTo>
                <a:lnTo>
                  <a:pt x="367893" y="136347"/>
                </a:lnTo>
                <a:lnTo>
                  <a:pt x="391668" y="136347"/>
                </a:lnTo>
                <a:lnTo>
                  <a:pt x="391668" y="132587"/>
                </a:lnTo>
                <a:lnTo>
                  <a:pt x="339648" y="132587"/>
                </a:lnTo>
                <a:lnTo>
                  <a:pt x="336702" y="131991"/>
                </a:lnTo>
                <a:lnTo>
                  <a:pt x="321665" y="105257"/>
                </a:lnTo>
                <a:lnTo>
                  <a:pt x="321665" y="93129"/>
                </a:lnTo>
                <a:lnTo>
                  <a:pt x="342658" y="63906"/>
                </a:lnTo>
                <a:lnTo>
                  <a:pt x="391668" y="63906"/>
                </a:lnTo>
                <a:lnTo>
                  <a:pt x="391668" y="55067"/>
                </a:lnTo>
                <a:lnTo>
                  <a:pt x="366572" y="55067"/>
                </a:lnTo>
                <a:lnTo>
                  <a:pt x="363321" y="51955"/>
                </a:lnTo>
                <a:lnTo>
                  <a:pt x="359625" y="49466"/>
                </a:lnTo>
                <a:lnTo>
                  <a:pt x="351370" y="45732"/>
                </a:lnTo>
                <a:lnTo>
                  <a:pt x="346392" y="44805"/>
                </a:lnTo>
                <a:close/>
              </a:path>
              <a:path w="677544" h="153034">
                <a:moveTo>
                  <a:pt x="391668" y="136347"/>
                </a:moveTo>
                <a:lnTo>
                  <a:pt x="367893" y="136347"/>
                </a:lnTo>
                <a:lnTo>
                  <a:pt x="369925" y="146405"/>
                </a:lnTo>
                <a:lnTo>
                  <a:pt x="370941" y="149453"/>
                </a:lnTo>
                <a:lnTo>
                  <a:pt x="373075" y="150977"/>
                </a:lnTo>
                <a:lnTo>
                  <a:pt x="391668" y="150977"/>
                </a:lnTo>
                <a:lnTo>
                  <a:pt x="391668" y="136347"/>
                </a:lnTo>
                <a:close/>
              </a:path>
              <a:path w="677544" h="153034">
                <a:moveTo>
                  <a:pt x="391668" y="63906"/>
                </a:moveTo>
                <a:lnTo>
                  <a:pt x="350316" y="63906"/>
                </a:lnTo>
                <a:lnTo>
                  <a:pt x="353923" y="64617"/>
                </a:lnTo>
                <a:lnTo>
                  <a:pt x="360629" y="67462"/>
                </a:lnTo>
                <a:lnTo>
                  <a:pt x="363728" y="69900"/>
                </a:lnTo>
                <a:lnTo>
                  <a:pt x="366572" y="73355"/>
                </a:lnTo>
                <a:lnTo>
                  <a:pt x="366572" y="120091"/>
                </a:lnTo>
                <a:lnTo>
                  <a:pt x="363321" y="124091"/>
                </a:lnTo>
                <a:lnTo>
                  <a:pt x="359867" y="127165"/>
                </a:lnTo>
                <a:lnTo>
                  <a:pt x="352552" y="131508"/>
                </a:lnTo>
                <a:lnTo>
                  <a:pt x="348119" y="132587"/>
                </a:lnTo>
                <a:lnTo>
                  <a:pt x="391668" y="132587"/>
                </a:lnTo>
                <a:lnTo>
                  <a:pt x="391668" y="63906"/>
                </a:lnTo>
                <a:close/>
              </a:path>
              <a:path w="677544" h="153034">
                <a:moveTo>
                  <a:pt x="391668" y="0"/>
                </a:moveTo>
                <a:lnTo>
                  <a:pt x="366572" y="0"/>
                </a:lnTo>
                <a:lnTo>
                  <a:pt x="366572" y="55067"/>
                </a:lnTo>
                <a:lnTo>
                  <a:pt x="391668" y="55067"/>
                </a:lnTo>
                <a:lnTo>
                  <a:pt x="391668" y="0"/>
                </a:lnTo>
                <a:close/>
              </a:path>
              <a:path w="677544" h="153034">
                <a:moveTo>
                  <a:pt x="239839" y="45110"/>
                </a:moveTo>
                <a:lnTo>
                  <a:pt x="224269" y="45110"/>
                </a:lnTo>
                <a:lnTo>
                  <a:pt x="217182" y="46367"/>
                </a:lnTo>
                <a:lnTo>
                  <a:pt x="186524" y="69761"/>
                </a:lnTo>
                <a:lnTo>
                  <a:pt x="180340" y="90462"/>
                </a:lnTo>
                <a:lnTo>
                  <a:pt x="180340" y="106921"/>
                </a:lnTo>
                <a:lnTo>
                  <a:pt x="199021" y="142646"/>
                </a:lnTo>
                <a:lnTo>
                  <a:pt x="224269" y="152501"/>
                </a:lnTo>
                <a:lnTo>
                  <a:pt x="239839" y="152501"/>
                </a:lnTo>
                <a:lnTo>
                  <a:pt x="273913" y="133299"/>
                </a:lnTo>
                <a:lnTo>
                  <a:pt x="223253" y="133197"/>
                </a:lnTo>
                <a:lnTo>
                  <a:pt x="216750" y="130263"/>
                </a:lnTo>
                <a:lnTo>
                  <a:pt x="206248" y="98856"/>
                </a:lnTo>
                <a:lnTo>
                  <a:pt x="206641" y="90967"/>
                </a:lnTo>
                <a:lnTo>
                  <a:pt x="223253" y="64312"/>
                </a:lnTo>
                <a:lnTo>
                  <a:pt x="274015" y="64312"/>
                </a:lnTo>
                <a:lnTo>
                  <a:pt x="273913" y="64147"/>
                </a:lnTo>
                <a:lnTo>
                  <a:pt x="264972" y="54927"/>
                </a:lnTo>
                <a:lnTo>
                  <a:pt x="259575" y="51371"/>
                </a:lnTo>
                <a:lnTo>
                  <a:pt x="246900" y="46367"/>
                </a:lnTo>
                <a:lnTo>
                  <a:pt x="239839" y="45110"/>
                </a:lnTo>
                <a:close/>
              </a:path>
              <a:path w="677544" h="153034">
                <a:moveTo>
                  <a:pt x="274015" y="64312"/>
                </a:moveTo>
                <a:lnTo>
                  <a:pt x="240728" y="64312"/>
                </a:lnTo>
                <a:lnTo>
                  <a:pt x="247150" y="67271"/>
                </a:lnTo>
                <a:lnTo>
                  <a:pt x="251335" y="73202"/>
                </a:lnTo>
                <a:lnTo>
                  <a:pt x="254041" y="78073"/>
                </a:lnTo>
                <a:lnTo>
                  <a:pt x="256004" y="84062"/>
                </a:lnTo>
                <a:lnTo>
                  <a:pt x="257167" y="90967"/>
                </a:lnTo>
                <a:lnTo>
                  <a:pt x="257556" y="98856"/>
                </a:lnTo>
                <a:lnTo>
                  <a:pt x="257167" y="106740"/>
                </a:lnTo>
                <a:lnTo>
                  <a:pt x="240728" y="133197"/>
                </a:lnTo>
                <a:lnTo>
                  <a:pt x="273975" y="133197"/>
                </a:lnTo>
                <a:lnTo>
                  <a:pt x="277368" y="127647"/>
                </a:lnTo>
                <a:lnTo>
                  <a:pt x="282244" y="114363"/>
                </a:lnTo>
                <a:lnTo>
                  <a:pt x="283464" y="106921"/>
                </a:lnTo>
                <a:lnTo>
                  <a:pt x="283464" y="90462"/>
                </a:lnTo>
                <a:lnTo>
                  <a:pt x="282244" y="83045"/>
                </a:lnTo>
                <a:lnTo>
                  <a:pt x="277368" y="69761"/>
                </a:lnTo>
                <a:lnTo>
                  <a:pt x="274015" y="64312"/>
                </a:lnTo>
                <a:close/>
              </a:path>
              <a:path w="677544" h="153034">
                <a:moveTo>
                  <a:pt x="21843" y="4063"/>
                </a:moveTo>
                <a:lnTo>
                  <a:pt x="0" y="4063"/>
                </a:lnTo>
                <a:lnTo>
                  <a:pt x="0" y="150977"/>
                </a:lnTo>
                <a:lnTo>
                  <a:pt x="24079" y="150977"/>
                </a:lnTo>
                <a:lnTo>
                  <a:pt x="24028" y="52273"/>
                </a:lnTo>
                <a:lnTo>
                  <a:pt x="23825" y="48005"/>
                </a:lnTo>
                <a:lnTo>
                  <a:pt x="23647" y="45821"/>
                </a:lnTo>
                <a:lnTo>
                  <a:pt x="23368" y="43586"/>
                </a:lnTo>
                <a:lnTo>
                  <a:pt x="48789" y="43586"/>
                </a:lnTo>
                <a:lnTo>
                  <a:pt x="29337" y="7416"/>
                </a:lnTo>
                <a:lnTo>
                  <a:pt x="22898" y="4102"/>
                </a:lnTo>
                <a:lnTo>
                  <a:pt x="21843" y="4063"/>
                </a:lnTo>
                <a:close/>
              </a:path>
              <a:path w="677544" h="153034">
                <a:moveTo>
                  <a:pt x="159308" y="43891"/>
                </a:moveTo>
                <a:lnTo>
                  <a:pt x="135839" y="43891"/>
                </a:lnTo>
                <a:lnTo>
                  <a:pt x="135636" y="46062"/>
                </a:lnTo>
                <a:lnTo>
                  <a:pt x="135483" y="48196"/>
                </a:lnTo>
                <a:lnTo>
                  <a:pt x="135285" y="52273"/>
                </a:lnTo>
                <a:lnTo>
                  <a:pt x="135229" y="150977"/>
                </a:lnTo>
                <a:lnTo>
                  <a:pt x="159308" y="150977"/>
                </a:lnTo>
                <a:lnTo>
                  <a:pt x="159308" y="43891"/>
                </a:lnTo>
                <a:close/>
              </a:path>
              <a:path w="677544" h="153034">
                <a:moveTo>
                  <a:pt x="48789" y="43586"/>
                </a:moveTo>
                <a:lnTo>
                  <a:pt x="69392" y="129095"/>
                </a:lnTo>
                <a:lnTo>
                  <a:pt x="75869" y="133197"/>
                </a:lnTo>
                <a:lnTo>
                  <a:pt x="83959" y="133197"/>
                </a:lnTo>
                <a:lnTo>
                  <a:pt x="85851" y="132676"/>
                </a:lnTo>
                <a:lnTo>
                  <a:pt x="89103" y="130568"/>
                </a:lnTo>
                <a:lnTo>
                  <a:pt x="90423" y="129095"/>
                </a:lnTo>
                <a:lnTo>
                  <a:pt x="103888" y="103835"/>
                </a:lnTo>
                <a:lnTo>
                  <a:pt x="79857" y="103835"/>
                </a:lnTo>
                <a:lnTo>
                  <a:pt x="78891" y="101396"/>
                </a:lnTo>
                <a:lnTo>
                  <a:pt x="77904" y="98996"/>
                </a:lnTo>
                <a:lnTo>
                  <a:pt x="75893" y="94246"/>
                </a:lnTo>
                <a:lnTo>
                  <a:pt x="74809" y="91986"/>
                </a:lnTo>
                <a:lnTo>
                  <a:pt x="48789" y="43586"/>
                </a:lnTo>
                <a:close/>
              </a:path>
              <a:path w="677544" h="153034">
                <a:moveTo>
                  <a:pt x="159308" y="4063"/>
                </a:moveTo>
                <a:lnTo>
                  <a:pt x="137464" y="4063"/>
                </a:lnTo>
                <a:lnTo>
                  <a:pt x="136423" y="4102"/>
                </a:lnTo>
                <a:lnTo>
                  <a:pt x="85948" y="90017"/>
                </a:lnTo>
                <a:lnTo>
                  <a:pt x="79857" y="103835"/>
                </a:lnTo>
                <a:lnTo>
                  <a:pt x="103888" y="103835"/>
                </a:lnTo>
                <a:lnTo>
                  <a:pt x="135839" y="43891"/>
                </a:lnTo>
                <a:lnTo>
                  <a:pt x="159308" y="43891"/>
                </a:lnTo>
                <a:lnTo>
                  <a:pt x="159308" y="4063"/>
                </a:lnTo>
                <a:close/>
              </a:path>
            </a:pathLst>
          </a:custGeom>
          <a:solidFill>
            <a:srgbClr val="2B2D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702906" y="9537208"/>
            <a:ext cx="677545" cy="153035"/>
          </a:xfrm>
          <a:custGeom>
            <a:avLst/>
            <a:gdLst/>
            <a:ahLst/>
            <a:cxnLst/>
            <a:rect l="l" t="t" r="r" b="b"/>
            <a:pathLst>
              <a:path w="677544" h="153034">
                <a:moveTo>
                  <a:pt x="638924" y="45110"/>
                </a:moveTo>
                <a:lnTo>
                  <a:pt x="624573" y="45110"/>
                </a:lnTo>
                <a:lnTo>
                  <a:pt x="617575" y="46469"/>
                </a:lnTo>
                <a:lnTo>
                  <a:pt x="583425" y="82816"/>
                </a:lnTo>
                <a:lnTo>
                  <a:pt x="582269" y="89509"/>
                </a:lnTo>
                <a:lnTo>
                  <a:pt x="582269" y="105765"/>
                </a:lnTo>
                <a:lnTo>
                  <a:pt x="601713" y="142938"/>
                </a:lnTo>
                <a:lnTo>
                  <a:pt x="626325" y="152501"/>
                </a:lnTo>
                <a:lnTo>
                  <a:pt x="637235" y="152501"/>
                </a:lnTo>
                <a:lnTo>
                  <a:pt x="673773" y="138684"/>
                </a:lnTo>
                <a:lnTo>
                  <a:pt x="676554" y="135432"/>
                </a:lnTo>
                <a:lnTo>
                  <a:pt x="674684" y="133096"/>
                </a:lnTo>
                <a:lnTo>
                  <a:pt x="627545" y="133096"/>
                </a:lnTo>
                <a:lnTo>
                  <a:pt x="620915" y="130594"/>
                </a:lnTo>
                <a:lnTo>
                  <a:pt x="610882" y="120561"/>
                </a:lnTo>
                <a:lnTo>
                  <a:pt x="608012" y="112712"/>
                </a:lnTo>
                <a:lnTo>
                  <a:pt x="607263" y="102006"/>
                </a:lnTo>
                <a:lnTo>
                  <a:pt x="672833" y="102006"/>
                </a:lnTo>
                <a:lnTo>
                  <a:pt x="673773" y="101854"/>
                </a:lnTo>
                <a:lnTo>
                  <a:pt x="677468" y="86868"/>
                </a:lnTo>
                <a:lnTo>
                  <a:pt x="607771" y="86868"/>
                </a:lnTo>
                <a:lnTo>
                  <a:pt x="608926" y="79286"/>
                </a:lnTo>
                <a:lnTo>
                  <a:pt x="611568" y="73418"/>
                </a:lnTo>
                <a:lnTo>
                  <a:pt x="619823" y="65163"/>
                </a:lnTo>
                <a:lnTo>
                  <a:pt x="625551" y="63093"/>
                </a:lnTo>
                <a:lnTo>
                  <a:pt x="669782" y="63093"/>
                </a:lnTo>
                <a:lnTo>
                  <a:pt x="668769" y="61480"/>
                </a:lnTo>
                <a:lnTo>
                  <a:pt x="660768" y="53428"/>
                </a:lnTo>
                <a:lnTo>
                  <a:pt x="656018" y="50355"/>
                </a:lnTo>
                <a:lnTo>
                  <a:pt x="644969" y="46164"/>
                </a:lnTo>
                <a:lnTo>
                  <a:pt x="638924" y="45110"/>
                </a:lnTo>
                <a:close/>
              </a:path>
              <a:path w="677544" h="153034">
                <a:moveTo>
                  <a:pt x="665683" y="123952"/>
                </a:moveTo>
                <a:lnTo>
                  <a:pt x="663105" y="123952"/>
                </a:lnTo>
                <a:lnTo>
                  <a:pt x="661504" y="124421"/>
                </a:lnTo>
                <a:lnTo>
                  <a:pt x="658177" y="126326"/>
                </a:lnTo>
                <a:lnTo>
                  <a:pt x="656247" y="127368"/>
                </a:lnTo>
                <a:lnTo>
                  <a:pt x="651852" y="129679"/>
                </a:lnTo>
                <a:lnTo>
                  <a:pt x="649274" y="130721"/>
                </a:lnTo>
                <a:lnTo>
                  <a:pt x="643382" y="132626"/>
                </a:lnTo>
                <a:lnTo>
                  <a:pt x="639876" y="133096"/>
                </a:lnTo>
                <a:lnTo>
                  <a:pt x="674684" y="133096"/>
                </a:lnTo>
                <a:lnTo>
                  <a:pt x="669239" y="126288"/>
                </a:lnTo>
                <a:lnTo>
                  <a:pt x="668693" y="125539"/>
                </a:lnTo>
                <a:lnTo>
                  <a:pt x="668058" y="124968"/>
                </a:lnTo>
                <a:lnTo>
                  <a:pt x="666559" y="124155"/>
                </a:lnTo>
                <a:lnTo>
                  <a:pt x="665683" y="123952"/>
                </a:lnTo>
                <a:close/>
              </a:path>
              <a:path w="677544" h="153034">
                <a:moveTo>
                  <a:pt x="669782" y="63093"/>
                </a:moveTo>
                <a:lnTo>
                  <a:pt x="636587" y="63093"/>
                </a:lnTo>
                <a:lnTo>
                  <a:pt x="639838" y="63715"/>
                </a:lnTo>
                <a:lnTo>
                  <a:pt x="645401" y="66230"/>
                </a:lnTo>
                <a:lnTo>
                  <a:pt x="654913" y="86868"/>
                </a:lnTo>
                <a:lnTo>
                  <a:pt x="677468" y="86868"/>
                </a:lnTo>
                <a:lnTo>
                  <a:pt x="677468" y="84836"/>
                </a:lnTo>
                <a:lnTo>
                  <a:pt x="676351" y="78143"/>
                </a:lnTo>
                <a:lnTo>
                  <a:pt x="671880" y="66433"/>
                </a:lnTo>
                <a:lnTo>
                  <a:pt x="669782" y="63093"/>
                </a:lnTo>
                <a:close/>
              </a:path>
              <a:path w="677544" h="153034">
                <a:moveTo>
                  <a:pt x="560933" y="0"/>
                </a:moveTo>
                <a:lnTo>
                  <a:pt x="535838" y="0"/>
                </a:lnTo>
                <a:lnTo>
                  <a:pt x="535838" y="150977"/>
                </a:lnTo>
                <a:lnTo>
                  <a:pt x="560933" y="150977"/>
                </a:lnTo>
                <a:lnTo>
                  <a:pt x="560933" y="0"/>
                </a:lnTo>
                <a:close/>
              </a:path>
              <a:path w="677544" h="153034">
                <a:moveTo>
                  <a:pt x="441756" y="46736"/>
                </a:moveTo>
                <a:lnTo>
                  <a:pt x="416661" y="46736"/>
                </a:lnTo>
                <a:lnTo>
                  <a:pt x="416737" y="119341"/>
                </a:lnTo>
                <a:lnTo>
                  <a:pt x="441096" y="151638"/>
                </a:lnTo>
                <a:lnTo>
                  <a:pt x="446125" y="152603"/>
                </a:lnTo>
                <a:lnTo>
                  <a:pt x="455269" y="152603"/>
                </a:lnTo>
                <a:lnTo>
                  <a:pt x="484022" y="138074"/>
                </a:lnTo>
                <a:lnTo>
                  <a:pt x="507492" y="138074"/>
                </a:lnTo>
                <a:lnTo>
                  <a:pt x="507492" y="132994"/>
                </a:lnTo>
                <a:lnTo>
                  <a:pt x="453542" y="132994"/>
                </a:lnTo>
                <a:lnTo>
                  <a:pt x="449122" y="131254"/>
                </a:lnTo>
                <a:lnTo>
                  <a:pt x="443230" y="124269"/>
                </a:lnTo>
                <a:lnTo>
                  <a:pt x="441756" y="119341"/>
                </a:lnTo>
                <a:lnTo>
                  <a:pt x="441756" y="46736"/>
                </a:lnTo>
                <a:close/>
              </a:path>
              <a:path w="677544" h="153034">
                <a:moveTo>
                  <a:pt x="507492" y="138074"/>
                </a:moveTo>
                <a:lnTo>
                  <a:pt x="484022" y="138074"/>
                </a:lnTo>
                <a:lnTo>
                  <a:pt x="485749" y="146405"/>
                </a:lnTo>
                <a:lnTo>
                  <a:pt x="486765" y="149453"/>
                </a:lnTo>
                <a:lnTo>
                  <a:pt x="488899" y="150977"/>
                </a:lnTo>
                <a:lnTo>
                  <a:pt x="507492" y="150977"/>
                </a:lnTo>
                <a:lnTo>
                  <a:pt x="507492" y="138074"/>
                </a:lnTo>
                <a:close/>
              </a:path>
              <a:path w="677544" h="153034">
                <a:moveTo>
                  <a:pt x="507492" y="46736"/>
                </a:moveTo>
                <a:lnTo>
                  <a:pt x="482396" y="46736"/>
                </a:lnTo>
                <a:lnTo>
                  <a:pt x="482396" y="122123"/>
                </a:lnTo>
                <a:lnTo>
                  <a:pt x="479005" y="125514"/>
                </a:lnTo>
                <a:lnTo>
                  <a:pt x="475424" y="128168"/>
                </a:lnTo>
                <a:lnTo>
                  <a:pt x="467829" y="132029"/>
                </a:lnTo>
                <a:lnTo>
                  <a:pt x="463765" y="132994"/>
                </a:lnTo>
                <a:lnTo>
                  <a:pt x="507492" y="132994"/>
                </a:lnTo>
                <a:lnTo>
                  <a:pt x="507492" y="46736"/>
                </a:lnTo>
                <a:close/>
              </a:path>
              <a:path w="677544" h="153034">
                <a:moveTo>
                  <a:pt x="346392" y="44805"/>
                </a:moveTo>
                <a:lnTo>
                  <a:pt x="333717" y="44805"/>
                </a:lnTo>
                <a:lnTo>
                  <a:pt x="327558" y="46177"/>
                </a:lnTo>
                <a:lnTo>
                  <a:pt x="296811" y="84264"/>
                </a:lnTo>
                <a:lnTo>
                  <a:pt x="295757" y="91440"/>
                </a:lnTo>
                <a:lnTo>
                  <a:pt x="295757" y="107696"/>
                </a:lnTo>
                <a:lnTo>
                  <a:pt x="309892" y="143141"/>
                </a:lnTo>
                <a:lnTo>
                  <a:pt x="328676" y="152501"/>
                </a:lnTo>
                <a:lnTo>
                  <a:pt x="338023" y="152501"/>
                </a:lnTo>
                <a:lnTo>
                  <a:pt x="367893" y="136347"/>
                </a:lnTo>
                <a:lnTo>
                  <a:pt x="391668" y="136347"/>
                </a:lnTo>
                <a:lnTo>
                  <a:pt x="391668" y="132588"/>
                </a:lnTo>
                <a:lnTo>
                  <a:pt x="339648" y="132588"/>
                </a:lnTo>
                <a:lnTo>
                  <a:pt x="336702" y="131991"/>
                </a:lnTo>
                <a:lnTo>
                  <a:pt x="321665" y="105257"/>
                </a:lnTo>
                <a:lnTo>
                  <a:pt x="321665" y="93129"/>
                </a:lnTo>
                <a:lnTo>
                  <a:pt x="342658" y="63906"/>
                </a:lnTo>
                <a:lnTo>
                  <a:pt x="391668" y="63906"/>
                </a:lnTo>
                <a:lnTo>
                  <a:pt x="391668" y="55067"/>
                </a:lnTo>
                <a:lnTo>
                  <a:pt x="366572" y="55067"/>
                </a:lnTo>
                <a:lnTo>
                  <a:pt x="363321" y="51955"/>
                </a:lnTo>
                <a:lnTo>
                  <a:pt x="359625" y="49466"/>
                </a:lnTo>
                <a:lnTo>
                  <a:pt x="351370" y="45732"/>
                </a:lnTo>
                <a:lnTo>
                  <a:pt x="346392" y="44805"/>
                </a:lnTo>
                <a:close/>
              </a:path>
              <a:path w="677544" h="153034">
                <a:moveTo>
                  <a:pt x="391668" y="136347"/>
                </a:moveTo>
                <a:lnTo>
                  <a:pt x="367893" y="136347"/>
                </a:lnTo>
                <a:lnTo>
                  <a:pt x="369925" y="146405"/>
                </a:lnTo>
                <a:lnTo>
                  <a:pt x="370941" y="149453"/>
                </a:lnTo>
                <a:lnTo>
                  <a:pt x="373075" y="150977"/>
                </a:lnTo>
                <a:lnTo>
                  <a:pt x="391668" y="150977"/>
                </a:lnTo>
                <a:lnTo>
                  <a:pt x="391668" y="136347"/>
                </a:lnTo>
                <a:close/>
              </a:path>
              <a:path w="677544" h="153034">
                <a:moveTo>
                  <a:pt x="391668" y="63906"/>
                </a:moveTo>
                <a:lnTo>
                  <a:pt x="350316" y="63906"/>
                </a:lnTo>
                <a:lnTo>
                  <a:pt x="353923" y="64617"/>
                </a:lnTo>
                <a:lnTo>
                  <a:pt x="360629" y="67462"/>
                </a:lnTo>
                <a:lnTo>
                  <a:pt x="363728" y="69900"/>
                </a:lnTo>
                <a:lnTo>
                  <a:pt x="366572" y="73355"/>
                </a:lnTo>
                <a:lnTo>
                  <a:pt x="366572" y="120091"/>
                </a:lnTo>
                <a:lnTo>
                  <a:pt x="363321" y="124091"/>
                </a:lnTo>
                <a:lnTo>
                  <a:pt x="359867" y="127165"/>
                </a:lnTo>
                <a:lnTo>
                  <a:pt x="352552" y="131508"/>
                </a:lnTo>
                <a:lnTo>
                  <a:pt x="348119" y="132588"/>
                </a:lnTo>
                <a:lnTo>
                  <a:pt x="391668" y="132588"/>
                </a:lnTo>
                <a:lnTo>
                  <a:pt x="391668" y="63906"/>
                </a:lnTo>
                <a:close/>
              </a:path>
              <a:path w="677544" h="153034">
                <a:moveTo>
                  <a:pt x="391668" y="0"/>
                </a:moveTo>
                <a:lnTo>
                  <a:pt x="366572" y="0"/>
                </a:lnTo>
                <a:lnTo>
                  <a:pt x="366572" y="55067"/>
                </a:lnTo>
                <a:lnTo>
                  <a:pt x="391668" y="55067"/>
                </a:lnTo>
                <a:lnTo>
                  <a:pt x="391668" y="0"/>
                </a:lnTo>
                <a:close/>
              </a:path>
              <a:path w="677544" h="153034">
                <a:moveTo>
                  <a:pt x="239839" y="45110"/>
                </a:moveTo>
                <a:lnTo>
                  <a:pt x="224269" y="45110"/>
                </a:lnTo>
                <a:lnTo>
                  <a:pt x="217182" y="46367"/>
                </a:lnTo>
                <a:lnTo>
                  <a:pt x="186524" y="69761"/>
                </a:lnTo>
                <a:lnTo>
                  <a:pt x="180340" y="90462"/>
                </a:lnTo>
                <a:lnTo>
                  <a:pt x="180340" y="106921"/>
                </a:lnTo>
                <a:lnTo>
                  <a:pt x="199021" y="142646"/>
                </a:lnTo>
                <a:lnTo>
                  <a:pt x="224269" y="152501"/>
                </a:lnTo>
                <a:lnTo>
                  <a:pt x="239839" y="152501"/>
                </a:lnTo>
                <a:lnTo>
                  <a:pt x="273913" y="133299"/>
                </a:lnTo>
                <a:lnTo>
                  <a:pt x="223253" y="133197"/>
                </a:lnTo>
                <a:lnTo>
                  <a:pt x="216750" y="130263"/>
                </a:lnTo>
                <a:lnTo>
                  <a:pt x="206248" y="98856"/>
                </a:lnTo>
                <a:lnTo>
                  <a:pt x="206641" y="90967"/>
                </a:lnTo>
                <a:lnTo>
                  <a:pt x="223253" y="64312"/>
                </a:lnTo>
                <a:lnTo>
                  <a:pt x="274015" y="64312"/>
                </a:lnTo>
                <a:lnTo>
                  <a:pt x="273913" y="64147"/>
                </a:lnTo>
                <a:lnTo>
                  <a:pt x="264972" y="54927"/>
                </a:lnTo>
                <a:lnTo>
                  <a:pt x="259575" y="51371"/>
                </a:lnTo>
                <a:lnTo>
                  <a:pt x="246900" y="46367"/>
                </a:lnTo>
                <a:lnTo>
                  <a:pt x="239839" y="45110"/>
                </a:lnTo>
                <a:close/>
              </a:path>
              <a:path w="677544" h="153034">
                <a:moveTo>
                  <a:pt x="274015" y="64312"/>
                </a:moveTo>
                <a:lnTo>
                  <a:pt x="240728" y="64312"/>
                </a:lnTo>
                <a:lnTo>
                  <a:pt x="247150" y="67271"/>
                </a:lnTo>
                <a:lnTo>
                  <a:pt x="251335" y="73202"/>
                </a:lnTo>
                <a:lnTo>
                  <a:pt x="254041" y="78073"/>
                </a:lnTo>
                <a:lnTo>
                  <a:pt x="256004" y="84062"/>
                </a:lnTo>
                <a:lnTo>
                  <a:pt x="257167" y="90967"/>
                </a:lnTo>
                <a:lnTo>
                  <a:pt x="257556" y="98856"/>
                </a:lnTo>
                <a:lnTo>
                  <a:pt x="257167" y="106740"/>
                </a:lnTo>
                <a:lnTo>
                  <a:pt x="240728" y="133197"/>
                </a:lnTo>
                <a:lnTo>
                  <a:pt x="273975" y="133197"/>
                </a:lnTo>
                <a:lnTo>
                  <a:pt x="277368" y="127647"/>
                </a:lnTo>
                <a:lnTo>
                  <a:pt x="282244" y="114363"/>
                </a:lnTo>
                <a:lnTo>
                  <a:pt x="283464" y="106921"/>
                </a:lnTo>
                <a:lnTo>
                  <a:pt x="283464" y="90462"/>
                </a:lnTo>
                <a:lnTo>
                  <a:pt x="282244" y="83045"/>
                </a:lnTo>
                <a:lnTo>
                  <a:pt x="277368" y="69761"/>
                </a:lnTo>
                <a:lnTo>
                  <a:pt x="274015" y="64312"/>
                </a:lnTo>
                <a:close/>
              </a:path>
              <a:path w="677544" h="153034">
                <a:moveTo>
                  <a:pt x="21843" y="4064"/>
                </a:moveTo>
                <a:lnTo>
                  <a:pt x="0" y="4064"/>
                </a:lnTo>
                <a:lnTo>
                  <a:pt x="0" y="150977"/>
                </a:lnTo>
                <a:lnTo>
                  <a:pt x="24079" y="150977"/>
                </a:lnTo>
                <a:lnTo>
                  <a:pt x="24028" y="52273"/>
                </a:lnTo>
                <a:lnTo>
                  <a:pt x="23825" y="48006"/>
                </a:lnTo>
                <a:lnTo>
                  <a:pt x="23647" y="45821"/>
                </a:lnTo>
                <a:lnTo>
                  <a:pt x="23368" y="43586"/>
                </a:lnTo>
                <a:lnTo>
                  <a:pt x="48789" y="43586"/>
                </a:lnTo>
                <a:lnTo>
                  <a:pt x="29337" y="7416"/>
                </a:lnTo>
                <a:lnTo>
                  <a:pt x="22898" y="4102"/>
                </a:lnTo>
                <a:lnTo>
                  <a:pt x="21843" y="4064"/>
                </a:lnTo>
                <a:close/>
              </a:path>
              <a:path w="677544" h="153034">
                <a:moveTo>
                  <a:pt x="159308" y="43891"/>
                </a:moveTo>
                <a:lnTo>
                  <a:pt x="135839" y="43891"/>
                </a:lnTo>
                <a:lnTo>
                  <a:pt x="135636" y="46062"/>
                </a:lnTo>
                <a:lnTo>
                  <a:pt x="135483" y="48196"/>
                </a:lnTo>
                <a:lnTo>
                  <a:pt x="135285" y="52273"/>
                </a:lnTo>
                <a:lnTo>
                  <a:pt x="135229" y="150977"/>
                </a:lnTo>
                <a:lnTo>
                  <a:pt x="159308" y="150977"/>
                </a:lnTo>
                <a:lnTo>
                  <a:pt x="159308" y="43891"/>
                </a:lnTo>
                <a:close/>
              </a:path>
              <a:path w="677544" h="153034">
                <a:moveTo>
                  <a:pt x="48789" y="43586"/>
                </a:moveTo>
                <a:lnTo>
                  <a:pt x="69392" y="129095"/>
                </a:lnTo>
                <a:lnTo>
                  <a:pt x="75869" y="133197"/>
                </a:lnTo>
                <a:lnTo>
                  <a:pt x="83959" y="133197"/>
                </a:lnTo>
                <a:lnTo>
                  <a:pt x="85851" y="132676"/>
                </a:lnTo>
                <a:lnTo>
                  <a:pt x="89103" y="130568"/>
                </a:lnTo>
                <a:lnTo>
                  <a:pt x="90423" y="129095"/>
                </a:lnTo>
                <a:lnTo>
                  <a:pt x="103888" y="103835"/>
                </a:lnTo>
                <a:lnTo>
                  <a:pt x="79857" y="103835"/>
                </a:lnTo>
                <a:lnTo>
                  <a:pt x="78891" y="101396"/>
                </a:lnTo>
                <a:lnTo>
                  <a:pt x="77904" y="98996"/>
                </a:lnTo>
                <a:lnTo>
                  <a:pt x="75893" y="94246"/>
                </a:lnTo>
                <a:lnTo>
                  <a:pt x="74809" y="91986"/>
                </a:lnTo>
                <a:lnTo>
                  <a:pt x="48789" y="43586"/>
                </a:lnTo>
                <a:close/>
              </a:path>
              <a:path w="677544" h="153034">
                <a:moveTo>
                  <a:pt x="159308" y="4064"/>
                </a:moveTo>
                <a:lnTo>
                  <a:pt x="137464" y="4064"/>
                </a:lnTo>
                <a:lnTo>
                  <a:pt x="136423" y="4102"/>
                </a:lnTo>
                <a:lnTo>
                  <a:pt x="85948" y="90017"/>
                </a:lnTo>
                <a:lnTo>
                  <a:pt x="79857" y="103835"/>
                </a:lnTo>
                <a:lnTo>
                  <a:pt x="103888" y="103835"/>
                </a:lnTo>
                <a:lnTo>
                  <a:pt x="135839" y="43891"/>
                </a:lnTo>
                <a:lnTo>
                  <a:pt x="159308" y="43891"/>
                </a:lnTo>
                <a:lnTo>
                  <a:pt x="159308" y="4064"/>
                </a:lnTo>
                <a:close/>
              </a:path>
            </a:pathLst>
          </a:custGeom>
          <a:solidFill>
            <a:srgbClr val="2B2D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886762" y="5961456"/>
            <a:ext cx="0" cy="822325"/>
          </a:xfrm>
          <a:custGeom>
            <a:avLst/>
            <a:gdLst/>
            <a:ahLst/>
            <a:cxnLst/>
            <a:rect l="l" t="t" r="r" b="b"/>
            <a:pathLst>
              <a:path w="0" h="822325">
                <a:moveTo>
                  <a:pt x="0" y="0"/>
                </a:moveTo>
                <a:lnTo>
                  <a:pt x="0" y="821969"/>
                </a:lnTo>
              </a:path>
            </a:pathLst>
          </a:custGeom>
          <a:ln w="12700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886762" y="7077456"/>
            <a:ext cx="0" cy="822325"/>
          </a:xfrm>
          <a:custGeom>
            <a:avLst/>
            <a:gdLst/>
            <a:ahLst/>
            <a:cxnLst/>
            <a:rect l="l" t="t" r="r" b="b"/>
            <a:pathLst>
              <a:path w="0" h="822325">
                <a:moveTo>
                  <a:pt x="0" y="0"/>
                </a:moveTo>
                <a:lnTo>
                  <a:pt x="0" y="821969"/>
                </a:lnTo>
              </a:path>
            </a:pathLst>
          </a:custGeom>
          <a:ln w="12700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886762" y="8133384"/>
            <a:ext cx="0" cy="822325"/>
          </a:xfrm>
          <a:custGeom>
            <a:avLst/>
            <a:gdLst/>
            <a:ahLst/>
            <a:cxnLst/>
            <a:rect l="l" t="t" r="r" b="b"/>
            <a:pathLst>
              <a:path w="0" h="822325">
                <a:moveTo>
                  <a:pt x="0" y="0"/>
                </a:moveTo>
                <a:lnTo>
                  <a:pt x="0" y="821969"/>
                </a:lnTo>
              </a:path>
            </a:pathLst>
          </a:custGeom>
          <a:ln w="12700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886762" y="9195410"/>
            <a:ext cx="0" cy="822325"/>
          </a:xfrm>
          <a:custGeom>
            <a:avLst/>
            <a:gdLst/>
            <a:ahLst/>
            <a:cxnLst/>
            <a:rect l="l" t="t" r="r" b="b"/>
            <a:pathLst>
              <a:path w="0" h="822325">
                <a:moveTo>
                  <a:pt x="0" y="0"/>
                </a:moveTo>
                <a:lnTo>
                  <a:pt x="0" y="821969"/>
                </a:lnTo>
              </a:path>
            </a:pathLst>
          </a:custGeom>
          <a:ln w="12700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688070" y="6930441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 h="0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6350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688070" y="8019440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 h="0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6350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688070" y="9108440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 h="0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6350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0" y="10237894"/>
            <a:ext cx="7528559" cy="6350"/>
          </a:xfrm>
          <a:custGeom>
            <a:avLst/>
            <a:gdLst/>
            <a:ahLst/>
            <a:cxnLst/>
            <a:rect l="l" t="t" r="r" b="b"/>
            <a:pathLst>
              <a:path w="7528559" h="6350">
                <a:moveTo>
                  <a:pt x="0" y="0"/>
                </a:moveTo>
                <a:lnTo>
                  <a:pt x="0" y="6350"/>
                </a:lnTo>
                <a:lnTo>
                  <a:pt x="7528077" y="6350"/>
                </a:lnTo>
                <a:lnTo>
                  <a:pt x="7528077" y="0"/>
                </a:lnTo>
                <a:lnTo>
                  <a:pt x="0" y="0"/>
                </a:lnTo>
                <a:close/>
              </a:path>
            </a:pathLst>
          </a:custGeom>
          <a:solidFill>
            <a:srgbClr val="2B2D3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2" name="object 62"/>
          <p:cNvGrpSpPr/>
          <p:nvPr/>
        </p:nvGrpSpPr>
        <p:grpSpPr>
          <a:xfrm>
            <a:off x="0" y="3681349"/>
            <a:ext cx="7528559" cy="822325"/>
            <a:chOff x="0" y="3681349"/>
            <a:chExt cx="7528559" cy="822325"/>
          </a:xfrm>
        </p:grpSpPr>
        <p:sp>
          <p:nvSpPr>
            <p:cNvPr id="63" name="object 63"/>
            <p:cNvSpPr/>
            <p:nvPr/>
          </p:nvSpPr>
          <p:spPr>
            <a:xfrm>
              <a:off x="0" y="3681349"/>
              <a:ext cx="7528559" cy="822325"/>
            </a:xfrm>
            <a:custGeom>
              <a:avLst/>
              <a:gdLst/>
              <a:ahLst/>
              <a:cxnLst/>
              <a:rect l="l" t="t" r="r" b="b"/>
              <a:pathLst>
                <a:path w="7528559" h="822325">
                  <a:moveTo>
                    <a:pt x="7528064" y="0"/>
                  </a:moveTo>
                  <a:lnTo>
                    <a:pt x="0" y="0"/>
                  </a:lnTo>
                  <a:lnTo>
                    <a:pt x="0" y="822236"/>
                  </a:lnTo>
                  <a:lnTo>
                    <a:pt x="7528064" y="822236"/>
                  </a:lnTo>
                  <a:lnTo>
                    <a:pt x="75280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2287994" y="3942588"/>
              <a:ext cx="4291330" cy="343535"/>
            </a:xfrm>
            <a:custGeom>
              <a:avLst/>
              <a:gdLst/>
              <a:ahLst/>
              <a:cxnLst/>
              <a:rect l="l" t="t" r="r" b="b"/>
              <a:pathLst>
                <a:path w="4291330" h="343535">
                  <a:moveTo>
                    <a:pt x="102349" y="129781"/>
                  </a:moveTo>
                  <a:lnTo>
                    <a:pt x="71272" y="81775"/>
                  </a:lnTo>
                  <a:lnTo>
                    <a:pt x="70497" y="80860"/>
                  </a:lnTo>
                  <a:lnTo>
                    <a:pt x="69938" y="80200"/>
                  </a:lnTo>
                  <a:lnTo>
                    <a:pt x="66992" y="77546"/>
                  </a:lnTo>
                  <a:lnTo>
                    <a:pt x="65405" y="76415"/>
                  </a:lnTo>
                  <a:lnTo>
                    <a:pt x="63690" y="75463"/>
                  </a:lnTo>
                  <a:lnTo>
                    <a:pt x="67995" y="73990"/>
                  </a:lnTo>
                  <a:lnTo>
                    <a:pt x="71831" y="72047"/>
                  </a:lnTo>
                  <a:lnTo>
                    <a:pt x="78549" y="67208"/>
                  </a:lnTo>
                  <a:lnTo>
                    <a:pt x="81381" y="64439"/>
                  </a:lnTo>
                  <a:lnTo>
                    <a:pt x="83032" y="62191"/>
                  </a:lnTo>
                  <a:lnTo>
                    <a:pt x="85991" y="58191"/>
                  </a:lnTo>
                  <a:lnTo>
                    <a:pt x="87744" y="54724"/>
                  </a:lnTo>
                  <a:lnTo>
                    <a:pt x="90157" y="47117"/>
                  </a:lnTo>
                  <a:lnTo>
                    <a:pt x="90639" y="43853"/>
                  </a:lnTo>
                  <a:lnTo>
                    <a:pt x="90766" y="33350"/>
                  </a:lnTo>
                  <a:lnTo>
                    <a:pt x="89814" y="28333"/>
                  </a:lnTo>
                  <a:lnTo>
                    <a:pt x="87020" y="21590"/>
                  </a:lnTo>
                  <a:lnTo>
                    <a:pt x="86042" y="19189"/>
                  </a:lnTo>
                  <a:lnTo>
                    <a:pt x="83070" y="15252"/>
                  </a:lnTo>
                  <a:lnTo>
                    <a:pt x="74930" y="8648"/>
                  </a:lnTo>
                  <a:lnTo>
                    <a:pt x="69710" y="6057"/>
                  </a:lnTo>
                  <a:lnTo>
                    <a:pt x="64846" y="4648"/>
                  </a:lnTo>
                  <a:lnTo>
                    <a:pt x="64846" y="34709"/>
                  </a:lnTo>
                  <a:lnTo>
                    <a:pt x="64846" y="43853"/>
                  </a:lnTo>
                  <a:lnTo>
                    <a:pt x="44462" y="62191"/>
                  </a:lnTo>
                  <a:lnTo>
                    <a:pt x="26530" y="62191"/>
                  </a:lnTo>
                  <a:lnTo>
                    <a:pt x="26530" y="21590"/>
                  </a:lnTo>
                  <a:lnTo>
                    <a:pt x="48590" y="21590"/>
                  </a:lnTo>
                  <a:lnTo>
                    <a:pt x="54737" y="23266"/>
                  </a:lnTo>
                  <a:lnTo>
                    <a:pt x="62826" y="29997"/>
                  </a:lnTo>
                  <a:lnTo>
                    <a:pt x="64846" y="34709"/>
                  </a:lnTo>
                  <a:lnTo>
                    <a:pt x="64846" y="4648"/>
                  </a:lnTo>
                  <a:lnTo>
                    <a:pt x="56972" y="2349"/>
                  </a:lnTo>
                  <a:lnTo>
                    <a:pt x="49301" y="1422"/>
                  </a:lnTo>
                  <a:lnTo>
                    <a:pt x="0" y="1422"/>
                  </a:lnTo>
                  <a:lnTo>
                    <a:pt x="0" y="129781"/>
                  </a:lnTo>
                  <a:lnTo>
                    <a:pt x="26530" y="129781"/>
                  </a:lnTo>
                  <a:lnTo>
                    <a:pt x="26530" y="80860"/>
                  </a:lnTo>
                  <a:lnTo>
                    <a:pt x="37922" y="80860"/>
                  </a:lnTo>
                  <a:lnTo>
                    <a:pt x="68643" y="124650"/>
                  </a:lnTo>
                  <a:lnTo>
                    <a:pt x="70650" y="128079"/>
                  </a:lnTo>
                  <a:lnTo>
                    <a:pt x="73888" y="129781"/>
                  </a:lnTo>
                  <a:lnTo>
                    <a:pt x="102349" y="129781"/>
                  </a:lnTo>
                  <a:close/>
                </a:path>
                <a:path w="4291330" h="343535">
                  <a:moveTo>
                    <a:pt x="141541" y="213753"/>
                  </a:moveTo>
                  <a:lnTo>
                    <a:pt x="120192" y="213753"/>
                  </a:lnTo>
                  <a:lnTo>
                    <a:pt x="119176" y="213779"/>
                  </a:lnTo>
                  <a:lnTo>
                    <a:pt x="76796" y="286118"/>
                  </a:lnTo>
                  <a:lnTo>
                    <a:pt x="75666" y="288175"/>
                  </a:lnTo>
                  <a:lnTo>
                    <a:pt x="74523" y="290563"/>
                  </a:lnTo>
                  <a:lnTo>
                    <a:pt x="72631" y="294932"/>
                  </a:lnTo>
                  <a:lnTo>
                    <a:pt x="71716" y="297167"/>
                  </a:lnTo>
                  <a:lnTo>
                    <a:pt x="70866" y="299466"/>
                  </a:lnTo>
                  <a:lnTo>
                    <a:pt x="69951" y="297116"/>
                  </a:lnTo>
                  <a:lnTo>
                    <a:pt x="68986" y="294817"/>
                  </a:lnTo>
                  <a:lnTo>
                    <a:pt x="66992" y="290334"/>
                  </a:lnTo>
                  <a:lnTo>
                    <a:pt x="66052" y="288442"/>
                  </a:lnTo>
                  <a:lnTo>
                    <a:pt x="64935" y="286372"/>
                  </a:lnTo>
                  <a:lnTo>
                    <a:pt x="46875" y="251968"/>
                  </a:lnTo>
                  <a:lnTo>
                    <a:pt x="28486" y="216903"/>
                  </a:lnTo>
                  <a:lnTo>
                    <a:pt x="21297" y="213753"/>
                  </a:lnTo>
                  <a:lnTo>
                    <a:pt x="0" y="213753"/>
                  </a:lnTo>
                  <a:lnTo>
                    <a:pt x="0" y="342112"/>
                  </a:lnTo>
                  <a:lnTo>
                    <a:pt x="23444" y="342112"/>
                  </a:lnTo>
                  <a:lnTo>
                    <a:pt x="23380" y="259854"/>
                  </a:lnTo>
                  <a:lnTo>
                    <a:pt x="23152" y="256019"/>
                  </a:lnTo>
                  <a:lnTo>
                    <a:pt x="22821" y="251968"/>
                  </a:lnTo>
                  <a:lnTo>
                    <a:pt x="59715" y="321856"/>
                  </a:lnTo>
                  <a:lnTo>
                    <a:pt x="60655" y="323735"/>
                  </a:lnTo>
                  <a:lnTo>
                    <a:pt x="61925" y="325170"/>
                  </a:lnTo>
                  <a:lnTo>
                    <a:pt x="65112" y="327113"/>
                  </a:lnTo>
                  <a:lnTo>
                    <a:pt x="66941" y="327609"/>
                  </a:lnTo>
                  <a:lnTo>
                    <a:pt x="76911" y="327609"/>
                  </a:lnTo>
                  <a:lnTo>
                    <a:pt x="80010" y="325691"/>
                  </a:lnTo>
                  <a:lnTo>
                    <a:pt x="82003" y="321856"/>
                  </a:lnTo>
                  <a:lnTo>
                    <a:pt x="93802" y="299466"/>
                  </a:lnTo>
                  <a:lnTo>
                    <a:pt x="118719" y="252234"/>
                  </a:lnTo>
                  <a:lnTo>
                    <a:pt x="118491" y="254177"/>
                  </a:lnTo>
                  <a:lnTo>
                    <a:pt x="118325" y="256095"/>
                  </a:lnTo>
                  <a:lnTo>
                    <a:pt x="118148" y="259854"/>
                  </a:lnTo>
                  <a:lnTo>
                    <a:pt x="118110" y="342112"/>
                  </a:lnTo>
                  <a:lnTo>
                    <a:pt x="141541" y="342112"/>
                  </a:lnTo>
                  <a:lnTo>
                    <a:pt x="141541" y="252234"/>
                  </a:lnTo>
                  <a:lnTo>
                    <a:pt x="141541" y="213753"/>
                  </a:lnTo>
                  <a:close/>
                </a:path>
                <a:path w="4291330" h="343535">
                  <a:moveTo>
                    <a:pt x="196570" y="1422"/>
                  </a:moveTo>
                  <a:lnTo>
                    <a:pt x="114820" y="1422"/>
                  </a:lnTo>
                  <a:lnTo>
                    <a:pt x="114820" y="129781"/>
                  </a:lnTo>
                  <a:lnTo>
                    <a:pt x="196570" y="129781"/>
                  </a:lnTo>
                  <a:lnTo>
                    <a:pt x="196570" y="108991"/>
                  </a:lnTo>
                  <a:lnTo>
                    <a:pt x="141541" y="108991"/>
                  </a:lnTo>
                  <a:lnTo>
                    <a:pt x="141541" y="75285"/>
                  </a:lnTo>
                  <a:lnTo>
                    <a:pt x="184365" y="75285"/>
                  </a:lnTo>
                  <a:lnTo>
                    <a:pt x="184365" y="55206"/>
                  </a:lnTo>
                  <a:lnTo>
                    <a:pt x="141541" y="55206"/>
                  </a:lnTo>
                  <a:lnTo>
                    <a:pt x="141541" y="22212"/>
                  </a:lnTo>
                  <a:lnTo>
                    <a:pt x="196570" y="22212"/>
                  </a:lnTo>
                  <a:lnTo>
                    <a:pt x="196570" y="1422"/>
                  </a:lnTo>
                  <a:close/>
                </a:path>
                <a:path w="4291330" h="343535">
                  <a:moveTo>
                    <a:pt x="292290" y="277888"/>
                  </a:moveTo>
                  <a:lnTo>
                    <a:pt x="279958" y="236994"/>
                  </a:lnTo>
                  <a:lnTo>
                    <a:pt x="277634" y="234632"/>
                  </a:lnTo>
                  <a:lnTo>
                    <a:pt x="268427" y="225247"/>
                  </a:lnTo>
                  <a:lnTo>
                    <a:pt x="265112" y="223050"/>
                  </a:lnTo>
                  <a:lnTo>
                    <a:pt x="265112" y="284797"/>
                  </a:lnTo>
                  <a:lnTo>
                    <a:pt x="264248" y="290728"/>
                  </a:lnTo>
                  <a:lnTo>
                    <a:pt x="237959" y="320154"/>
                  </a:lnTo>
                  <a:lnTo>
                    <a:pt x="232575" y="321144"/>
                  </a:lnTo>
                  <a:lnTo>
                    <a:pt x="220548" y="321144"/>
                  </a:lnTo>
                  <a:lnTo>
                    <a:pt x="188785" y="290728"/>
                  </a:lnTo>
                  <a:lnTo>
                    <a:pt x="187921" y="284797"/>
                  </a:lnTo>
                  <a:lnTo>
                    <a:pt x="187934" y="270992"/>
                  </a:lnTo>
                  <a:lnTo>
                    <a:pt x="215150" y="235610"/>
                  </a:lnTo>
                  <a:lnTo>
                    <a:pt x="220548" y="234632"/>
                  </a:lnTo>
                  <a:lnTo>
                    <a:pt x="232575" y="234632"/>
                  </a:lnTo>
                  <a:lnTo>
                    <a:pt x="264248" y="265137"/>
                  </a:lnTo>
                  <a:lnTo>
                    <a:pt x="265112" y="284797"/>
                  </a:lnTo>
                  <a:lnTo>
                    <a:pt x="265112" y="223050"/>
                  </a:lnTo>
                  <a:lnTo>
                    <a:pt x="226568" y="212331"/>
                  </a:lnTo>
                  <a:lnTo>
                    <a:pt x="219341" y="212648"/>
                  </a:lnTo>
                  <a:lnTo>
                    <a:pt x="173101" y="236931"/>
                  </a:lnTo>
                  <a:lnTo>
                    <a:pt x="160743" y="277888"/>
                  </a:lnTo>
                  <a:lnTo>
                    <a:pt x="161036" y="284797"/>
                  </a:lnTo>
                  <a:lnTo>
                    <a:pt x="184658" y="330606"/>
                  </a:lnTo>
                  <a:lnTo>
                    <a:pt x="226568" y="343522"/>
                  </a:lnTo>
                  <a:lnTo>
                    <a:pt x="233781" y="343217"/>
                  </a:lnTo>
                  <a:lnTo>
                    <a:pt x="277774" y="321144"/>
                  </a:lnTo>
                  <a:lnTo>
                    <a:pt x="279958" y="318935"/>
                  </a:lnTo>
                  <a:lnTo>
                    <a:pt x="291998" y="284670"/>
                  </a:lnTo>
                  <a:lnTo>
                    <a:pt x="292290" y="277888"/>
                  </a:lnTo>
                  <a:close/>
                </a:path>
                <a:path w="4291330" h="343535">
                  <a:moveTo>
                    <a:pt x="298132" y="1422"/>
                  </a:moveTo>
                  <a:lnTo>
                    <a:pt x="216382" y="1422"/>
                  </a:lnTo>
                  <a:lnTo>
                    <a:pt x="216382" y="129781"/>
                  </a:lnTo>
                  <a:lnTo>
                    <a:pt x="243103" y="129781"/>
                  </a:lnTo>
                  <a:lnTo>
                    <a:pt x="243103" y="78562"/>
                  </a:lnTo>
                  <a:lnTo>
                    <a:pt x="289280" y="78562"/>
                  </a:lnTo>
                  <a:lnTo>
                    <a:pt x="289280" y="57683"/>
                  </a:lnTo>
                  <a:lnTo>
                    <a:pt x="243103" y="57683"/>
                  </a:lnTo>
                  <a:lnTo>
                    <a:pt x="243103" y="22212"/>
                  </a:lnTo>
                  <a:lnTo>
                    <a:pt x="298132" y="22212"/>
                  </a:lnTo>
                  <a:lnTo>
                    <a:pt x="298132" y="1422"/>
                  </a:lnTo>
                  <a:close/>
                </a:path>
                <a:path w="4291330" h="343535">
                  <a:moveTo>
                    <a:pt x="418884" y="129781"/>
                  </a:moveTo>
                  <a:lnTo>
                    <a:pt x="387794" y="81775"/>
                  </a:lnTo>
                  <a:lnTo>
                    <a:pt x="387019" y="80860"/>
                  </a:lnTo>
                  <a:lnTo>
                    <a:pt x="386473" y="80200"/>
                  </a:lnTo>
                  <a:lnTo>
                    <a:pt x="383527" y="77546"/>
                  </a:lnTo>
                  <a:lnTo>
                    <a:pt x="381927" y="76415"/>
                  </a:lnTo>
                  <a:lnTo>
                    <a:pt x="380225" y="75463"/>
                  </a:lnTo>
                  <a:lnTo>
                    <a:pt x="384530" y="73990"/>
                  </a:lnTo>
                  <a:lnTo>
                    <a:pt x="388366" y="72047"/>
                  </a:lnTo>
                  <a:lnTo>
                    <a:pt x="395084" y="67208"/>
                  </a:lnTo>
                  <a:lnTo>
                    <a:pt x="397916" y="64439"/>
                  </a:lnTo>
                  <a:lnTo>
                    <a:pt x="399567" y="62191"/>
                  </a:lnTo>
                  <a:lnTo>
                    <a:pt x="402513" y="58191"/>
                  </a:lnTo>
                  <a:lnTo>
                    <a:pt x="404266" y="54724"/>
                  </a:lnTo>
                  <a:lnTo>
                    <a:pt x="406692" y="47117"/>
                  </a:lnTo>
                  <a:lnTo>
                    <a:pt x="407174" y="43853"/>
                  </a:lnTo>
                  <a:lnTo>
                    <a:pt x="407289" y="33350"/>
                  </a:lnTo>
                  <a:lnTo>
                    <a:pt x="406349" y="28333"/>
                  </a:lnTo>
                  <a:lnTo>
                    <a:pt x="403555" y="21590"/>
                  </a:lnTo>
                  <a:lnTo>
                    <a:pt x="402577" y="19189"/>
                  </a:lnTo>
                  <a:lnTo>
                    <a:pt x="399592" y="15252"/>
                  </a:lnTo>
                  <a:lnTo>
                    <a:pt x="391452" y="8648"/>
                  </a:lnTo>
                  <a:lnTo>
                    <a:pt x="386232" y="6057"/>
                  </a:lnTo>
                  <a:lnTo>
                    <a:pt x="381368" y="4648"/>
                  </a:lnTo>
                  <a:lnTo>
                    <a:pt x="381368" y="34709"/>
                  </a:lnTo>
                  <a:lnTo>
                    <a:pt x="381368" y="43853"/>
                  </a:lnTo>
                  <a:lnTo>
                    <a:pt x="360997" y="62191"/>
                  </a:lnTo>
                  <a:lnTo>
                    <a:pt x="343065" y="62191"/>
                  </a:lnTo>
                  <a:lnTo>
                    <a:pt x="343065" y="21590"/>
                  </a:lnTo>
                  <a:lnTo>
                    <a:pt x="365125" y="21590"/>
                  </a:lnTo>
                  <a:lnTo>
                    <a:pt x="371271" y="23266"/>
                  </a:lnTo>
                  <a:lnTo>
                    <a:pt x="379349" y="29997"/>
                  </a:lnTo>
                  <a:lnTo>
                    <a:pt x="381368" y="34709"/>
                  </a:lnTo>
                  <a:lnTo>
                    <a:pt x="381368" y="4648"/>
                  </a:lnTo>
                  <a:lnTo>
                    <a:pt x="373494" y="2349"/>
                  </a:lnTo>
                  <a:lnTo>
                    <a:pt x="365836" y="1422"/>
                  </a:lnTo>
                  <a:lnTo>
                    <a:pt x="316522" y="1422"/>
                  </a:lnTo>
                  <a:lnTo>
                    <a:pt x="316522" y="129781"/>
                  </a:lnTo>
                  <a:lnTo>
                    <a:pt x="343065" y="129781"/>
                  </a:lnTo>
                  <a:lnTo>
                    <a:pt x="343065" y="80860"/>
                  </a:lnTo>
                  <a:lnTo>
                    <a:pt x="354444" y="80860"/>
                  </a:lnTo>
                  <a:lnTo>
                    <a:pt x="385178" y="124650"/>
                  </a:lnTo>
                  <a:lnTo>
                    <a:pt x="387184" y="128079"/>
                  </a:lnTo>
                  <a:lnTo>
                    <a:pt x="390423" y="129781"/>
                  </a:lnTo>
                  <a:lnTo>
                    <a:pt x="418884" y="129781"/>
                  </a:lnTo>
                  <a:close/>
                </a:path>
                <a:path w="4291330" h="343535">
                  <a:moveTo>
                    <a:pt x="426847" y="277888"/>
                  </a:moveTo>
                  <a:lnTo>
                    <a:pt x="414515" y="237528"/>
                  </a:lnTo>
                  <a:lnTo>
                    <a:pt x="411492" y="234543"/>
                  </a:lnTo>
                  <a:lnTo>
                    <a:pt x="403009" y="226148"/>
                  </a:lnTo>
                  <a:lnTo>
                    <a:pt x="399580" y="223951"/>
                  </a:lnTo>
                  <a:lnTo>
                    <a:pt x="399580" y="271043"/>
                  </a:lnTo>
                  <a:lnTo>
                    <a:pt x="399580" y="284784"/>
                  </a:lnTo>
                  <a:lnTo>
                    <a:pt x="372516" y="320332"/>
                  </a:lnTo>
                  <a:lnTo>
                    <a:pt x="367131" y="321322"/>
                  </a:lnTo>
                  <a:lnTo>
                    <a:pt x="338467" y="321322"/>
                  </a:lnTo>
                  <a:lnTo>
                    <a:pt x="338467" y="234543"/>
                  </a:lnTo>
                  <a:lnTo>
                    <a:pt x="367131" y="234543"/>
                  </a:lnTo>
                  <a:lnTo>
                    <a:pt x="398716" y="265112"/>
                  </a:lnTo>
                  <a:lnTo>
                    <a:pt x="399580" y="271043"/>
                  </a:lnTo>
                  <a:lnTo>
                    <a:pt x="399580" y="223951"/>
                  </a:lnTo>
                  <a:lnTo>
                    <a:pt x="361124" y="213753"/>
                  </a:lnTo>
                  <a:lnTo>
                    <a:pt x="311759" y="213753"/>
                  </a:lnTo>
                  <a:lnTo>
                    <a:pt x="311759" y="342112"/>
                  </a:lnTo>
                  <a:lnTo>
                    <a:pt x="361124" y="342112"/>
                  </a:lnTo>
                  <a:lnTo>
                    <a:pt x="403009" y="329730"/>
                  </a:lnTo>
                  <a:lnTo>
                    <a:pt x="411543" y="321322"/>
                  </a:lnTo>
                  <a:lnTo>
                    <a:pt x="414515" y="318401"/>
                  </a:lnTo>
                  <a:lnTo>
                    <a:pt x="426554" y="284670"/>
                  </a:lnTo>
                  <a:lnTo>
                    <a:pt x="426847" y="277888"/>
                  </a:lnTo>
                  <a:close/>
                </a:path>
                <a:path w="4291330" h="343535">
                  <a:moveTo>
                    <a:pt x="513092" y="1422"/>
                  </a:moveTo>
                  <a:lnTo>
                    <a:pt x="431355" y="1422"/>
                  </a:lnTo>
                  <a:lnTo>
                    <a:pt x="431355" y="129781"/>
                  </a:lnTo>
                  <a:lnTo>
                    <a:pt x="513092" y="129781"/>
                  </a:lnTo>
                  <a:lnTo>
                    <a:pt x="513092" y="108991"/>
                  </a:lnTo>
                  <a:lnTo>
                    <a:pt x="458076" y="108991"/>
                  </a:lnTo>
                  <a:lnTo>
                    <a:pt x="458076" y="75285"/>
                  </a:lnTo>
                  <a:lnTo>
                    <a:pt x="500888" y="75285"/>
                  </a:lnTo>
                  <a:lnTo>
                    <a:pt x="500888" y="55206"/>
                  </a:lnTo>
                  <a:lnTo>
                    <a:pt x="458076" y="55206"/>
                  </a:lnTo>
                  <a:lnTo>
                    <a:pt x="458076" y="22212"/>
                  </a:lnTo>
                  <a:lnTo>
                    <a:pt x="513092" y="22212"/>
                  </a:lnTo>
                  <a:lnTo>
                    <a:pt x="513092" y="1422"/>
                  </a:lnTo>
                  <a:close/>
                </a:path>
                <a:path w="4291330" h="343535">
                  <a:moveTo>
                    <a:pt x="553008" y="213753"/>
                  </a:moveTo>
                  <a:lnTo>
                    <a:pt x="526465" y="213753"/>
                  </a:lnTo>
                  <a:lnTo>
                    <a:pt x="526465" y="294906"/>
                  </a:lnTo>
                  <a:lnTo>
                    <a:pt x="525843" y="299148"/>
                  </a:lnTo>
                  <a:lnTo>
                    <a:pt x="503250" y="320878"/>
                  </a:lnTo>
                  <a:lnTo>
                    <a:pt x="494588" y="320878"/>
                  </a:lnTo>
                  <a:lnTo>
                    <a:pt x="471347" y="294906"/>
                  </a:lnTo>
                  <a:lnTo>
                    <a:pt x="471347" y="213753"/>
                  </a:lnTo>
                  <a:lnTo>
                    <a:pt x="444804" y="213753"/>
                  </a:lnTo>
                  <a:lnTo>
                    <a:pt x="444804" y="297967"/>
                  </a:lnTo>
                  <a:lnTo>
                    <a:pt x="446062" y="305117"/>
                  </a:lnTo>
                  <a:lnTo>
                    <a:pt x="469658" y="336892"/>
                  </a:lnTo>
                  <a:lnTo>
                    <a:pt x="490575" y="343522"/>
                  </a:lnTo>
                  <a:lnTo>
                    <a:pt x="507326" y="343522"/>
                  </a:lnTo>
                  <a:lnTo>
                    <a:pt x="543153" y="323773"/>
                  </a:lnTo>
                  <a:lnTo>
                    <a:pt x="544995" y="320878"/>
                  </a:lnTo>
                  <a:lnTo>
                    <a:pt x="546735" y="318147"/>
                  </a:lnTo>
                  <a:lnTo>
                    <a:pt x="551751" y="305117"/>
                  </a:lnTo>
                  <a:lnTo>
                    <a:pt x="553008" y="297967"/>
                  </a:lnTo>
                  <a:lnTo>
                    <a:pt x="553008" y="213753"/>
                  </a:lnTo>
                  <a:close/>
                </a:path>
                <a:path w="4291330" h="343535">
                  <a:moveTo>
                    <a:pt x="611124" y="83807"/>
                  </a:moveTo>
                  <a:lnTo>
                    <a:pt x="578269" y="53809"/>
                  </a:lnTo>
                  <a:lnTo>
                    <a:pt x="567740" y="50520"/>
                  </a:lnTo>
                  <a:lnTo>
                    <a:pt x="564629" y="49314"/>
                  </a:lnTo>
                  <a:lnTo>
                    <a:pt x="559142" y="46596"/>
                  </a:lnTo>
                  <a:lnTo>
                    <a:pt x="556933" y="44983"/>
                  </a:lnTo>
                  <a:lnTo>
                    <a:pt x="553567" y="41275"/>
                  </a:lnTo>
                  <a:lnTo>
                    <a:pt x="552729" y="38925"/>
                  </a:lnTo>
                  <a:lnTo>
                    <a:pt x="552729" y="31673"/>
                  </a:lnTo>
                  <a:lnTo>
                    <a:pt x="554266" y="28092"/>
                  </a:lnTo>
                  <a:lnTo>
                    <a:pt x="560400" y="22606"/>
                  </a:lnTo>
                  <a:lnTo>
                    <a:pt x="564997" y="21234"/>
                  </a:lnTo>
                  <a:lnTo>
                    <a:pt x="574611" y="21234"/>
                  </a:lnTo>
                  <a:lnTo>
                    <a:pt x="593915" y="29451"/>
                  </a:lnTo>
                  <a:lnTo>
                    <a:pt x="595312" y="29908"/>
                  </a:lnTo>
                  <a:lnTo>
                    <a:pt x="597966" y="29908"/>
                  </a:lnTo>
                  <a:lnTo>
                    <a:pt x="599071" y="29591"/>
                  </a:lnTo>
                  <a:lnTo>
                    <a:pt x="600786" y="28359"/>
                  </a:lnTo>
                  <a:lnTo>
                    <a:pt x="601624" y="27368"/>
                  </a:lnTo>
                  <a:lnTo>
                    <a:pt x="602449" y="26009"/>
                  </a:lnTo>
                  <a:lnTo>
                    <a:pt x="604951" y="21234"/>
                  </a:lnTo>
                  <a:lnTo>
                    <a:pt x="608990" y="13538"/>
                  </a:lnTo>
                  <a:lnTo>
                    <a:pt x="604456" y="9296"/>
                  </a:lnTo>
                  <a:lnTo>
                    <a:pt x="598893" y="5981"/>
                  </a:lnTo>
                  <a:lnTo>
                    <a:pt x="585749" y="1193"/>
                  </a:lnTo>
                  <a:lnTo>
                    <a:pt x="578586" y="0"/>
                  </a:lnTo>
                  <a:lnTo>
                    <a:pt x="563968" y="0"/>
                  </a:lnTo>
                  <a:lnTo>
                    <a:pt x="528815" y="28016"/>
                  </a:lnTo>
                  <a:lnTo>
                    <a:pt x="527875" y="32651"/>
                  </a:lnTo>
                  <a:lnTo>
                    <a:pt x="527875" y="43383"/>
                  </a:lnTo>
                  <a:lnTo>
                    <a:pt x="553326" y="72072"/>
                  </a:lnTo>
                  <a:lnTo>
                    <a:pt x="571157" y="77457"/>
                  </a:lnTo>
                  <a:lnTo>
                    <a:pt x="574255" y="78625"/>
                  </a:lnTo>
                  <a:lnTo>
                    <a:pt x="579678" y="81330"/>
                  </a:lnTo>
                  <a:lnTo>
                    <a:pt x="581875" y="83019"/>
                  </a:lnTo>
                  <a:lnTo>
                    <a:pt x="585241" y="87020"/>
                  </a:lnTo>
                  <a:lnTo>
                    <a:pt x="586079" y="89649"/>
                  </a:lnTo>
                  <a:lnTo>
                    <a:pt x="585965" y="98780"/>
                  </a:lnTo>
                  <a:lnTo>
                    <a:pt x="584390" y="102717"/>
                  </a:lnTo>
                  <a:lnTo>
                    <a:pt x="577608" y="108369"/>
                  </a:lnTo>
                  <a:lnTo>
                    <a:pt x="572808" y="109791"/>
                  </a:lnTo>
                  <a:lnTo>
                    <a:pt x="562368" y="109791"/>
                  </a:lnTo>
                  <a:lnTo>
                    <a:pt x="539813" y="99060"/>
                  </a:lnTo>
                  <a:lnTo>
                    <a:pt x="538137" y="98463"/>
                  </a:lnTo>
                  <a:lnTo>
                    <a:pt x="535355" y="98463"/>
                  </a:lnTo>
                  <a:lnTo>
                    <a:pt x="534238" y="98780"/>
                  </a:lnTo>
                  <a:lnTo>
                    <a:pt x="532117" y="100012"/>
                  </a:lnTo>
                  <a:lnTo>
                    <a:pt x="531266" y="100799"/>
                  </a:lnTo>
                  <a:lnTo>
                    <a:pt x="530618" y="101739"/>
                  </a:lnTo>
                  <a:lnTo>
                    <a:pt x="522833" y="114300"/>
                  </a:lnTo>
                  <a:lnTo>
                    <a:pt x="525310" y="116840"/>
                  </a:lnTo>
                  <a:lnTo>
                    <a:pt x="561848" y="131203"/>
                  </a:lnTo>
                  <a:lnTo>
                    <a:pt x="573049" y="131203"/>
                  </a:lnTo>
                  <a:lnTo>
                    <a:pt x="606031" y="110693"/>
                  </a:lnTo>
                  <a:lnTo>
                    <a:pt x="606386" y="109791"/>
                  </a:lnTo>
                  <a:lnTo>
                    <a:pt x="610108" y="100482"/>
                  </a:lnTo>
                  <a:lnTo>
                    <a:pt x="611124" y="95021"/>
                  </a:lnTo>
                  <a:lnTo>
                    <a:pt x="611124" y="83807"/>
                  </a:lnTo>
                  <a:close/>
                </a:path>
                <a:path w="4291330" h="343535">
                  <a:moveTo>
                    <a:pt x="654380" y="320522"/>
                  </a:moveTo>
                  <a:lnTo>
                    <a:pt x="604748" y="320522"/>
                  </a:lnTo>
                  <a:lnTo>
                    <a:pt x="604748" y="213753"/>
                  </a:lnTo>
                  <a:lnTo>
                    <a:pt x="578218" y="213753"/>
                  </a:lnTo>
                  <a:lnTo>
                    <a:pt x="578218" y="342112"/>
                  </a:lnTo>
                  <a:lnTo>
                    <a:pt x="654380" y="342112"/>
                  </a:lnTo>
                  <a:lnTo>
                    <a:pt x="654380" y="320522"/>
                  </a:lnTo>
                  <a:close/>
                </a:path>
                <a:path w="4291330" h="343535">
                  <a:moveTo>
                    <a:pt x="740371" y="1422"/>
                  </a:moveTo>
                  <a:lnTo>
                    <a:pt x="713651" y="1422"/>
                  </a:lnTo>
                  <a:lnTo>
                    <a:pt x="713651" y="55918"/>
                  </a:lnTo>
                  <a:lnTo>
                    <a:pt x="657123" y="55918"/>
                  </a:lnTo>
                  <a:lnTo>
                    <a:pt x="657123" y="1422"/>
                  </a:lnTo>
                  <a:lnTo>
                    <a:pt x="630402" y="1422"/>
                  </a:lnTo>
                  <a:lnTo>
                    <a:pt x="630402" y="129781"/>
                  </a:lnTo>
                  <a:lnTo>
                    <a:pt x="657123" y="129781"/>
                  </a:lnTo>
                  <a:lnTo>
                    <a:pt x="657123" y="74498"/>
                  </a:lnTo>
                  <a:lnTo>
                    <a:pt x="713651" y="74498"/>
                  </a:lnTo>
                  <a:lnTo>
                    <a:pt x="713651" y="129781"/>
                  </a:lnTo>
                  <a:lnTo>
                    <a:pt x="740371" y="129781"/>
                  </a:lnTo>
                  <a:lnTo>
                    <a:pt x="740371" y="74498"/>
                  </a:lnTo>
                  <a:lnTo>
                    <a:pt x="740371" y="55918"/>
                  </a:lnTo>
                  <a:lnTo>
                    <a:pt x="740371" y="1422"/>
                  </a:lnTo>
                  <a:close/>
                </a:path>
                <a:path w="4291330" h="343535">
                  <a:moveTo>
                    <a:pt x="752309" y="213753"/>
                  </a:moveTo>
                  <a:lnTo>
                    <a:pt x="670572" y="213753"/>
                  </a:lnTo>
                  <a:lnTo>
                    <a:pt x="670572" y="342112"/>
                  </a:lnTo>
                  <a:lnTo>
                    <a:pt x="752309" y="342112"/>
                  </a:lnTo>
                  <a:lnTo>
                    <a:pt x="752309" y="321322"/>
                  </a:lnTo>
                  <a:lnTo>
                    <a:pt x="697293" y="321322"/>
                  </a:lnTo>
                  <a:lnTo>
                    <a:pt x="697293" y="287616"/>
                  </a:lnTo>
                  <a:lnTo>
                    <a:pt x="740105" y="287616"/>
                  </a:lnTo>
                  <a:lnTo>
                    <a:pt x="740105" y="267538"/>
                  </a:lnTo>
                  <a:lnTo>
                    <a:pt x="697293" y="267538"/>
                  </a:lnTo>
                  <a:lnTo>
                    <a:pt x="697293" y="234543"/>
                  </a:lnTo>
                  <a:lnTo>
                    <a:pt x="752309" y="234543"/>
                  </a:lnTo>
                  <a:lnTo>
                    <a:pt x="752309" y="213753"/>
                  </a:lnTo>
                  <a:close/>
                </a:path>
                <a:path w="4291330" h="343535">
                  <a:moveTo>
                    <a:pt x="848918" y="1422"/>
                  </a:moveTo>
                  <a:lnTo>
                    <a:pt x="767168" y="1422"/>
                  </a:lnTo>
                  <a:lnTo>
                    <a:pt x="767168" y="129781"/>
                  </a:lnTo>
                  <a:lnTo>
                    <a:pt x="848918" y="129781"/>
                  </a:lnTo>
                  <a:lnTo>
                    <a:pt x="848918" y="108991"/>
                  </a:lnTo>
                  <a:lnTo>
                    <a:pt x="793889" y="108991"/>
                  </a:lnTo>
                  <a:lnTo>
                    <a:pt x="793889" y="75285"/>
                  </a:lnTo>
                  <a:lnTo>
                    <a:pt x="836701" y="75285"/>
                  </a:lnTo>
                  <a:lnTo>
                    <a:pt x="836701" y="55206"/>
                  </a:lnTo>
                  <a:lnTo>
                    <a:pt x="793889" y="55206"/>
                  </a:lnTo>
                  <a:lnTo>
                    <a:pt x="793889" y="22212"/>
                  </a:lnTo>
                  <a:lnTo>
                    <a:pt x="848918" y="22212"/>
                  </a:lnTo>
                  <a:lnTo>
                    <a:pt x="848918" y="1422"/>
                  </a:lnTo>
                  <a:close/>
                </a:path>
                <a:path w="4291330" h="343535">
                  <a:moveTo>
                    <a:pt x="850341" y="296138"/>
                  </a:moveTo>
                  <a:lnTo>
                    <a:pt x="817486" y="266128"/>
                  </a:lnTo>
                  <a:lnTo>
                    <a:pt x="806958" y="262851"/>
                  </a:lnTo>
                  <a:lnTo>
                    <a:pt x="803846" y="261632"/>
                  </a:lnTo>
                  <a:lnTo>
                    <a:pt x="798360" y="258927"/>
                  </a:lnTo>
                  <a:lnTo>
                    <a:pt x="796150" y="257314"/>
                  </a:lnTo>
                  <a:lnTo>
                    <a:pt x="792784" y="253606"/>
                  </a:lnTo>
                  <a:lnTo>
                    <a:pt x="791946" y="251256"/>
                  </a:lnTo>
                  <a:lnTo>
                    <a:pt x="791946" y="244005"/>
                  </a:lnTo>
                  <a:lnTo>
                    <a:pt x="793483" y="240423"/>
                  </a:lnTo>
                  <a:lnTo>
                    <a:pt x="799617" y="234937"/>
                  </a:lnTo>
                  <a:lnTo>
                    <a:pt x="804214" y="233565"/>
                  </a:lnTo>
                  <a:lnTo>
                    <a:pt x="813828" y="233565"/>
                  </a:lnTo>
                  <a:lnTo>
                    <a:pt x="833132" y="241782"/>
                  </a:lnTo>
                  <a:lnTo>
                    <a:pt x="834529" y="242239"/>
                  </a:lnTo>
                  <a:lnTo>
                    <a:pt x="837184" y="242239"/>
                  </a:lnTo>
                  <a:lnTo>
                    <a:pt x="838288" y="241922"/>
                  </a:lnTo>
                  <a:lnTo>
                    <a:pt x="840003" y="240690"/>
                  </a:lnTo>
                  <a:lnTo>
                    <a:pt x="840841" y="239699"/>
                  </a:lnTo>
                  <a:lnTo>
                    <a:pt x="841667" y="238340"/>
                  </a:lnTo>
                  <a:lnTo>
                    <a:pt x="844169" y="233565"/>
                  </a:lnTo>
                  <a:lnTo>
                    <a:pt x="848207" y="225869"/>
                  </a:lnTo>
                  <a:lnTo>
                    <a:pt x="843673" y="221615"/>
                  </a:lnTo>
                  <a:lnTo>
                    <a:pt x="838111" y="218300"/>
                  </a:lnTo>
                  <a:lnTo>
                    <a:pt x="824966" y="213525"/>
                  </a:lnTo>
                  <a:lnTo>
                    <a:pt x="817816" y="212331"/>
                  </a:lnTo>
                  <a:lnTo>
                    <a:pt x="803186" y="212331"/>
                  </a:lnTo>
                  <a:lnTo>
                    <a:pt x="768032" y="240347"/>
                  </a:lnTo>
                  <a:lnTo>
                    <a:pt x="767092" y="244970"/>
                  </a:lnTo>
                  <a:lnTo>
                    <a:pt x="767092" y="255714"/>
                  </a:lnTo>
                  <a:lnTo>
                    <a:pt x="792543" y="284403"/>
                  </a:lnTo>
                  <a:lnTo>
                    <a:pt x="810374" y="289788"/>
                  </a:lnTo>
                  <a:lnTo>
                    <a:pt x="813473" y="290944"/>
                  </a:lnTo>
                  <a:lnTo>
                    <a:pt x="818896" y="293662"/>
                  </a:lnTo>
                  <a:lnTo>
                    <a:pt x="821093" y="295338"/>
                  </a:lnTo>
                  <a:lnTo>
                    <a:pt x="824458" y="299351"/>
                  </a:lnTo>
                  <a:lnTo>
                    <a:pt x="825296" y="301980"/>
                  </a:lnTo>
                  <a:lnTo>
                    <a:pt x="825182" y="311099"/>
                  </a:lnTo>
                  <a:lnTo>
                    <a:pt x="823607" y="315036"/>
                  </a:lnTo>
                  <a:lnTo>
                    <a:pt x="816825" y="320700"/>
                  </a:lnTo>
                  <a:lnTo>
                    <a:pt x="812025" y="322122"/>
                  </a:lnTo>
                  <a:lnTo>
                    <a:pt x="801585" y="322122"/>
                  </a:lnTo>
                  <a:lnTo>
                    <a:pt x="779030" y="311391"/>
                  </a:lnTo>
                  <a:lnTo>
                    <a:pt x="777354" y="310794"/>
                  </a:lnTo>
                  <a:lnTo>
                    <a:pt x="774585" y="310794"/>
                  </a:lnTo>
                  <a:lnTo>
                    <a:pt x="773455" y="311099"/>
                  </a:lnTo>
                  <a:lnTo>
                    <a:pt x="771334" y="312343"/>
                  </a:lnTo>
                  <a:lnTo>
                    <a:pt x="770483" y="313131"/>
                  </a:lnTo>
                  <a:lnTo>
                    <a:pt x="769835" y="314071"/>
                  </a:lnTo>
                  <a:lnTo>
                    <a:pt x="762050" y="326631"/>
                  </a:lnTo>
                  <a:lnTo>
                    <a:pt x="764527" y="329171"/>
                  </a:lnTo>
                  <a:lnTo>
                    <a:pt x="801065" y="343522"/>
                  </a:lnTo>
                  <a:lnTo>
                    <a:pt x="812266" y="343522"/>
                  </a:lnTo>
                  <a:lnTo>
                    <a:pt x="845248" y="323024"/>
                  </a:lnTo>
                  <a:lnTo>
                    <a:pt x="845604" y="322122"/>
                  </a:lnTo>
                  <a:lnTo>
                    <a:pt x="849325" y="312813"/>
                  </a:lnTo>
                  <a:lnTo>
                    <a:pt x="850341" y="307340"/>
                  </a:lnTo>
                  <a:lnTo>
                    <a:pt x="850341" y="296138"/>
                  </a:lnTo>
                  <a:close/>
                </a:path>
                <a:path w="4291330" h="343535">
                  <a:moveTo>
                    <a:pt x="983818" y="65557"/>
                  </a:moveTo>
                  <a:lnTo>
                    <a:pt x="971486" y="25209"/>
                  </a:lnTo>
                  <a:lnTo>
                    <a:pt x="968451" y="22212"/>
                  </a:lnTo>
                  <a:lnTo>
                    <a:pt x="959980" y="13817"/>
                  </a:lnTo>
                  <a:lnTo>
                    <a:pt x="956551" y="11620"/>
                  </a:lnTo>
                  <a:lnTo>
                    <a:pt x="956551" y="58712"/>
                  </a:lnTo>
                  <a:lnTo>
                    <a:pt x="956551" y="72453"/>
                  </a:lnTo>
                  <a:lnTo>
                    <a:pt x="929487" y="108013"/>
                  </a:lnTo>
                  <a:lnTo>
                    <a:pt x="924115" y="108991"/>
                  </a:lnTo>
                  <a:lnTo>
                    <a:pt x="895451" y="108991"/>
                  </a:lnTo>
                  <a:lnTo>
                    <a:pt x="895451" y="22212"/>
                  </a:lnTo>
                  <a:lnTo>
                    <a:pt x="924115" y="22212"/>
                  </a:lnTo>
                  <a:lnTo>
                    <a:pt x="955687" y="52793"/>
                  </a:lnTo>
                  <a:lnTo>
                    <a:pt x="956551" y="58712"/>
                  </a:lnTo>
                  <a:lnTo>
                    <a:pt x="956551" y="11620"/>
                  </a:lnTo>
                  <a:lnTo>
                    <a:pt x="918095" y="1422"/>
                  </a:lnTo>
                  <a:lnTo>
                    <a:pt x="868730" y="1422"/>
                  </a:lnTo>
                  <a:lnTo>
                    <a:pt x="868730" y="129781"/>
                  </a:lnTo>
                  <a:lnTo>
                    <a:pt x="918095" y="129781"/>
                  </a:lnTo>
                  <a:lnTo>
                    <a:pt x="959980" y="117398"/>
                  </a:lnTo>
                  <a:lnTo>
                    <a:pt x="968514" y="108991"/>
                  </a:lnTo>
                  <a:lnTo>
                    <a:pt x="971486" y="106070"/>
                  </a:lnTo>
                  <a:lnTo>
                    <a:pt x="983526" y="72339"/>
                  </a:lnTo>
                  <a:lnTo>
                    <a:pt x="983818" y="65557"/>
                  </a:lnTo>
                  <a:close/>
                </a:path>
                <a:path w="4291330" h="343535">
                  <a:moveTo>
                    <a:pt x="2758249" y="296138"/>
                  </a:moveTo>
                  <a:lnTo>
                    <a:pt x="2725394" y="266128"/>
                  </a:lnTo>
                  <a:lnTo>
                    <a:pt x="2714866" y="262839"/>
                  </a:lnTo>
                  <a:lnTo>
                    <a:pt x="2711754" y="261632"/>
                  </a:lnTo>
                  <a:lnTo>
                    <a:pt x="2706268" y="258927"/>
                  </a:lnTo>
                  <a:lnTo>
                    <a:pt x="2704058" y="257314"/>
                  </a:lnTo>
                  <a:lnTo>
                    <a:pt x="2700705" y="253593"/>
                  </a:lnTo>
                  <a:lnTo>
                    <a:pt x="2699855" y="251256"/>
                  </a:lnTo>
                  <a:lnTo>
                    <a:pt x="2699855" y="244005"/>
                  </a:lnTo>
                  <a:lnTo>
                    <a:pt x="2701391" y="240411"/>
                  </a:lnTo>
                  <a:lnTo>
                    <a:pt x="2707525" y="234937"/>
                  </a:lnTo>
                  <a:lnTo>
                    <a:pt x="2712123" y="233565"/>
                  </a:lnTo>
                  <a:lnTo>
                    <a:pt x="2721737" y="233565"/>
                  </a:lnTo>
                  <a:lnTo>
                    <a:pt x="2741041" y="241769"/>
                  </a:lnTo>
                  <a:lnTo>
                    <a:pt x="2742438" y="242227"/>
                  </a:lnTo>
                  <a:lnTo>
                    <a:pt x="2745092" y="242227"/>
                  </a:lnTo>
                  <a:lnTo>
                    <a:pt x="2746197" y="241922"/>
                  </a:lnTo>
                  <a:lnTo>
                    <a:pt x="2747911" y="240677"/>
                  </a:lnTo>
                  <a:lnTo>
                    <a:pt x="2748750" y="239699"/>
                  </a:lnTo>
                  <a:lnTo>
                    <a:pt x="2749575" y="238340"/>
                  </a:lnTo>
                  <a:lnTo>
                    <a:pt x="2752077" y="233565"/>
                  </a:lnTo>
                  <a:lnTo>
                    <a:pt x="2756128" y="225869"/>
                  </a:lnTo>
                  <a:lnTo>
                    <a:pt x="2751582" y="221615"/>
                  </a:lnTo>
                  <a:lnTo>
                    <a:pt x="2746019" y="218300"/>
                  </a:lnTo>
                  <a:lnTo>
                    <a:pt x="2732875" y="213525"/>
                  </a:lnTo>
                  <a:lnTo>
                    <a:pt x="2725724" y="212331"/>
                  </a:lnTo>
                  <a:lnTo>
                    <a:pt x="2711094" y="212331"/>
                  </a:lnTo>
                  <a:lnTo>
                    <a:pt x="2675940" y="240347"/>
                  </a:lnTo>
                  <a:lnTo>
                    <a:pt x="2675001" y="244970"/>
                  </a:lnTo>
                  <a:lnTo>
                    <a:pt x="2675001" y="255714"/>
                  </a:lnTo>
                  <a:lnTo>
                    <a:pt x="2700451" y="284403"/>
                  </a:lnTo>
                  <a:lnTo>
                    <a:pt x="2718295" y="289775"/>
                  </a:lnTo>
                  <a:lnTo>
                    <a:pt x="2721381" y="290944"/>
                  </a:lnTo>
                  <a:lnTo>
                    <a:pt x="2726817" y="293662"/>
                  </a:lnTo>
                  <a:lnTo>
                    <a:pt x="2729014" y="295338"/>
                  </a:lnTo>
                  <a:lnTo>
                    <a:pt x="2732367" y="299351"/>
                  </a:lnTo>
                  <a:lnTo>
                    <a:pt x="2733205" y="301980"/>
                  </a:lnTo>
                  <a:lnTo>
                    <a:pt x="2733090" y="311099"/>
                  </a:lnTo>
                  <a:lnTo>
                    <a:pt x="2731516" y="315036"/>
                  </a:lnTo>
                  <a:lnTo>
                    <a:pt x="2724734" y="320700"/>
                  </a:lnTo>
                  <a:lnTo>
                    <a:pt x="2719946" y="322110"/>
                  </a:lnTo>
                  <a:lnTo>
                    <a:pt x="2709507" y="322110"/>
                  </a:lnTo>
                  <a:lnTo>
                    <a:pt x="2686939" y="311378"/>
                  </a:lnTo>
                  <a:lnTo>
                    <a:pt x="2685262" y="310794"/>
                  </a:lnTo>
                  <a:lnTo>
                    <a:pt x="2682494" y="310794"/>
                  </a:lnTo>
                  <a:lnTo>
                    <a:pt x="2681376" y="311099"/>
                  </a:lnTo>
                  <a:lnTo>
                    <a:pt x="2679242" y="312343"/>
                  </a:lnTo>
                  <a:lnTo>
                    <a:pt x="2678392" y="313118"/>
                  </a:lnTo>
                  <a:lnTo>
                    <a:pt x="2677744" y="314058"/>
                  </a:lnTo>
                  <a:lnTo>
                    <a:pt x="2669959" y="326631"/>
                  </a:lnTo>
                  <a:lnTo>
                    <a:pt x="2672435" y="329158"/>
                  </a:lnTo>
                  <a:lnTo>
                    <a:pt x="2708973" y="343522"/>
                  </a:lnTo>
                  <a:lnTo>
                    <a:pt x="2720175" y="343522"/>
                  </a:lnTo>
                  <a:lnTo>
                    <a:pt x="2753156" y="323011"/>
                  </a:lnTo>
                  <a:lnTo>
                    <a:pt x="2753512" y="322110"/>
                  </a:lnTo>
                  <a:lnTo>
                    <a:pt x="2757233" y="312813"/>
                  </a:lnTo>
                  <a:lnTo>
                    <a:pt x="2758249" y="307340"/>
                  </a:lnTo>
                  <a:lnTo>
                    <a:pt x="2758249" y="296138"/>
                  </a:lnTo>
                  <a:close/>
                </a:path>
                <a:path w="4291330" h="343535">
                  <a:moveTo>
                    <a:pt x="2774061" y="36741"/>
                  </a:moveTo>
                  <a:lnTo>
                    <a:pt x="2773095" y="31356"/>
                  </a:lnTo>
                  <a:lnTo>
                    <a:pt x="2769285" y="21590"/>
                  </a:lnTo>
                  <a:lnTo>
                    <a:pt x="2769146" y="21209"/>
                  </a:lnTo>
                  <a:lnTo>
                    <a:pt x="2766098" y="16827"/>
                  </a:lnTo>
                  <a:lnTo>
                    <a:pt x="2757843" y="9461"/>
                  </a:lnTo>
                  <a:lnTo>
                    <a:pt x="2752572" y="6578"/>
                  </a:lnTo>
                  <a:lnTo>
                    <a:pt x="2747467" y="4940"/>
                  </a:lnTo>
                  <a:lnTo>
                    <a:pt x="2747467" y="39636"/>
                  </a:lnTo>
                  <a:lnTo>
                    <a:pt x="2747467" y="49784"/>
                  </a:lnTo>
                  <a:lnTo>
                    <a:pt x="2745524" y="55270"/>
                  </a:lnTo>
                  <a:lnTo>
                    <a:pt x="2737802" y="63284"/>
                  </a:lnTo>
                  <a:lnTo>
                    <a:pt x="2731719" y="65290"/>
                  </a:lnTo>
                  <a:lnTo>
                    <a:pt x="2706586" y="65290"/>
                  </a:lnTo>
                  <a:lnTo>
                    <a:pt x="2706586" y="21590"/>
                  </a:lnTo>
                  <a:lnTo>
                    <a:pt x="2727528" y="21590"/>
                  </a:lnTo>
                  <a:lnTo>
                    <a:pt x="2747467" y="39636"/>
                  </a:lnTo>
                  <a:lnTo>
                    <a:pt x="2747467" y="4940"/>
                  </a:lnTo>
                  <a:lnTo>
                    <a:pt x="2739783" y="2451"/>
                  </a:lnTo>
                  <a:lnTo>
                    <a:pt x="2732189" y="1422"/>
                  </a:lnTo>
                  <a:lnTo>
                    <a:pt x="2680055" y="1422"/>
                  </a:lnTo>
                  <a:lnTo>
                    <a:pt x="2680055" y="129781"/>
                  </a:lnTo>
                  <a:lnTo>
                    <a:pt x="2706586" y="129781"/>
                  </a:lnTo>
                  <a:lnTo>
                    <a:pt x="2706586" y="85636"/>
                  </a:lnTo>
                  <a:lnTo>
                    <a:pt x="2731947" y="85636"/>
                  </a:lnTo>
                  <a:lnTo>
                    <a:pt x="2768930" y="65417"/>
                  </a:lnTo>
                  <a:lnTo>
                    <a:pt x="2768968" y="65290"/>
                  </a:lnTo>
                  <a:lnTo>
                    <a:pt x="2773057" y="54914"/>
                  </a:lnTo>
                  <a:lnTo>
                    <a:pt x="2773959" y="49784"/>
                  </a:lnTo>
                  <a:lnTo>
                    <a:pt x="2774061" y="36741"/>
                  </a:lnTo>
                  <a:close/>
                </a:path>
                <a:path w="4291330" h="343535">
                  <a:moveTo>
                    <a:pt x="2868384" y="213741"/>
                  </a:moveTo>
                  <a:lnTo>
                    <a:pt x="2766733" y="213741"/>
                  </a:lnTo>
                  <a:lnTo>
                    <a:pt x="2766733" y="235153"/>
                  </a:lnTo>
                  <a:lnTo>
                    <a:pt x="2804249" y="235153"/>
                  </a:lnTo>
                  <a:lnTo>
                    <a:pt x="2804249" y="342112"/>
                  </a:lnTo>
                  <a:lnTo>
                    <a:pt x="2830880" y="342112"/>
                  </a:lnTo>
                  <a:lnTo>
                    <a:pt x="2830880" y="235153"/>
                  </a:lnTo>
                  <a:lnTo>
                    <a:pt x="2868384" y="235153"/>
                  </a:lnTo>
                  <a:lnTo>
                    <a:pt x="2868384" y="213741"/>
                  </a:lnTo>
                  <a:close/>
                </a:path>
                <a:path w="4291330" h="343535">
                  <a:moveTo>
                    <a:pt x="2894406" y="129781"/>
                  </a:moveTo>
                  <a:lnTo>
                    <a:pt x="2882557" y="99441"/>
                  </a:lnTo>
                  <a:lnTo>
                    <a:pt x="2875381" y="81038"/>
                  </a:lnTo>
                  <a:lnTo>
                    <a:pt x="2853715" y="25488"/>
                  </a:lnTo>
                  <a:lnTo>
                    <a:pt x="2849816" y="15494"/>
                  </a:lnTo>
                  <a:lnTo>
                    <a:pt x="2849816" y="81038"/>
                  </a:lnTo>
                  <a:lnTo>
                    <a:pt x="2811691" y="81038"/>
                  </a:lnTo>
                  <a:lnTo>
                    <a:pt x="2825546" y="41757"/>
                  </a:lnTo>
                  <a:lnTo>
                    <a:pt x="2826385" y="39636"/>
                  </a:lnTo>
                  <a:lnTo>
                    <a:pt x="2827401" y="36741"/>
                  </a:lnTo>
                  <a:lnTo>
                    <a:pt x="2829014" y="31838"/>
                  </a:lnTo>
                  <a:lnTo>
                    <a:pt x="2829890" y="28727"/>
                  </a:lnTo>
                  <a:lnTo>
                    <a:pt x="2830703" y="25488"/>
                  </a:lnTo>
                  <a:lnTo>
                    <a:pt x="2831541" y="28790"/>
                  </a:lnTo>
                  <a:lnTo>
                    <a:pt x="2832430" y="31838"/>
                  </a:lnTo>
                  <a:lnTo>
                    <a:pt x="2834284" y="37439"/>
                  </a:lnTo>
                  <a:lnTo>
                    <a:pt x="2835160" y="39878"/>
                  </a:lnTo>
                  <a:lnTo>
                    <a:pt x="2835973" y="41935"/>
                  </a:lnTo>
                  <a:lnTo>
                    <a:pt x="2849816" y="81038"/>
                  </a:lnTo>
                  <a:lnTo>
                    <a:pt x="2849816" y="15494"/>
                  </a:lnTo>
                  <a:lnTo>
                    <a:pt x="2844330" y="1422"/>
                  </a:lnTo>
                  <a:lnTo>
                    <a:pt x="2817164" y="1422"/>
                  </a:lnTo>
                  <a:lnTo>
                    <a:pt x="2767012" y="129781"/>
                  </a:lnTo>
                  <a:lnTo>
                    <a:pt x="2790037" y="129781"/>
                  </a:lnTo>
                  <a:lnTo>
                    <a:pt x="2791904" y="129184"/>
                  </a:lnTo>
                  <a:lnTo>
                    <a:pt x="2794851" y="126758"/>
                  </a:lnTo>
                  <a:lnTo>
                    <a:pt x="2795879" y="125425"/>
                  </a:lnTo>
                  <a:lnTo>
                    <a:pt x="2796463" y="123952"/>
                  </a:lnTo>
                  <a:lnTo>
                    <a:pt x="2805138" y="99441"/>
                  </a:lnTo>
                  <a:lnTo>
                    <a:pt x="2856268" y="99441"/>
                  </a:lnTo>
                  <a:lnTo>
                    <a:pt x="2871482" y="129781"/>
                  </a:lnTo>
                  <a:lnTo>
                    <a:pt x="2894406" y="129781"/>
                  </a:lnTo>
                  <a:close/>
                </a:path>
                <a:path w="4291330" h="343535">
                  <a:moveTo>
                    <a:pt x="2991002" y="213741"/>
                  </a:moveTo>
                  <a:lnTo>
                    <a:pt x="2964459" y="213741"/>
                  </a:lnTo>
                  <a:lnTo>
                    <a:pt x="2964459" y="294894"/>
                  </a:lnTo>
                  <a:lnTo>
                    <a:pt x="2963837" y="299148"/>
                  </a:lnTo>
                  <a:lnTo>
                    <a:pt x="2941256" y="320878"/>
                  </a:lnTo>
                  <a:lnTo>
                    <a:pt x="2932582" y="320878"/>
                  </a:lnTo>
                  <a:lnTo>
                    <a:pt x="2909341" y="294894"/>
                  </a:lnTo>
                  <a:lnTo>
                    <a:pt x="2909341" y="213741"/>
                  </a:lnTo>
                  <a:lnTo>
                    <a:pt x="2882811" y="213741"/>
                  </a:lnTo>
                  <a:lnTo>
                    <a:pt x="2882811" y="297967"/>
                  </a:lnTo>
                  <a:lnTo>
                    <a:pt x="2884055" y="305117"/>
                  </a:lnTo>
                  <a:lnTo>
                    <a:pt x="2907652" y="336892"/>
                  </a:lnTo>
                  <a:lnTo>
                    <a:pt x="2928569" y="343522"/>
                  </a:lnTo>
                  <a:lnTo>
                    <a:pt x="2945320" y="343522"/>
                  </a:lnTo>
                  <a:lnTo>
                    <a:pt x="2981147" y="323761"/>
                  </a:lnTo>
                  <a:lnTo>
                    <a:pt x="2982976" y="320878"/>
                  </a:lnTo>
                  <a:lnTo>
                    <a:pt x="2984728" y="318147"/>
                  </a:lnTo>
                  <a:lnTo>
                    <a:pt x="2989745" y="305117"/>
                  </a:lnTo>
                  <a:lnTo>
                    <a:pt x="2991002" y="297967"/>
                  </a:lnTo>
                  <a:lnTo>
                    <a:pt x="2991002" y="213741"/>
                  </a:lnTo>
                  <a:close/>
                </a:path>
                <a:path w="4291330" h="343535">
                  <a:moveTo>
                    <a:pt x="3009138" y="16992"/>
                  </a:moveTo>
                  <a:lnTo>
                    <a:pt x="2972244" y="431"/>
                  </a:lnTo>
                  <a:lnTo>
                    <a:pt x="2967291" y="12"/>
                  </a:lnTo>
                  <a:lnTo>
                    <a:pt x="2961983" y="12"/>
                  </a:lnTo>
                  <a:lnTo>
                    <a:pt x="2918815" y="12623"/>
                  </a:lnTo>
                  <a:lnTo>
                    <a:pt x="2897416" y="45275"/>
                  </a:lnTo>
                  <a:lnTo>
                    <a:pt x="2894749" y="65557"/>
                  </a:lnTo>
                  <a:lnTo>
                    <a:pt x="2895066" y="72644"/>
                  </a:lnTo>
                  <a:lnTo>
                    <a:pt x="2913773" y="112623"/>
                  </a:lnTo>
                  <a:lnTo>
                    <a:pt x="2949283" y="129984"/>
                  </a:lnTo>
                  <a:lnTo>
                    <a:pt x="2964370" y="131203"/>
                  </a:lnTo>
                  <a:lnTo>
                    <a:pt x="2972638" y="131203"/>
                  </a:lnTo>
                  <a:lnTo>
                    <a:pt x="3008782" y="117398"/>
                  </a:lnTo>
                  <a:lnTo>
                    <a:pt x="3008782" y="110413"/>
                  </a:lnTo>
                  <a:lnTo>
                    <a:pt x="3008782" y="64414"/>
                  </a:lnTo>
                  <a:lnTo>
                    <a:pt x="2964726" y="64414"/>
                  </a:lnTo>
                  <a:lnTo>
                    <a:pt x="2964726" y="80594"/>
                  </a:lnTo>
                  <a:lnTo>
                    <a:pt x="2965221" y="81762"/>
                  </a:lnTo>
                  <a:lnTo>
                    <a:pt x="2967164" y="83591"/>
                  </a:lnTo>
                  <a:lnTo>
                    <a:pt x="2968498" y="84048"/>
                  </a:lnTo>
                  <a:lnTo>
                    <a:pt x="2984728" y="84048"/>
                  </a:lnTo>
                  <a:lnTo>
                    <a:pt x="2984728" y="105638"/>
                  </a:lnTo>
                  <a:lnTo>
                    <a:pt x="2981541" y="107111"/>
                  </a:lnTo>
                  <a:lnTo>
                    <a:pt x="2978277" y="108280"/>
                  </a:lnTo>
                  <a:lnTo>
                    <a:pt x="2971609" y="109982"/>
                  </a:lnTo>
                  <a:lnTo>
                    <a:pt x="2967825" y="110413"/>
                  </a:lnTo>
                  <a:lnTo>
                    <a:pt x="2957322" y="110413"/>
                  </a:lnTo>
                  <a:lnTo>
                    <a:pt x="2922917" y="78968"/>
                  </a:lnTo>
                  <a:lnTo>
                    <a:pt x="2921914" y="72644"/>
                  </a:lnTo>
                  <a:lnTo>
                    <a:pt x="2921990" y="58508"/>
                  </a:lnTo>
                  <a:lnTo>
                    <a:pt x="2949664" y="23329"/>
                  </a:lnTo>
                  <a:lnTo>
                    <a:pt x="2955061" y="22301"/>
                  </a:lnTo>
                  <a:lnTo>
                    <a:pt x="2964548" y="22301"/>
                  </a:lnTo>
                  <a:lnTo>
                    <a:pt x="2992894" y="32232"/>
                  </a:lnTo>
                  <a:lnTo>
                    <a:pt x="2994952" y="32715"/>
                  </a:lnTo>
                  <a:lnTo>
                    <a:pt x="2998724" y="31889"/>
                  </a:lnTo>
                  <a:lnTo>
                    <a:pt x="3000260" y="30734"/>
                  </a:lnTo>
                  <a:lnTo>
                    <a:pt x="3001441" y="28841"/>
                  </a:lnTo>
                  <a:lnTo>
                    <a:pt x="3005683" y="22301"/>
                  </a:lnTo>
                  <a:lnTo>
                    <a:pt x="3009138" y="16992"/>
                  </a:lnTo>
                  <a:close/>
                </a:path>
                <a:path w="4291330" h="343535">
                  <a:moveTo>
                    <a:pt x="3112109" y="1422"/>
                  </a:moveTo>
                  <a:lnTo>
                    <a:pt x="3030372" y="1422"/>
                  </a:lnTo>
                  <a:lnTo>
                    <a:pt x="3030372" y="129781"/>
                  </a:lnTo>
                  <a:lnTo>
                    <a:pt x="3112109" y="129781"/>
                  </a:lnTo>
                  <a:lnTo>
                    <a:pt x="3112109" y="108991"/>
                  </a:lnTo>
                  <a:lnTo>
                    <a:pt x="3057093" y="108991"/>
                  </a:lnTo>
                  <a:lnTo>
                    <a:pt x="3057093" y="75285"/>
                  </a:lnTo>
                  <a:lnTo>
                    <a:pt x="3099905" y="75285"/>
                  </a:lnTo>
                  <a:lnTo>
                    <a:pt x="3099905" y="55206"/>
                  </a:lnTo>
                  <a:lnTo>
                    <a:pt x="3057093" y="55206"/>
                  </a:lnTo>
                  <a:lnTo>
                    <a:pt x="3057093" y="22212"/>
                  </a:lnTo>
                  <a:lnTo>
                    <a:pt x="3112109" y="22212"/>
                  </a:lnTo>
                  <a:lnTo>
                    <a:pt x="3112109" y="1422"/>
                  </a:lnTo>
                  <a:close/>
                </a:path>
                <a:path w="4291330" h="343535">
                  <a:moveTo>
                    <a:pt x="3131299" y="277876"/>
                  </a:moveTo>
                  <a:lnTo>
                    <a:pt x="3118967" y="237528"/>
                  </a:lnTo>
                  <a:lnTo>
                    <a:pt x="3115932" y="234530"/>
                  </a:lnTo>
                  <a:lnTo>
                    <a:pt x="3107461" y="226148"/>
                  </a:lnTo>
                  <a:lnTo>
                    <a:pt x="3104032" y="223951"/>
                  </a:lnTo>
                  <a:lnTo>
                    <a:pt x="3104032" y="271030"/>
                  </a:lnTo>
                  <a:lnTo>
                    <a:pt x="3104032" y="284784"/>
                  </a:lnTo>
                  <a:lnTo>
                    <a:pt x="3076968" y="320332"/>
                  </a:lnTo>
                  <a:lnTo>
                    <a:pt x="3071596" y="321322"/>
                  </a:lnTo>
                  <a:lnTo>
                    <a:pt x="3042932" y="321322"/>
                  </a:lnTo>
                  <a:lnTo>
                    <a:pt x="3042932" y="234530"/>
                  </a:lnTo>
                  <a:lnTo>
                    <a:pt x="3071596" y="234530"/>
                  </a:lnTo>
                  <a:lnTo>
                    <a:pt x="3103168" y="265112"/>
                  </a:lnTo>
                  <a:lnTo>
                    <a:pt x="3104032" y="271030"/>
                  </a:lnTo>
                  <a:lnTo>
                    <a:pt x="3104032" y="223951"/>
                  </a:lnTo>
                  <a:lnTo>
                    <a:pt x="3065576" y="213741"/>
                  </a:lnTo>
                  <a:lnTo>
                    <a:pt x="3016212" y="213741"/>
                  </a:lnTo>
                  <a:lnTo>
                    <a:pt x="3016212" y="342112"/>
                  </a:lnTo>
                  <a:lnTo>
                    <a:pt x="3065576" y="342112"/>
                  </a:lnTo>
                  <a:lnTo>
                    <a:pt x="3107461" y="329717"/>
                  </a:lnTo>
                  <a:lnTo>
                    <a:pt x="3115995" y="321322"/>
                  </a:lnTo>
                  <a:lnTo>
                    <a:pt x="3118967" y="318401"/>
                  </a:lnTo>
                  <a:lnTo>
                    <a:pt x="3131007" y="284670"/>
                  </a:lnTo>
                  <a:lnTo>
                    <a:pt x="3131299" y="277876"/>
                  </a:lnTo>
                  <a:close/>
                </a:path>
                <a:path w="4291330" h="343535">
                  <a:moveTo>
                    <a:pt x="3210128" y="83820"/>
                  </a:moveTo>
                  <a:lnTo>
                    <a:pt x="3177286" y="53809"/>
                  </a:lnTo>
                  <a:lnTo>
                    <a:pt x="3166757" y="50520"/>
                  </a:lnTo>
                  <a:lnTo>
                    <a:pt x="3163646" y="49314"/>
                  </a:lnTo>
                  <a:lnTo>
                    <a:pt x="3158159" y="46596"/>
                  </a:lnTo>
                  <a:lnTo>
                    <a:pt x="3155950" y="44996"/>
                  </a:lnTo>
                  <a:lnTo>
                    <a:pt x="3152584" y="41275"/>
                  </a:lnTo>
                  <a:lnTo>
                    <a:pt x="3151746" y="38938"/>
                  </a:lnTo>
                  <a:lnTo>
                    <a:pt x="3151746" y="31673"/>
                  </a:lnTo>
                  <a:lnTo>
                    <a:pt x="3153283" y="28092"/>
                  </a:lnTo>
                  <a:lnTo>
                    <a:pt x="3159417" y="22606"/>
                  </a:lnTo>
                  <a:lnTo>
                    <a:pt x="3164014" y="21234"/>
                  </a:lnTo>
                  <a:lnTo>
                    <a:pt x="3173628" y="21234"/>
                  </a:lnTo>
                  <a:lnTo>
                    <a:pt x="3192932" y="29451"/>
                  </a:lnTo>
                  <a:lnTo>
                    <a:pt x="3194329" y="29908"/>
                  </a:lnTo>
                  <a:lnTo>
                    <a:pt x="3196983" y="29908"/>
                  </a:lnTo>
                  <a:lnTo>
                    <a:pt x="3198088" y="29603"/>
                  </a:lnTo>
                  <a:lnTo>
                    <a:pt x="3199803" y="28359"/>
                  </a:lnTo>
                  <a:lnTo>
                    <a:pt x="3200641" y="27368"/>
                  </a:lnTo>
                  <a:lnTo>
                    <a:pt x="3201466" y="26009"/>
                  </a:lnTo>
                  <a:lnTo>
                    <a:pt x="3203968" y="21234"/>
                  </a:lnTo>
                  <a:lnTo>
                    <a:pt x="3208007" y="13538"/>
                  </a:lnTo>
                  <a:lnTo>
                    <a:pt x="3203473" y="9296"/>
                  </a:lnTo>
                  <a:lnTo>
                    <a:pt x="3197910" y="5981"/>
                  </a:lnTo>
                  <a:lnTo>
                    <a:pt x="3184753" y="1206"/>
                  </a:lnTo>
                  <a:lnTo>
                    <a:pt x="3177603" y="12"/>
                  </a:lnTo>
                  <a:lnTo>
                    <a:pt x="3162985" y="12"/>
                  </a:lnTo>
                  <a:lnTo>
                    <a:pt x="3127832" y="28016"/>
                  </a:lnTo>
                  <a:lnTo>
                    <a:pt x="3126892" y="32651"/>
                  </a:lnTo>
                  <a:lnTo>
                    <a:pt x="3126892" y="43383"/>
                  </a:lnTo>
                  <a:lnTo>
                    <a:pt x="3152330" y="72072"/>
                  </a:lnTo>
                  <a:lnTo>
                    <a:pt x="3170174" y="77457"/>
                  </a:lnTo>
                  <a:lnTo>
                    <a:pt x="3173272" y="78625"/>
                  </a:lnTo>
                  <a:lnTo>
                    <a:pt x="3178695" y="81343"/>
                  </a:lnTo>
                  <a:lnTo>
                    <a:pt x="3180892" y="83019"/>
                  </a:lnTo>
                  <a:lnTo>
                    <a:pt x="3184258" y="87033"/>
                  </a:lnTo>
                  <a:lnTo>
                    <a:pt x="3185096" y="89649"/>
                  </a:lnTo>
                  <a:lnTo>
                    <a:pt x="3184982" y="98780"/>
                  </a:lnTo>
                  <a:lnTo>
                    <a:pt x="3183407" y="102717"/>
                  </a:lnTo>
                  <a:lnTo>
                    <a:pt x="3176625" y="108381"/>
                  </a:lnTo>
                  <a:lnTo>
                    <a:pt x="3171825" y="109791"/>
                  </a:lnTo>
                  <a:lnTo>
                    <a:pt x="3161385" y="109791"/>
                  </a:lnTo>
                  <a:lnTo>
                    <a:pt x="3138830" y="99060"/>
                  </a:lnTo>
                  <a:lnTo>
                    <a:pt x="3137154" y="98475"/>
                  </a:lnTo>
                  <a:lnTo>
                    <a:pt x="3134372" y="98475"/>
                  </a:lnTo>
                  <a:lnTo>
                    <a:pt x="3133255" y="98780"/>
                  </a:lnTo>
                  <a:lnTo>
                    <a:pt x="3131134" y="100012"/>
                  </a:lnTo>
                  <a:lnTo>
                    <a:pt x="3130283" y="100799"/>
                  </a:lnTo>
                  <a:lnTo>
                    <a:pt x="3129635" y="101739"/>
                  </a:lnTo>
                  <a:lnTo>
                    <a:pt x="3121850" y="114300"/>
                  </a:lnTo>
                  <a:lnTo>
                    <a:pt x="3124327" y="116840"/>
                  </a:lnTo>
                  <a:lnTo>
                    <a:pt x="3160865" y="131203"/>
                  </a:lnTo>
                  <a:lnTo>
                    <a:pt x="3172066" y="131203"/>
                  </a:lnTo>
                  <a:lnTo>
                    <a:pt x="3205048" y="110693"/>
                  </a:lnTo>
                  <a:lnTo>
                    <a:pt x="3205403" y="109791"/>
                  </a:lnTo>
                  <a:lnTo>
                    <a:pt x="3209112" y="100495"/>
                  </a:lnTo>
                  <a:lnTo>
                    <a:pt x="3210128" y="95021"/>
                  </a:lnTo>
                  <a:lnTo>
                    <a:pt x="3210128" y="83820"/>
                  </a:lnTo>
                  <a:close/>
                </a:path>
                <a:path w="4291330" h="343535">
                  <a:moveTo>
                    <a:pt x="3232594" y="213741"/>
                  </a:moveTo>
                  <a:lnTo>
                    <a:pt x="3150857" y="213741"/>
                  </a:lnTo>
                  <a:lnTo>
                    <a:pt x="3150857" y="342112"/>
                  </a:lnTo>
                  <a:lnTo>
                    <a:pt x="3232594" y="342112"/>
                  </a:lnTo>
                  <a:lnTo>
                    <a:pt x="3232594" y="321322"/>
                  </a:lnTo>
                  <a:lnTo>
                    <a:pt x="3177578" y="321322"/>
                  </a:lnTo>
                  <a:lnTo>
                    <a:pt x="3177578" y="287616"/>
                  </a:lnTo>
                  <a:lnTo>
                    <a:pt x="3220389" y="287616"/>
                  </a:lnTo>
                  <a:lnTo>
                    <a:pt x="3220389" y="267525"/>
                  </a:lnTo>
                  <a:lnTo>
                    <a:pt x="3177578" y="267525"/>
                  </a:lnTo>
                  <a:lnTo>
                    <a:pt x="3177578" y="234530"/>
                  </a:lnTo>
                  <a:lnTo>
                    <a:pt x="3232594" y="234530"/>
                  </a:lnTo>
                  <a:lnTo>
                    <a:pt x="3232594" y="213741"/>
                  </a:lnTo>
                  <a:close/>
                </a:path>
                <a:path w="4291330" h="343535">
                  <a:moveTo>
                    <a:pt x="3362375" y="213741"/>
                  </a:moveTo>
                  <a:lnTo>
                    <a:pt x="3338931" y="213741"/>
                  </a:lnTo>
                  <a:lnTo>
                    <a:pt x="3338995" y="291045"/>
                  </a:lnTo>
                  <a:lnTo>
                    <a:pt x="3339236" y="295236"/>
                  </a:lnTo>
                  <a:lnTo>
                    <a:pt x="3339401" y="297408"/>
                  </a:lnTo>
                  <a:lnTo>
                    <a:pt x="3339642" y="299643"/>
                  </a:lnTo>
                  <a:lnTo>
                    <a:pt x="3305403" y="256209"/>
                  </a:lnTo>
                  <a:lnTo>
                    <a:pt x="3274530" y="217017"/>
                  </a:lnTo>
                  <a:lnTo>
                    <a:pt x="3267519" y="213741"/>
                  </a:lnTo>
                  <a:lnTo>
                    <a:pt x="3252419" y="213741"/>
                  </a:lnTo>
                  <a:lnTo>
                    <a:pt x="3252419" y="342112"/>
                  </a:lnTo>
                  <a:lnTo>
                    <a:pt x="3275863" y="342112"/>
                  </a:lnTo>
                  <a:lnTo>
                    <a:pt x="3275812" y="264312"/>
                  </a:lnTo>
                  <a:lnTo>
                    <a:pt x="3275634" y="260311"/>
                  </a:lnTo>
                  <a:lnTo>
                    <a:pt x="3275507" y="258267"/>
                  </a:lnTo>
                  <a:lnTo>
                    <a:pt x="3275330" y="256209"/>
                  </a:lnTo>
                  <a:lnTo>
                    <a:pt x="3339287" y="337591"/>
                  </a:lnTo>
                  <a:lnTo>
                    <a:pt x="3340646" y="339242"/>
                  </a:lnTo>
                  <a:lnTo>
                    <a:pt x="3342030" y="340410"/>
                  </a:lnTo>
                  <a:lnTo>
                    <a:pt x="3344862" y="341769"/>
                  </a:lnTo>
                  <a:lnTo>
                    <a:pt x="3346602" y="342112"/>
                  </a:lnTo>
                  <a:lnTo>
                    <a:pt x="3362375" y="342112"/>
                  </a:lnTo>
                  <a:lnTo>
                    <a:pt x="3362375" y="299643"/>
                  </a:lnTo>
                  <a:lnTo>
                    <a:pt x="3362375" y="213741"/>
                  </a:lnTo>
                  <a:close/>
                </a:path>
                <a:path w="4291330" h="343535">
                  <a:moveTo>
                    <a:pt x="3395383" y="65557"/>
                  </a:moveTo>
                  <a:lnTo>
                    <a:pt x="3383038" y="24676"/>
                  </a:lnTo>
                  <a:lnTo>
                    <a:pt x="3380702" y="22301"/>
                  </a:lnTo>
                  <a:lnTo>
                    <a:pt x="3371519" y="12928"/>
                  </a:lnTo>
                  <a:lnTo>
                    <a:pt x="3368192" y="10718"/>
                  </a:lnTo>
                  <a:lnTo>
                    <a:pt x="3368192" y="72478"/>
                  </a:lnTo>
                  <a:lnTo>
                    <a:pt x="3367341" y="78397"/>
                  </a:lnTo>
                  <a:lnTo>
                    <a:pt x="3341052" y="107835"/>
                  </a:lnTo>
                  <a:lnTo>
                    <a:pt x="3335667" y="108826"/>
                  </a:lnTo>
                  <a:lnTo>
                    <a:pt x="3323640" y="108826"/>
                  </a:lnTo>
                  <a:lnTo>
                    <a:pt x="3291878" y="78397"/>
                  </a:lnTo>
                  <a:lnTo>
                    <a:pt x="3291001" y="72478"/>
                  </a:lnTo>
                  <a:lnTo>
                    <a:pt x="3291014" y="58661"/>
                  </a:lnTo>
                  <a:lnTo>
                    <a:pt x="3318243" y="23291"/>
                  </a:lnTo>
                  <a:lnTo>
                    <a:pt x="3323640" y="22301"/>
                  </a:lnTo>
                  <a:lnTo>
                    <a:pt x="3335667" y="22301"/>
                  </a:lnTo>
                  <a:lnTo>
                    <a:pt x="3367341" y="52806"/>
                  </a:lnTo>
                  <a:lnTo>
                    <a:pt x="3368192" y="72478"/>
                  </a:lnTo>
                  <a:lnTo>
                    <a:pt x="3368192" y="10718"/>
                  </a:lnTo>
                  <a:lnTo>
                    <a:pt x="3329648" y="12"/>
                  </a:lnTo>
                  <a:lnTo>
                    <a:pt x="3322421" y="330"/>
                  </a:lnTo>
                  <a:lnTo>
                    <a:pt x="3276181" y="24599"/>
                  </a:lnTo>
                  <a:lnTo>
                    <a:pt x="3263836" y="65557"/>
                  </a:lnTo>
                  <a:lnTo>
                    <a:pt x="3264128" y="72478"/>
                  </a:lnTo>
                  <a:lnTo>
                    <a:pt x="3287750" y="118287"/>
                  </a:lnTo>
                  <a:lnTo>
                    <a:pt x="3329648" y="131203"/>
                  </a:lnTo>
                  <a:lnTo>
                    <a:pt x="3336861" y="130898"/>
                  </a:lnTo>
                  <a:lnTo>
                    <a:pt x="3380841" y="108826"/>
                  </a:lnTo>
                  <a:lnTo>
                    <a:pt x="3383038" y="106603"/>
                  </a:lnTo>
                  <a:lnTo>
                    <a:pt x="3395091" y="72339"/>
                  </a:lnTo>
                  <a:lnTo>
                    <a:pt x="3395383" y="65557"/>
                  </a:lnTo>
                  <a:close/>
                </a:path>
                <a:path w="4291330" h="343535">
                  <a:moveTo>
                    <a:pt x="3480041" y="213741"/>
                  </a:moveTo>
                  <a:lnTo>
                    <a:pt x="3378390" y="213741"/>
                  </a:lnTo>
                  <a:lnTo>
                    <a:pt x="3378390" y="235153"/>
                  </a:lnTo>
                  <a:lnTo>
                    <a:pt x="3415906" y="235153"/>
                  </a:lnTo>
                  <a:lnTo>
                    <a:pt x="3415906" y="342112"/>
                  </a:lnTo>
                  <a:lnTo>
                    <a:pt x="3442525" y="342112"/>
                  </a:lnTo>
                  <a:lnTo>
                    <a:pt x="3442525" y="235153"/>
                  </a:lnTo>
                  <a:lnTo>
                    <a:pt x="3480041" y="235153"/>
                  </a:lnTo>
                  <a:lnTo>
                    <a:pt x="3480041" y="213741"/>
                  </a:lnTo>
                  <a:close/>
                </a:path>
                <a:path w="4291330" h="343535">
                  <a:moveTo>
                    <a:pt x="3496589" y="1422"/>
                  </a:moveTo>
                  <a:lnTo>
                    <a:pt x="3414839" y="1422"/>
                  </a:lnTo>
                  <a:lnTo>
                    <a:pt x="3414839" y="129781"/>
                  </a:lnTo>
                  <a:lnTo>
                    <a:pt x="3441560" y="129781"/>
                  </a:lnTo>
                  <a:lnTo>
                    <a:pt x="3441560" y="78562"/>
                  </a:lnTo>
                  <a:lnTo>
                    <a:pt x="3487737" y="78562"/>
                  </a:lnTo>
                  <a:lnTo>
                    <a:pt x="3487737" y="57683"/>
                  </a:lnTo>
                  <a:lnTo>
                    <a:pt x="3441560" y="57683"/>
                  </a:lnTo>
                  <a:lnTo>
                    <a:pt x="3441560" y="22212"/>
                  </a:lnTo>
                  <a:lnTo>
                    <a:pt x="3496589" y="22212"/>
                  </a:lnTo>
                  <a:lnTo>
                    <a:pt x="3496589" y="1422"/>
                  </a:lnTo>
                  <a:close/>
                </a:path>
                <a:path w="4291330" h="343535">
                  <a:moveTo>
                    <a:pt x="3674135" y="213741"/>
                  </a:moveTo>
                  <a:lnTo>
                    <a:pt x="3652786" y="213741"/>
                  </a:lnTo>
                  <a:lnTo>
                    <a:pt x="3651758" y="213779"/>
                  </a:lnTo>
                  <a:lnTo>
                    <a:pt x="3609378" y="286105"/>
                  </a:lnTo>
                  <a:lnTo>
                    <a:pt x="3608247" y="288175"/>
                  </a:lnTo>
                  <a:lnTo>
                    <a:pt x="3607092" y="290563"/>
                  </a:lnTo>
                  <a:lnTo>
                    <a:pt x="3605199" y="294932"/>
                  </a:lnTo>
                  <a:lnTo>
                    <a:pt x="3604310" y="297167"/>
                  </a:lnTo>
                  <a:lnTo>
                    <a:pt x="3603447" y="299466"/>
                  </a:lnTo>
                  <a:lnTo>
                    <a:pt x="3602520" y="297103"/>
                  </a:lnTo>
                  <a:lnTo>
                    <a:pt x="3601567" y="294805"/>
                  </a:lnTo>
                  <a:lnTo>
                    <a:pt x="3599561" y="290322"/>
                  </a:lnTo>
                  <a:lnTo>
                    <a:pt x="3598634" y="288442"/>
                  </a:lnTo>
                  <a:lnTo>
                    <a:pt x="3597516" y="286372"/>
                  </a:lnTo>
                  <a:lnTo>
                    <a:pt x="3579457" y="251955"/>
                  </a:lnTo>
                  <a:lnTo>
                    <a:pt x="3561067" y="216903"/>
                  </a:lnTo>
                  <a:lnTo>
                    <a:pt x="3553879" y="213741"/>
                  </a:lnTo>
                  <a:lnTo>
                    <a:pt x="3532581" y="213741"/>
                  </a:lnTo>
                  <a:lnTo>
                    <a:pt x="3532581" y="342112"/>
                  </a:lnTo>
                  <a:lnTo>
                    <a:pt x="3556025" y="342112"/>
                  </a:lnTo>
                  <a:lnTo>
                    <a:pt x="3555974" y="259854"/>
                  </a:lnTo>
                  <a:lnTo>
                    <a:pt x="3555593" y="254025"/>
                  </a:lnTo>
                  <a:lnTo>
                    <a:pt x="3555415" y="251955"/>
                  </a:lnTo>
                  <a:lnTo>
                    <a:pt x="3592296" y="321843"/>
                  </a:lnTo>
                  <a:lnTo>
                    <a:pt x="3593249" y="323735"/>
                  </a:lnTo>
                  <a:lnTo>
                    <a:pt x="3594506" y="325170"/>
                  </a:lnTo>
                  <a:lnTo>
                    <a:pt x="3597694" y="327113"/>
                  </a:lnTo>
                  <a:lnTo>
                    <a:pt x="3599523" y="327596"/>
                  </a:lnTo>
                  <a:lnTo>
                    <a:pt x="3609492" y="327596"/>
                  </a:lnTo>
                  <a:lnTo>
                    <a:pt x="3612591" y="325678"/>
                  </a:lnTo>
                  <a:lnTo>
                    <a:pt x="3626396" y="299466"/>
                  </a:lnTo>
                  <a:lnTo>
                    <a:pt x="3651313" y="252222"/>
                  </a:lnTo>
                  <a:lnTo>
                    <a:pt x="3651072" y="254177"/>
                  </a:lnTo>
                  <a:lnTo>
                    <a:pt x="3650907" y="256095"/>
                  </a:lnTo>
                  <a:lnTo>
                    <a:pt x="3650729" y="259854"/>
                  </a:lnTo>
                  <a:lnTo>
                    <a:pt x="3650691" y="342112"/>
                  </a:lnTo>
                  <a:lnTo>
                    <a:pt x="3674135" y="342112"/>
                  </a:lnTo>
                  <a:lnTo>
                    <a:pt x="3674135" y="252222"/>
                  </a:lnTo>
                  <a:lnTo>
                    <a:pt x="3674135" y="213741"/>
                  </a:lnTo>
                  <a:close/>
                </a:path>
                <a:path w="4291330" h="343535">
                  <a:moveTo>
                    <a:pt x="3813200" y="342112"/>
                  </a:moveTo>
                  <a:lnTo>
                    <a:pt x="3801351" y="311759"/>
                  </a:lnTo>
                  <a:lnTo>
                    <a:pt x="3794175" y="293357"/>
                  </a:lnTo>
                  <a:lnTo>
                    <a:pt x="3772509" y="237807"/>
                  </a:lnTo>
                  <a:lnTo>
                    <a:pt x="3768610" y="227812"/>
                  </a:lnTo>
                  <a:lnTo>
                    <a:pt x="3768610" y="293357"/>
                  </a:lnTo>
                  <a:lnTo>
                    <a:pt x="3730485" y="293357"/>
                  </a:lnTo>
                  <a:lnTo>
                    <a:pt x="3744353" y="254088"/>
                  </a:lnTo>
                  <a:lnTo>
                    <a:pt x="3745166" y="252018"/>
                  </a:lnTo>
                  <a:lnTo>
                    <a:pt x="3746017" y="249605"/>
                  </a:lnTo>
                  <a:lnTo>
                    <a:pt x="3747833" y="244055"/>
                  </a:lnTo>
                  <a:lnTo>
                    <a:pt x="3748684" y="241046"/>
                  </a:lnTo>
                  <a:lnTo>
                    <a:pt x="3749510" y="237807"/>
                  </a:lnTo>
                  <a:lnTo>
                    <a:pt x="3750348" y="241109"/>
                  </a:lnTo>
                  <a:lnTo>
                    <a:pt x="3751224" y="244157"/>
                  </a:lnTo>
                  <a:lnTo>
                    <a:pt x="3753078" y="249758"/>
                  </a:lnTo>
                  <a:lnTo>
                    <a:pt x="3753967" y="252196"/>
                  </a:lnTo>
                  <a:lnTo>
                    <a:pt x="3754780" y="254266"/>
                  </a:lnTo>
                  <a:lnTo>
                    <a:pt x="3768610" y="293357"/>
                  </a:lnTo>
                  <a:lnTo>
                    <a:pt x="3768610" y="227812"/>
                  </a:lnTo>
                  <a:lnTo>
                    <a:pt x="3763124" y="213741"/>
                  </a:lnTo>
                  <a:lnTo>
                    <a:pt x="3735971" y="213741"/>
                  </a:lnTo>
                  <a:lnTo>
                    <a:pt x="3685806" y="342112"/>
                  </a:lnTo>
                  <a:lnTo>
                    <a:pt x="3708844" y="342112"/>
                  </a:lnTo>
                  <a:lnTo>
                    <a:pt x="3710698" y="341503"/>
                  </a:lnTo>
                  <a:lnTo>
                    <a:pt x="3713645" y="339090"/>
                  </a:lnTo>
                  <a:lnTo>
                    <a:pt x="3714673" y="337743"/>
                  </a:lnTo>
                  <a:lnTo>
                    <a:pt x="3715270" y="336270"/>
                  </a:lnTo>
                  <a:lnTo>
                    <a:pt x="3723932" y="311759"/>
                  </a:lnTo>
                  <a:lnTo>
                    <a:pt x="3775075" y="311759"/>
                  </a:lnTo>
                  <a:lnTo>
                    <a:pt x="3790289" y="342112"/>
                  </a:lnTo>
                  <a:lnTo>
                    <a:pt x="3813200" y="342112"/>
                  </a:lnTo>
                  <a:close/>
                </a:path>
                <a:path w="4291330" h="343535">
                  <a:moveTo>
                    <a:pt x="3935018" y="213741"/>
                  </a:moveTo>
                  <a:lnTo>
                    <a:pt x="3911574" y="213741"/>
                  </a:lnTo>
                  <a:lnTo>
                    <a:pt x="3911625" y="291045"/>
                  </a:lnTo>
                  <a:lnTo>
                    <a:pt x="3911866" y="295236"/>
                  </a:lnTo>
                  <a:lnTo>
                    <a:pt x="3912044" y="297408"/>
                  </a:lnTo>
                  <a:lnTo>
                    <a:pt x="3912285" y="299643"/>
                  </a:lnTo>
                  <a:lnTo>
                    <a:pt x="3878046" y="256209"/>
                  </a:lnTo>
                  <a:lnTo>
                    <a:pt x="3847173" y="217017"/>
                  </a:lnTo>
                  <a:lnTo>
                    <a:pt x="3840149" y="213741"/>
                  </a:lnTo>
                  <a:lnTo>
                    <a:pt x="3825049" y="213741"/>
                  </a:lnTo>
                  <a:lnTo>
                    <a:pt x="3825049" y="342112"/>
                  </a:lnTo>
                  <a:lnTo>
                    <a:pt x="3848493" y="342112"/>
                  </a:lnTo>
                  <a:lnTo>
                    <a:pt x="3848455" y="264312"/>
                  </a:lnTo>
                  <a:lnTo>
                    <a:pt x="3848277" y="260311"/>
                  </a:lnTo>
                  <a:lnTo>
                    <a:pt x="3848138" y="258267"/>
                  </a:lnTo>
                  <a:lnTo>
                    <a:pt x="3847960" y="256209"/>
                  </a:lnTo>
                  <a:lnTo>
                    <a:pt x="3911930" y="337591"/>
                  </a:lnTo>
                  <a:lnTo>
                    <a:pt x="3913289" y="339242"/>
                  </a:lnTo>
                  <a:lnTo>
                    <a:pt x="3914673" y="340410"/>
                  </a:lnTo>
                  <a:lnTo>
                    <a:pt x="3917505" y="341769"/>
                  </a:lnTo>
                  <a:lnTo>
                    <a:pt x="3919245" y="342112"/>
                  </a:lnTo>
                  <a:lnTo>
                    <a:pt x="3935018" y="342112"/>
                  </a:lnTo>
                  <a:lnTo>
                    <a:pt x="3935018" y="299643"/>
                  </a:lnTo>
                  <a:lnTo>
                    <a:pt x="3935018" y="213741"/>
                  </a:lnTo>
                  <a:close/>
                </a:path>
                <a:path w="4291330" h="343535">
                  <a:moveTo>
                    <a:pt x="4068419" y="213741"/>
                  </a:moveTo>
                  <a:lnTo>
                    <a:pt x="4041876" y="213741"/>
                  </a:lnTo>
                  <a:lnTo>
                    <a:pt x="4041876" y="294894"/>
                  </a:lnTo>
                  <a:lnTo>
                    <a:pt x="4041267" y="299148"/>
                  </a:lnTo>
                  <a:lnTo>
                    <a:pt x="4018673" y="320878"/>
                  </a:lnTo>
                  <a:lnTo>
                    <a:pt x="4009999" y="320878"/>
                  </a:lnTo>
                  <a:lnTo>
                    <a:pt x="3986771" y="294894"/>
                  </a:lnTo>
                  <a:lnTo>
                    <a:pt x="3986771" y="213741"/>
                  </a:lnTo>
                  <a:lnTo>
                    <a:pt x="3960228" y="213741"/>
                  </a:lnTo>
                  <a:lnTo>
                    <a:pt x="3960228" y="297967"/>
                  </a:lnTo>
                  <a:lnTo>
                    <a:pt x="3961485" y="305117"/>
                  </a:lnTo>
                  <a:lnTo>
                    <a:pt x="3985069" y="336892"/>
                  </a:lnTo>
                  <a:lnTo>
                    <a:pt x="4005999" y="343522"/>
                  </a:lnTo>
                  <a:lnTo>
                    <a:pt x="4022737" y="343522"/>
                  </a:lnTo>
                  <a:lnTo>
                    <a:pt x="4058577" y="323761"/>
                  </a:lnTo>
                  <a:lnTo>
                    <a:pt x="4060406" y="320878"/>
                  </a:lnTo>
                  <a:lnTo>
                    <a:pt x="4062158" y="318147"/>
                  </a:lnTo>
                  <a:lnTo>
                    <a:pt x="4067162" y="305117"/>
                  </a:lnTo>
                  <a:lnTo>
                    <a:pt x="4068419" y="297967"/>
                  </a:lnTo>
                  <a:lnTo>
                    <a:pt x="4068419" y="213741"/>
                  </a:lnTo>
                  <a:close/>
                </a:path>
                <a:path w="4291330" h="343535">
                  <a:moveTo>
                    <a:pt x="4202798" y="342112"/>
                  </a:moveTo>
                  <a:lnTo>
                    <a:pt x="4190949" y="311759"/>
                  </a:lnTo>
                  <a:lnTo>
                    <a:pt x="4183773" y="293357"/>
                  </a:lnTo>
                  <a:lnTo>
                    <a:pt x="4162107" y="237807"/>
                  </a:lnTo>
                  <a:lnTo>
                    <a:pt x="4158208" y="227812"/>
                  </a:lnTo>
                  <a:lnTo>
                    <a:pt x="4158208" y="293357"/>
                  </a:lnTo>
                  <a:lnTo>
                    <a:pt x="4120083" y="293357"/>
                  </a:lnTo>
                  <a:lnTo>
                    <a:pt x="4133951" y="254088"/>
                  </a:lnTo>
                  <a:lnTo>
                    <a:pt x="4134764" y="252018"/>
                  </a:lnTo>
                  <a:lnTo>
                    <a:pt x="4135615" y="249605"/>
                  </a:lnTo>
                  <a:lnTo>
                    <a:pt x="4137431" y="244055"/>
                  </a:lnTo>
                  <a:lnTo>
                    <a:pt x="4138295" y="241046"/>
                  </a:lnTo>
                  <a:lnTo>
                    <a:pt x="4139107" y="237807"/>
                  </a:lnTo>
                  <a:lnTo>
                    <a:pt x="4139946" y="241109"/>
                  </a:lnTo>
                  <a:lnTo>
                    <a:pt x="4140822" y="244157"/>
                  </a:lnTo>
                  <a:lnTo>
                    <a:pt x="4142676" y="249758"/>
                  </a:lnTo>
                  <a:lnTo>
                    <a:pt x="4143565" y="252196"/>
                  </a:lnTo>
                  <a:lnTo>
                    <a:pt x="4144378" y="254266"/>
                  </a:lnTo>
                  <a:lnTo>
                    <a:pt x="4158208" y="293357"/>
                  </a:lnTo>
                  <a:lnTo>
                    <a:pt x="4158208" y="227812"/>
                  </a:lnTo>
                  <a:lnTo>
                    <a:pt x="4152722" y="213741"/>
                  </a:lnTo>
                  <a:lnTo>
                    <a:pt x="4125569" y="213741"/>
                  </a:lnTo>
                  <a:lnTo>
                    <a:pt x="4075404" y="342112"/>
                  </a:lnTo>
                  <a:lnTo>
                    <a:pt x="4098442" y="342112"/>
                  </a:lnTo>
                  <a:lnTo>
                    <a:pt x="4100296" y="341503"/>
                  </a:lnTo>
                  <a:lnTo>
                    <a:pt x="4103243" y="339090"/>
                  </a:lnTo>
                  <a:lnTo>
                    <a:pt x="4104271" y="337743"/>
                  </a:lnTo>
                  <a:lnTo>
                    <a:pt x="4104868" y="336270"/>
                  </a:lnTo>
                  <a:lnTo>
                    <a:pt x="4113542" y="311759"/>
                  </a:lnTo>
                  <a:lnTo>
                    <a:pt x="4164673" y="311759"/>
                  </a:lnTo>
                  <a:lnTo>
                    <a:pt x="4179887" y="342112"/>
                  </a:lnTo>
                  <a:lnTo>
                    <a:pt x="4202798" y="342112"/>
                  </a:lnTo>
                  <a:close/>
                </a:path>
                <a:path w="4291330" h="343535">
                  <a:moveTo>
                    <a:pt x="4290822" y="320522"/>
                  </a:moveTo>
                  <a:lnTo>
                    <a:pt x="4241190" y="320522"/>
                  </a:lnTo>
                  <a:lnTo>
                    <a:pt x="4241190" y="213741"/>
                  </a:lnTo>
                  <a:lnTo>
                    <a:pt x="4214647" y="213741"/>
                  </a:lnTo>
                  <a:lnTo>
                    <a:pt x="4214647" y="342112"/>
                  </a:lnTo>
                  <a:lnTo>
                    <a:pt x="4290822" y="342112"/>
                  </a:lnTo>
                  <a:lnTo>
                    <a:pt x="4290822" y="3205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1461122" y="3890188"/>
              <a:ext cx="462915" cy="438150"/>
            </a:xfrm>
            <a:custGeom>
              <a:avLst/>
              <a:gdLst/>
              <a:ahLst/>
              <a:cxnLst/>
              <a:rect l="l" t="t" r="r" b="b"/>
              <a:pathLst>
                <a:path w="462914" h="438150">
                  <a:moveTo>
                    <a:pt x="462864" y="0"/>
                  </a:moveTo>
                  <a:lnTo>
                    <a:pt x="0" y="0"/>
                  </a:lnTo>
                  <a:lnTo>
                    <a:pt x="0" y="437870"/>
                  </a:lnTo>
                  <a:lnTo>
                    <a:pt x="462864" y="437870"/>
                  </a:lnTo>
                  <a:lnTo>
                    <a:pt x="462864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1301407" y="3864673"/>
              <a:ext cx="779145" cy="485775"/>
            </a:xfrm>
            <a:custGeom>
              <a:avLst/>
              <a:gdLst/>
              <a:ahLst/>
              <a:cxnLst/>
              <a:rect l="l" t="t" r="r" b="b"/>
              <a:pathLst>
                <a:path w="779144" h="485775">
                  <a:moveTo>
                    <a:pt x="104482" y="0"/>
                  </a:moveTo>
                  <a:lnTo>
                    <a:pt x="96050" y="0"/>
                  </a:lnTo>
                  <a:lnTo>
                    <a:pt x="96050" y="240233"/>
                  </a:lnTo>
                  <a:lnTo>
                    <a:pt x="0" y="240233"/>
                  </a:lnTo>
                  <a:lnTo>
                    <a:pt x="0" y="248666"/>
                  </a:lnTo>
                  <a:lnTo>
                    <a:pt x="96050" y="248666"/>
                  </a:lnTo>
                  <a:lnTo>
                    <a:pt x="96050" y="485305"/>
                  </a:lnTo>
                  <a:lnTo>
                    <a:pt x="104482" y="485305"/>
                  </a:lnTo>
                  <a:lnTo>
                    <a:pt x="104482" y="0"/>
                  </a:lnTo>
                  <a:close/>
                </a:path>
                <a:path w="779144" h="485775">
                  <a:moveTo>
                    <a:pt x="261645" y="3975"/>
                  </a:moveTo>
                  <a:lnTo>
                    <a:pt x="134594" y="3975"/>
                  </a:lnTo>
                  <a:lnTo>
                    <a:pt x="134594" y="47155"/>
                  </a:lnTo>
                  <a:lnTo>
                    <a:pt x="134594" y="440855"/>
                  </a:lnTo>
                  <a:lnTo>
                    <a:pt x="134594" y="485305"/>
                  </a:lnTo>
                  <a:lnTo>
                    <a:pt x="261645" y="485305"/>
                  </a:lnTo>
                  <a:lnTo>
                    <a:pt x="261645" y="440855"/>
                  </a:lnTo>
                  <a:lnTo>
                    <a:pt x="178435" y="440855"/>
                  </a:lnTo>
                  <a:lnTo>
                    <a:pt x="178435" y="47155"/>
                  </a:lnTo>
                  <a:lnTo>
                    <a:pt x="261645" y="47155"/>
                  </a:lnTo>
                  <a:lnTo>
                    <a:pt x="261645" y="3975"/>
                  </a:lnTo>
                  <a:close/>
                </a:path>
                <a:path w="779144" h="485775">
                  <a:moveTo>
                    <a:pt x="374243" y="297738"/>
                  </a:moveTo>
                  <a:lnTo>
                    <a:pt x="373253" y="295224"/>
                  </a:lnTo>
                  <a:lnTo>
                    <a:pt x="372122" y="294144"/>
                  </a:lnTo>
                  <a:lnTo>
                    <a:pt x="369265" y="291414"/>
                  </a:lnTo>
                  <a:lnTo>
                    <a:pt x="366585" y="290461"/>
                  </a:lnTo>
                  <a:lnTo>
                    <a:pt x="312521" y="290461"/>
                  </a:lnTo>
                  <a:lnTo>
                    <a:pt x="308800" y="290779"/>
                  </a:lnTo>
                  <a:lnTo>
                    <a:pt x="301002" y="292049"/>
                  </a:lnTo>
                  <a:lnTo>
                    <a:pt x="297027" y="292963"/>
                  </a:lnTo>
                  <a:lnTo>
                    <a:pt x="292963" y="294144"/>
                  </a:lnTo>
                  <a:lnTo>
                    <a:pt x="334365" y="251853"/>
                  </a:lnTo>
                  <a:lnTo>
                    <a:pt x="363550" y="216382"/>
                  </a:lnTo>
                  <a:lnTo>
                    <a:pt x="371195" y="193090"/>
                  </a:lnTo>
                  <a:lnTo>
                    <a:pt x="371182" y="178409"/>
                  </a:lnTo>
                  <a:lnTo>
                    <a:pt x="369798" y="171297"/>
                  </a:lnTo>
                  <a:lnTo>
                    <a:pt x="365074" y="160413"/>
                  </a:lnTo>
                  <a:lnTo>
                    <a:pt x="364210" y="158419"/>
                  </a:lnTo>
                  <a:lnTo>
                    <a:pt x="330263" y="135242"/>
                  </a:lnTo>
                  <a:lnTo>
                    <a:pt x="322516" y="133997"/>
                  </a:lnTo>
                  <a:lnTo>
                    <a:pt x="305917" y="133997"/>
                  </a:lnTo>
                  <a:lnTo>
                    <a:pt x="266992" y="151841"/>
                  </a:lnTo>
                  <a:lnTo>
                    <a:pt x="251434" y="187210"/>
                  </a:lnTo>
                  <a:lnTo>
                    <a:pt x="267944" y="190131"/>
                  </a:lnTo>
                  <a:lnTo>
                    <a:pt x="269468" y="190385"/>
                  </a:lnTo>
                  <a:lnTo>
                    <a:pt x="270865" y="190512"/>
                  </a:lnTo>
                  <a:lnTo>
                    <a:pt x="275018" y="190512"/>
                  </a:lnTo>
                  <a:lnTo>
                    <a:pt x="277380" y="189814"/>
                  </a:lnTo>
                  <a:lnTo>
                    <a:pt x="281114" y="187020"/>
                  </a:lnTo>
                  <a:lnTo>
                    <a:pt x="282511" y="184708"/>
                  </a:lnTo>
                  <a:lnTo>
                    <a:pt x="283438" y="181495"/>
                  </a:lnTo>
                  <a:lnTo>
                    <a:pt x="285381" y="175056"/>
                  </a:lnTo>
                  <a:lnTo>
                    <a:pt x="288798" y="169938"/>
                  </a:lnTo>
                  <a:lnTo>
                    <a:pt x="298526" y="162318"/>
                  </a:lnTo>
                  <a:lnTo>
                    <a:pt x="304736" y="160413"/>
                  </a:lnTo>
                  <a:lnTo>
                    <a:pt x="316331" y="160413"/>
                  </a:lnTo>
                  <a:lnTo>
                    <a:pt x="339064" y="182930"/>
                  </a:lnTo>
                  <a:lnTo>
                    <a:pt x="339064" y="192163"/>
                  </a:lnTo>
                  <a:lnTo>
                    <a:pt x="318427" y="231152"/>
                  </a:lnTo>
                  <a:lnTo>
                    <a:pt x="251904" y="298246"/>
                  </a:lnTo>
                  <a:lnTo>
                    <a:pt x="250482" y="300367"/>
                  </a:lnTo>
                  <a:lnTo>
                    <a:pt x="248704" y="304939"/>
                  </a:lnTo>
                  <a:lnTo>
                    <a:pt x="248259" y="307136"/>
                  </a:lnTo>
                  <a:lnTo>
                    <a:pt x="248259" y="319671"/>
                  </a:lnTo>
                  <a:lnTo>
                    <a:pt x="374243" y="319671"/>
                  </a:lnTo>
                  <a:lnTo>
                    <a:pt x="374243" y="297738"/>
                  </a:lnTo>
                  <a:close/>
                </a:path>
                <a:path w="779144" h="485775">
                  <a:moveTo>
                    <a:pt x="525881" y="227850"/>
                  </a:moveTo>
                  <a:lnTo>
                    <a:pt x="520738" y="186067"/>
                  </a:lnTo>
                  <a:lnTo>
                    <a:pt x="501764" y="151447"/>
                  </a:lnTo>
                  <a:lnTo>
                    <a:pt x="493496" y="144602"/>
                  </a:lnTo>
                  <a:lnTo>
                    <a:pt x="493496" y="227850"/>
                  </a:lnTo>
                  <a:lnTo>
                    <a:pt x="493306" y="237401"/>
                  </a:lnTo>
                  <a:lnTo>
                    <a:pt x="486029" y="276529"/>
                  </a:lnTo>
                  <a:lnTo>
                    <a:pt x="462889" y="295668"/>
                  </a:lnTo>
                  <a:lnTo>
                    <a:pt x="453834" y="295668"/>
                  </a:lnTo>
                  <a:lnTo>
                    <a:pt x="426504" y="260870"/>
                  </a:lnTo>
                  <a:lnTo>
                    <a:pt x="423646" y="227850"/>
                  </a:lnTo>
                  <a:lnTo>
                    <a:pt x="423824" y="218313"/>
                  </a:lnTo>
                  <a:lnTo>
                    <a:pt x="430974" y="179171"/>
                  </a:lnTo>
                  <a:lnTo>
                    <a:pt x="453834" y="160032"/>
                  </a:lnTo>
                  <a:lnTo>
                    <a:pt x="462889" y="160032"/>
                  </a:lnTo>
                  <a:lnTo>
                    <a:pt x="490575" y="194830"/>
                  </a:lnTo>
                  <a:lnTo>
                    <a:pt x="493496" y="227850"/>
                  </a:lnTo>
                  <a:lnTo>
                    <a:pt x="493496" y="144602"/>
                  </a:lnTo>
                  <a:lnTo>
                    <a:pt x="458317" y="133997"/>
                  </a:lnTo>
                  <a:lnTo>
                    <a:pt x="451269" y="134353"/>
                  </a:lnTo>
                  <a:lnTo>
                    <a:pt x="415137" y="151447"/>
                  </a:lnTo>
                  <a:lnTo>
                    <a:pt x="396328" y="186105"/>
                  </a:lnTo>
                  <a:lnTo>
                    <a:pt x="391261" y="227850"/>
                  </a:lnTo>
                  <a:lnTo>
                    <a:pt x="391566" y="239471"/>
                  </a:lnTo>
                  <a:lnTo>
                    <a:pt x="399122" y="278053"/>
                  </a:lnTo>
                  <a:lnTo>
                    <a:pt x="425780" y="312864"/>
                  </a:lnTo>
                  <a:lnTo>
                    <a:pt x="458317" y="321703"/>
                  </a:lnTo>
                  <a:lnTo>
                    <a:pt x="465366" y="321360"/>
                  </a:lnTo>
                  <a:lnTo>
                    <a:pt x="501764" y="304266"/>
                  </a:lnTo>
                  <a:lnTo>
                    <a:pt x="508723" y="295668"/>
                  </a:lnTo>
                  <a:lnTo>
                    <a:pt x="510806" y="292684"/>
                  </a:lnTo>
                  <a:lnTo>
                    <a:pt x="524586" y="250291"/>
                  </a:lnTo>
                  <a:lnTo>
                    <a:pt x="525551" y="239471"/>
                  </a:lnTo>
                  <a:lnTo>
                    <a:pt x="525881" y="227850"/>
                  </a:lnTo>
                  <a:close/>
                </a:path>
                <a:path w="779144" h="485775">
                  <a:moveTo>
                    <a:pt x="644499" y="3975"/>
                  </a:moveTo>
                  <a:lnTo>
                    <a:pt x="517448" y="3975"/>
                  </a:lnTo>
                  <a:lnTo>
                    <a:pt x="517448" y="47155"/>
                  </a:lnTo>
                  <a:lnTo>
                    <a:pt x="600659" y="47155"/>
                  </a:lnTo>
                  <a:lnTo>
                    <a:pt x="600659" y="440855"/>
                  </a:lnTo>
                  <a:lnTo>
                    <a:pt x="517448" y="440855"/>
                  </a:lnTo>
                  <a:lnTo>
                    <a:pt x="517448" y="485305"/>
                  </a:lnTo>
                  <a:lnTo>
                    <a:pt x="644499" y="485305"/>
                  </a:lnTo>
                  <a:lnTo>
                    <a:pt x="644499" y="440855"/>
                  </a:lnTo>
                  <a:lnTo>
                    <a:pt x="644499" y="47155"/>
                  </a:lnTo>
                  <a:lnTo>
                    <a:pt x="644499" y="3975"/>
                  </a:lnTo>
                  <a:close/>
                </a:path>
                <a:path w="779144" h="485775">
                  <a:moveTo>
                    <a:pt x="779106" y="240233"/>
                  </a:moveTo>
                  <a:lnTo>
                    <a:pt x="683031" y="240233"/>
                  </a:lnTo>
                  <a:lnTo>
                    <a:pt x="683031" y="0"/>
                  </a:lnTo>
                  <a:lnTo>
                    <a:pt x="674611" y="0"/>
                  </a:lnTo>
                  <a:lnTo>
                    <a:pt x="674611" y="485305"/>
                  </a:lnTo>
                  <a:lnTo>
                    <a:pt x="683031" y="485305"/>
                  </a:lnTo>
                  <a:lnTo>
                    <a:pt x="683031" y="248666"/>
                  </a:lnTo>
                  <a:lnTo>
                    <a:pt x="779106" y="248666"/>
                  </a:lnTo>
                  <a:lnTo>
                    <a:pt x="779106" y="2402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3679926" y="3890188"/>
              <a:ext cx="886460" cy="438150"/>
            </a:xfrm>
            <a:custGeom>
              <a:avLst/>
              <a:gdLst/>
              <a:ahLst/>
              <a:cxnLst/>
              <a:rect l="l" t="t" r="r" b="b"/>
              <a:pathLst>
                <a:path w="886460" h="438150">
                  <a:moveTo>
                    <a:pt x="885863" y="0"/>
                  </a:moveTo>
                  <a:lnTo>
                    <a:pt x="0" y="0"/>
                  </a:lnTo>
                  <a:lnTo>
                    <a:pt x="0" y="437870"/>
                  </a:lnTo>
                  <a:lnTo>
                    <a:pt x="885863" y="437870"/>
                  </a:lnTo>
                  <a:lnTo>
                    <a:pt x="885863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3520211" y="3864673"/>
              <a:ext cx="1202690" cy="485775"/>
            </a:xfrm>
            <a:custGeom>
              <a:avLst/>
              <a:gdLst/>
              <a:ahLst/>
              <a:cxnLst/>
              <a:rect l="l" t="t" r="r" b="b"/>
              <a:pathLst>
                <a:path w="1202689" h="485775">
                  <a:moveTo>
                    <a:pt x="104482" y="0"/>
                  </a:moveTo>
                  <a:lnTo>
                    <a:pt x="96050" y="0"/>
                  </a:lnTo>
                  <a:lnTo>
                    <a:pt x="96050" y="240233"/>
                  </a:lnTo>
                  <a:lnTo>
                    <a:pt x="0" y="240233"/>
                  </a:lnTo>
                  <a:lnTo>
                    <a:pt x="0" y="248666"/>
                  </a:lnTo>
                  <a:lnTo>
                    <a:pt x="96050" y="248666"/>
                  </a:lnTo>
                  <a:lnTo>
                    <a:pt x="96050" y="485305"/>
                  </a:lnTo>
                  <a:lnTo>
                    <a:pt x="104482" y="485305"/>
                  </a:lnTo>
                  <a:lnTo>
                    <a:pt x="104482" y="0"/>
                  </a:lnTo>
                  <a:close/>
                </a:path>
                <a:path w="1202689" h="485775">
                  <a:moveTo>
                    <a:pt x="261632" y="3975"/>
                  </a:moveTo>
                  <a:lnTo>
                    <a:pt x="134581" y="3975"/>
                  </a:lnTo>
                  <a:lnTo>
                    <a:pt x="134581" y="47155"/>
                  </a:lnTo>
                  <a:lnTo>
                    <a:pt x="134581" y="440855"/>
                  </a:lnTo>
                  <a:lnTo>
                    <a:pt x="134581" y="485305"/>
                  </a:lnTo>
                  <a:lnTo>
                    <a:pt x="261632" y="485305"/>
                  </a:lnTo>
                  <a:lnTo>
                    <a:pt x="261632" y="440855"/>
                  </a:lnTo>
                  <a:lnTo>
                    <a:pt x="178422" y="440855"/>
                  </a:lnTo>
                  <a:lnTo>
                    <a:pt x="178422" y="47155"/>
                  </a:lnTo>
                  <a:lnTo>
                    <a:pt x="261632" y="47155"/>
                  </a:lnTo>
                  <a:lnTo>
                    <a:pt x="261632" y="3975"/>
                  </a:lnTo>
                  <a:close/>
                </a:path>
                <a:path w="1202689" h="485775">
                  <a:moveTo>
                    <a:pt x="359816" y="280314"/>
                  </a:moveTo>
                  <a:lnTo>
                    <a:pt x="341452" y="244221"/>
                  </a:lnTo>
                  <a:lnTo>
                    <a:pt x="327050" y="237642"/>
                  </a:lnTo>
                  <a:lnTo>
                    <a:pt x="331622" y="236118"/>
                  </a:lnTo>
                  <a:lnTo>
                    <a:pt x="356120" y="202349"/>
                  </a:lnTo>
                  <a:lnTo>
                    <a:pt x="356133" y="189801"/>
                  </a:lnTo>
                  <a:lnTo>
                    <a:pt x="354838" y="183578"/>
                  </a:lnTo>
                  <a:lnTo>
                    <a:pt x="351218" y="175539"/>
                  </a:lnTo>
                  <a:lnTo>
                    <a:pt x="349669" y="172072"/>
                  </a:lnTo>
                  <a:lnTo>
                    <a:pt x="316865" y="150329"/>
                  </a:lnTo>
                  <a:lnTo>
                    <a:pt x="309219" y="149123"/>
                  </a:lnTo>
                  <a:lnTo>
                    <a:pt x="292633" y="149123"/>
                  </a:lnTo>
                  <a:lnTo>
                    <a:pt x="253707" y="166966"/>
                  </a:lnTo>
                  <a:lnTo>
                    <a:pt x="238150" y="202349"/>
                  </a:lnTo>
                  <a:lnTo>
                    <a:pt x="254660" y="205232"/>
                  </a:lnTo>
                  <a:lnTo>
                    <a:pt x="256184" y="205473"/>
                  </a:lnTo>
                  <a:lnTo>
                    <a:pt x="257619" y="205600"/>
                  </a:lnTo>
                  <a:lnTo>
                    <a:pt x="261848" y="205600"/>
                  </a:lnTo>
                  <a:lnTo>
                    <a:pt x="264185" y="204901"/>
                  </a:lnTo>
                  <a:lnTo>
                    <a:pt x="267741" y="202120"/>
                  </a:lnTo>
                  <a:lnTo>
                    <a:pt x="269138" y="199809"/>
                  </a:lnTo>
                  <a:lnTo>
                    <a:pt x="272097" y="190423"/>
                  </a:lnTo>
                  <a:lnTo>
                    <a:pt x="275526" y="185369"/>
                  </a:lnTo>
                  <a:lnTo>
                    <a:pt x="285343" y="177507"/>
                  </a:lnTo>
                  <a:lnTo>
                    <a:pt x="291528" y="175539"/>
                  </a:lnTo>
                  <a:lnTo>
                    <a:pt x="307187" y="175539"/>
                  </a:lnTo>
                  <a:lnTo>
                    <a:pt x="313664" y="177761"/>
                  </a:lnTo>
                  <a:lnTo>
                    <a:pt x="323151" y="186651"/>
                  </a:lnTo>
                  <a:lnTo>
                    <a:pt x="325526" y="193230"/>
                  </a:lnTo>
                  <a:lnTo>
                    <a:pt x="325526" y="206019"/>
                  </a:lnTo>
                  <a:lnTo>
                    <a:pt x="293852" y="229514"/>
                  </a:lnTo>
                  <a:lnTo>
                    <a:pt x="286156" y="229514"/>
                  </a:lnTo>
                  <a:lnTo>
                    <a:pt x="286156" y="251993"/>
                  </a:lnTo>
                  <a:lnTo>
                    <a:pt x="295465" y="251993"/>
                  </a:lnTo>
                  <a:lnTo>
                    <a:pt x="302895" y="252717"/>
                  </a:lnTo>
                  <a:lnTo>
                    <a:pt x="328447" y="276923"/>
                  </a:lnTo>
                  <a:lnTo>
                    <a:pt x="328447" y="284797"/>
                  </a:lnTo>
                  <a:lnTo>
                    <a:pt x="301904" y="310413"/>
                  </a:lnTo>
                  <a:lnTo>
                    <a:pt x="291820" y="310413"/>
                  </a:lnTo>
                  <a:lnTo>
                    <a:pt x="262864" y="284632"/>
                  </a:lnTo>
                  <a:lnTo>
                    <a:pt x="261531" y="283273"/>
                  </a:lnTo>
                  <a:lnTo>
                    <a:pt x="258064" y="281419"/>
                  </a:lnTo>
                  <a:lnTo>
                    <a:pt x="256095" y="280949"/>
                  </a:lnTo>
                  <a:lnTo>
                    <a:pt x="251434" y="280949"/>
                  </a:lnTo>
                  <a:lnTo>
                    <a:pt x="249021" y="281457"/>
                  </a:lnTo>
                  <a:lnTo>
                    <a:pt x="246659" y="282473"/>
                  </a:lnTo>
                  <a:lnTo>
                    <a:pt x="232816" y="288188"/>
                  </a:lnTo>
                  <a:lnTo>
                    <a:pt x="259994" y="328409"/>
                  </a:lnTo>
                  <a:lnTo>
                    <a:pt x="287718" y="336829"/>
                  </a:lnTo>
                  <a:lnTo>
                    <a:pt x="305409" y="336829"/>
                  </a:lnTo>
                  <a:lnTo>
                    <a:pt x="346773" y="317500"/>
                  </a:lnTo>
                  <a:lnTo>
                    <a:pt x="351904" y="310413"/>
                  </a:lnTo>
                  <a:lnTo>
                    <a:pt x="358114" y="297548"/>
                  </a:lnTo>
                  <a:lnTo>
                    <a:pt x="359816" y="289458"/>
                  </a:lnTo>
                  <a:lnTo>
                    <a:pt x="359816" y="280314"/>
                  </a:lnTo>
                  <a:close/>
                </a:path>
                <a:path w="1202689" h="485775">
                  <a:moveTo>
                    <a:pt x="509676" y="242976"/>
                  </a:moveTo>
                  <a:lnTo>
                    <a:pt x="504532" y="201193"/>
                  </a:lnTo>
                  <a:lnTo>
                    <a:pt x="485559" y="166573"/>
                  </a:lnTo>
                  <a:lnTo>
                    <a:pt x="477291" y="159727"/>
                  </a:lnTo>
                  <a:lnTo>
                    <a:pt x="477291" y="242976"/>
                  </a:lnTo>
                  <a:lnTo>
                    <a:pt x="477100" y="252526"/>
                  </a:lnTo>
                  <a:lnTo>
                    <a:pt x="469811" y="291655"/>
                  </a:lnTo>
                  <a:lnTo>
                    <a:pt x="446684" y="310794"/>
                  </a:lnTo>
                  <a:lnTo>
                    <a:pt x="437616" y="310794"/>
                  </a:lnTo>
                  <a:lnTo>
                    <a:pt x="410298" y="275996"/>
                  </a:lnTo>
                  <a:lnTo>
                    <a:pt x="407441" y="242976"/>
                  </a:lnTo>
                  <a:lnTo>
                    <a:pt x="407619" y="233438"/>
                  </a:lnTo>
                  <a:lnTo>
                    <a:pt x="414756" y="194297"/>
                  </a:lnTo>
                  <a:lnTo>
                    <a:pt x="437616" y="175158"/>
                  </a:lnTo>
                  <a:lnTo>
                    <a:pt x="446684" y="175158"/>
                  </a:lnTo>
                  <a:lnTo>
                    <a:pt x="474370" y="209956"/>
                  </a:lnTo>
                  <a:lnTo>
                    <a:pt x="477291" y="242976"/>
                  </a:lnTo>
                  <a:lnTo>
                    <a:pt x="477291" y="159727"/>
                  </a:lnTo>
                  <a:lnTo>
                    <a:pt x="442112" y="149123"/>
                  </a:lnTo>
                  <a:lnTo>
                    <a:pt x="435051" y="149479"/>
                  </a:lnTo>
                  <a:lnTo>
                    <a:pt x="398932" y="166573"/>
                  </a:lnTo>
                  <a:lnTo>
                    <a:pt x="380123" y="201231"/>
                  </a:lnTo>
                  <a:lnTo>
                    <a:pt x="375056" y="242976"/>
                  </a:lnTo>
                  <a:lnTo>
                    <a:pt x="375361" y="254596"/>
                  </a:lnTo>
                  <a:lnTo>
                    <a:pt x="382917" y="293179"/>
                  </a:lnTo>
                  <a:lnTo>
                    <a:pt x="409575" y="327990"/>
                  </a:lnTo>
                  <a:lnTo>
                    <a:pt x="442112" y="336829"/>
                  </a:lnTo>
                  <a:lnTo>
                    <a:pt x="449160" y="336486"/>
                  </a:lnTo>
                  <a:lnTo>
                    <a:pt x="485559" y="319392"/>
                  </a:lnTo>
                  <a:lnTo>
                    <a:pt x="492506" y="310794"/>
                  </a:lnTo>
                  <a:lnTo>
                    <a:pt x="494588" y="307809"/>
                  </a:lnTo>
                  <a:lnTo>
                    <a:pt x="508381" y="265417"/>
                  </a:lnTo>
                  <a:lnTo>
                    <a:pt x="509346" y="254596"/>
                  </a:lnTo>
                  <a:lnTo>
                    <a:pt x="509676" y="242976"/>
                  </a:lnTo>
                  <a:close/>
                </a:path>
                <a:path w="1202689" h="485775">
                  <a:moveTo>
                    <a:pt x="656996" y="242976"/>
                  </a:moveTo>
                  <a:lnTo>
                    <a:pt x="651852" y="201193"/>
                  </a:lnTo>
                  <a:lnTo>
                    <a:pt x="632879" y="166573"/>
                  </a:lnTo>
                  <a:lnTo>
                    <a:pt x="624611" y="159727"/>
                  </a:lnTo>
                  <a:lnTo>
                    <a:pt x="624611" y="242976"/>
                  </a:lnTo>
                  <a:lnTo>
                    <a:pt x="624420" y="252526"/>
                  </a:lnTo>
                  <a:lnTo>
                    <a:pt x="617131" y="291655"/>
                  </a:lnTo>
                  <a:lnTo>
                    <a:pt x="594004" y="310794"/>
                  </a:lnTo>
                  <a:lnTo>
                    <a:pt x="584949" y="310794"/>
                  </a:lnTo>
                  <a:lnTo>
                    <a:pt x="557618" y="275996"/>
                  </a:lnTo>
                  <a:lnTo>
                    <a:pt x="554761" y="242976"/>
                  </a:lnTo>
                  <a:lnTo>
                    <a:pt x="554939" y="233438"/>
                  </a:lnTo>
                  <a:lnTo>
                    <a:pt x="562076" y="194297"/>
                  </a:lnTo>
                  <a:lnTo>
                    <a:pt x="584949" y="175158"/>
                  </a:lnTo>
                  <a:lnTo>
                    <a:pt x="594004" y="175158"/>
                  </a:lnTo>
                  <a:lnTo>
                    <a:pt x="621690" y="209956"/>
                  </a:lnTo>
                  <a:lnTo>
                    <a:pt x="624611" y="242976"/>
                  </a:lnTo>
                  <a:lnTo>
                    <a:pt x="624611" y="159727"/>
                  </a:lnTo>
                  <a:lnTo>
                    <a:pt x="589432" y="149123"/>
                  </a:lnTo>
                  <a:lnTo>
                    <a:pt x="582371" y="149479"/>
                  </a:lnTo>
                  <a:lnTo>
                    <a:pt x="546252" y="166573"/>
                  </a:lnTo>
                  <a:lnTo>
                    <a:pt x="527443" y="201231"/>
                  </a:lnTo>
                  <a:lnTo>
                    <a:pt x="522376" y="242976"/>
                  </a:lnTo>
                  <a:lnTo>
                    <a:pt x="522681" y="254596"/>
                  </a:lnTo>
                  <a:lnTo>
                    <a:pt x="530237" y="293179"/>
                  </a:lnTo>
                  <a:lnTo>
                    <a:pt x="556895" y="327990"/>
                  </a:lnTo>
                  <a:lnTo>
                    <a:pt x="589432" y="336829"/>
                  </a:lnTo>
                  <a:lnTo>
                    <a:pt x="596480" y="336486"/>
                  </a:lnTo>
                  <a:lnTo>
                    <a:pt x="632879" y="319392"/>
                  </a:lnTo>
                  <a:lnTo>
                    <a:pt x="639838" y="310794"/>
                  </a:lnTo>
                  <a:lnTo>
                    <a:pt x="641921" y="307809"/>
                  </a:lnTo>
                  <a:lnTo>
                    <a:pt x="655701" y="265417"/>
                  </a:lnTo>
                  <a:lnTo>
                    <a:pt x="656666" y="254596"/>
                  </a:lnTo>
                  <a:lnTo>
                    <a:pt x="656996" y="242976"/>
                  </a:lnTo>
                  <a:close/>
                </a:path>
                <a:path w="1202689" h="485775">
                  <a:moveTo>
                    <a:pt x="804316" y="242976"/>
                  </a:moveTo>
                  <a:lnTo>
                    <a:pt x="799172" y="201193"/>
                  </a:lnTo>
                  <a:lnTo>
                    <a:pt x="780199" y="166573"/>
                  </a:lnTo>
                  <a:lnTo>
                    <a:pt x="771931" y="159727"/>
                  </a:lnTo>
                  <a:lnTo>
                    <a:pt x="771931" y="242976"/>
                  </a:lnTo>
                  <a:lnTo>
                    <a:pt x="771740" y="252526"/>
                  </a:lnTo>
                  <a:lnTo>
                    <a:pt x="764463" y="291655"/>
                  </a:lnTo>
                  <a:lnTo>
                    <a:pt x="741324" y="310794"/>
                  </a:lnTo>
                  <a:lnTo>
                    <a:pt x="732269" y="310794"/>
                  </a:lnTo>
                  <a:lnTo>
                    <a:pt x="704938" y="275996"/>
                  </a:lnTo>
                  <a:lnTo>
                    <a:pt x="702081" y="242976"/>
                  </a:lnTo>
                  <a:lnTo>
                    <a:pt x="702259" y="233438"/>
                  </a:lnTo>
                  <a:lnTo>
                    <a:pt x="709409" y="194297"/>
                  </a:lnTo>
                  <a:lnTo>
                    <a:pt x="732269" y="175158"/>
                  </a:lnTo>
                  <a:lnTo>
                    <a:pt x="741324" y="175158"/>
                  </a:lnTo>
                  <a:lnTo>
                    <a:pt x="769010" y="209956"/>
                  </a:lnTo>
                  <a:lnTo>
                    <a:pt x="771931" y="242976"/>
                  </a:lnTo>
                  <a:lnTo>
                    <a:pt x="771931" y="159727"/>
                  </a:lnTo>
                  <a:lnTo>
                    <a:pt x="736752" y="149123"/>
                  </a:lnTo>
                  <a:lnTo>
                    <a:pt x="729703" y="149479"/>
                  </a:lnTo>
                  <a:lnTo>
                    <a:pt x="693572" y="166573"/>
                  </a:lnTo>
                  <a:lnTo>
                    <a:pt x="674763" y="201231"/>
                  </a:lnTo>
                  <a:lnTo>
                    <a:pt x="669696" y="242976"/>
                  </a:lnTo>
                  <a:lnTo>
                    <a:pt x="670001" y="254596"/>
                  </a:lnTo>
                  <a:lnTo>
                    <a:pt x="677557" y="293179"/>
                  </a:lnTo>
                  <a:lnTo>
                    <a:pt x="704215" y="327990"/>
                  </a:lnTo>
                  <a:lnTo>
                    <a:pt x="736752" y="336829"/>
                  </a:lnTo>
                  <a:lnTo>
                    <a:pt x="743800" y="336486"/>
                  </a:lnTo>
                  <a:lnTo>
                    <a:pt x="780199" y="319392"/>
                  </a:lnTo>
                  <a:lnTo>
                    <a:pt x="787158" y="310794"/>
                  </a:lnTo>
                  <a:lnTo>
                    <a:pt x="789241" y="307809"/>
                  </a:lnTo>
                  <a:lnTo>
                    <a:pt x="803021" y="265417"/>
                  </a:lnTo>
                  <a:lnTo>
                    <a:pt x="803986" y="254596"/>
                  </a:lnTo>
                  <a:lnTo>
                    <a:pt x="804316" y="242976"/>
                  </a:lnTo>
                  <a:close/>
                </a:path>
                <a:path w="1202689" h="485775">
                  <a:moveTo>
                    <a:pt x="946175" y="237896"/>
                  </a:moveTo>
                  <a:lnTo>
                    <a:pt x="896772" y="237896"/>
                  </a:lnTo>
                  <a:lnTo>
                    <a:pt x="896772" y="185826"/>
                  </a:lnTo>
                  <a:lnTo>
                    <a:pt x="871372" y="185826"/>
                  </a:lnTo>
                  <a:lnTo>
                    <a:pt x="871372" y="237896"/>
                  </a:lnTo>
                  <a:lnTo>
                    <a:pt x="822223" y="237896"/>
                  </a:lnTo>
                  <a:lnTo>
                    <a:pt x="822223" y="261137"/>
                  </a:lnTo>
                  <a:lnTo>
                    <a:pt x="871372" y="261137"/>
                  </a:lnTo>
                  <a:lnTo>
                    <a:pt x="871372" y="313461"/>
                  </a:lnTo>
                  <a:lnTo>
                    <a:pt x="896772" y="313461"/>
                  </a:lnTo>
                  <a:lnTo>
                    <a:pt x="896772" y="261137"/>
                  </a:lnTo>
                  <a:lnTo>
                    <a:pt x="946175" y="261137"/>
                  </a:lnTo>
                  <a:lnTo>
                    <a:pt x="946175" y="237896"/>
                  </a:lnTo>
                  <a:close/>
                </a:path>
                <a:path w="1202689" h="485775">
                  <a:moveTo>
                    <a:pt x="1067498" y="3975"/>
                  </a:moveTo>
                  <a:lnTo>
                    <a:pt x="940447" y="3975"/>
                  </a:lnTo>
                  <a:lnTo>
                    <a:pt x="940447" y="47155"/>
                  </a:lnTo>
                  <a:lnTo>
                    <a:pt x="1023658" y="47155"/>
                  </a:lnTo>
                  <a:lnTo>
                    <a:pt x="1023658" y="440855"/>
                  </a:lnTo>
                  <a:lnTo>
                    <a:pt x="940447" y="440855"/>
                  </a:lnTo>
                  <a:lnTo>
                    <a:pt x="940447" y="485305"/>
                  </a:lnTo>
                  <a:lnTo>
                    <a:pt x="1067498" y="485305"/>
                  </a:lnTo>
                  <a:lnTo>
                    <a:pt x="1067498" y="440855"/>
                  </a:lnTo>
                  <a:lnTo>
                    <a:pt x="1067498" y="47155"/>
                  </a:lnTo>
                  <a:lnTo>
                    <a:pt x="1067498" y="3975"/>
                  </a:lnTo>
                  <a:close/>
                </a:path>
                <a:path w="1202689" h="485775">
                  <a:moveTo>
                    <a:pt x="1202093" y="240233"/>
                  </a:moveTo>
                  <a:lnTo>
                    <a:pt x="1106030" y="240233"/>
                  </a:lnTo>
                  <a:lnTo>
                    <a:pt x="1106030" y="0"/>
                  </a:lnTo>
                  <a:lnTo>
                    <a:pt x="1097597" y="0"/>
                  </a:lnTo>
                  <a:lnTo>
                    <a:pt x="1097597" y="485305"/>
                  </a:lnTo>
                  <a:lnTo>
                    <a:pt x="1106030" y="485305"/>
                  </a:lnTo>
                  <a:lnTo>
                    <a:pt x="1106030" y="248666"/>
                  </a:lnTo>
                  <a:lnTo>
                    <a:pt x="1202093" y="248666"/>
                  </a:lnTo>
                  <a:lnTo>
                    <a:pt x="1202093" y="2402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9" name="object 69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688073" y="762050"/>
            <a:ext cx="1823996" cy="759701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5981166" y="147486"/>
            <a:ext cx="1421091" cy="557719"/>
          </a:xfrm>
          <a:prstGeom prst="rect">
            <a:avLst/>
          </a:prstGeom>
        </p:spPr>
      </p:pic>
      <p:sp>
        <p:nvSpPr>
          <p:cNvPr id="71" name="object 71"/>
          <p:cNvSpPr txBox="1"/>
          <p:nvPr/>
        </p:nvSpPr>
        <p:spPr>
          <a:xfrm>
            <a:off x="681732" y="10403565"/>
            <a:ext cx="419100" cy="16319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900" spc="-20" i="1">
                <a:solidFill>
                  <a:srgbClr val="2B2D30"/>
                </a:solidFill>
                <a:latin typeface="Trebuchet MS"/>
                <a:cs typeface="Trebuchet MS"/>
              </a:rPr>
              <a:t>CEH</a:t>
            </a:r>
            <a:r>
              <a:rPr dirty="0" sz="900" spc="-85" i="1">
                <a:solidFill>
                  <a:srgbClr val="2B2D30"/>
                </a:solidFill>
                <a:latin typeface="Trebuchet MS"/>
                <a:cs typeface="Trebuchet MS"/>
              </a:rPr>
              <a:t> </a:t>
            </a:r>
            <a:r>
              <a:rPr dirty="0" sz="900" spc="-10" i="1">
                <a:solidFill>
                  <a:srgbClr val="2B2D30"/>
                </a:solidFill>
                <a:latin typeface="Trebuchet MS"/>
                <a:cs typeface="Trebuchet MS"/>
              </a:rPr>
              <a:t>v12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621716" y="10396585"/>
            <a:ext cx="156210" cy="17843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000" spc="-15">
                <a:solidFill>
                  <a:srgbClr val="221F1F"/>
                </a:solidFill>
                <a:latin typeface="Trebuchet MS"/>
                <a:cs typeface="Trebuchet MS"/>
              </a:rPr>
              <a:t>04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176993" y="10408676"/>
            <a:ext cx="1143635" cy="16319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900" spc="-10" i="1">
                <a:solidFill>
                  <a:srgbClr val="2B2D30"/>
                </a:solidFill>
                <a:latin typeface="Trebuchet MS"/>
                <a:cs typeface="Trebuchet MS"/>
                <a:hlinkClick r:id="rId34"/>
              </a:rPr>
              <a:t>ww</a:t>
            </a:r>
            <a:r>
              <a:rPr dirty="0" sz="900" spc="-50" i="1">
                <a:solidFill>
                  <a:srgbClr val="2B2D30"/>
                </a:solidFill>
                <a:latin typeface="Trebuchet MS"/>
                <a:cs typeface="Trebuchet MS"/>
                <a:hlinkClick r:id="rId34"/>
              </a:rPr>
              <a:t>w</a:t>
            </a:r>
            <a:r>
              <a:rPr dirty="0" sz="900" spc="-40" i="1">
                <a:solidFill>
                  <a:srgbClr val="2B2D30"/>
                </a:solidFill>
                <a:latin typeface="Trebuchet MS"/>
                <a:cs typeface="Trebuchet MS"/>
                <a:hlinkClick r:id="rId34"/>
              </a:rPr>
              <a:t>.eccouncil.org</a:t>
            </a:r>
            <a:r>
              <a:rPr dirty="0" sz="900" spc="-215" i="1">
                <a:solidFill>
                  <a:srgbClr val="2B2D30"/>
                </a:solidFill>
                <a:latin typeface="Trebuchet MS"/>
                <a:cs typeface="Trebuchet MS"/>
                <a:hlinkClick r:id="rId34"/>
              </a:rPr>
              <a:t>/</a:t>
            </a:r>
            <a:r>
              <a:rPr dirty="0" sz="900" spc="-20" i="1">
                <a:solidFill>
                  <a:srgbClr val="2B2D30"/>
                </a:solidFill>
                <a:latin typeface="Trebuchet MS"/>
                <a:cs typeface="Trebuchet MS"/>
                <a:hlinkClick r:id="rId34"/>
              </a:rPr>
              <a:t>ceh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0526" y="761454"/>
            <a:ext cx="1730171" cy="16188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041296" y="1037729"/>
            <a:ext cx="4439920" cy="324485"/>
            <a:chOff x="2041296" y="1037729"/>
            <a:chExt cx="4439920" cy="32448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3429" y="1037729"/>
              <a:ext cx="4292053" cy="14272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41296" y="1223264"/>
              <a:ext cx="4439704" cy="138379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33523" y="1406156"/>
            <a:ext cx="4522965" cy="13837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419682" y="982522"/>
            <a:ext cx="340995" cy="304165"/>
          </a:xfrm>
          <a:custGeom>
            <a:avLst/>
            <a:gdLst/>
            <a:ahLst/>
            <a:cxnLst/>
            <a:rect l="l" t="t" r="r" b="b"/>
            <a:pathLst>
              <a:path w="340994" h="304165">
                <a:moveTo>
                  <a:pt x="340855" y="0"/>
                </a:moveTo>
                <a:lnTo>
                  <a:pt x="0" y="0"/>
                </a:lnTo>
                <a:lnTo>
                  <a:pt x="0" y="303771"/>
                </a:lnTo>
                <a:lnTo>
                  <a:pt x="340855" y="303771"/>
                </a:lnTo>
                <a:lnTo>
                  <a:pt x="340855" y="0"/>
                </a:lnTo>
                <a:close/>
              </a:path>
            </a:pathLst>
          </a:custGeom>
          <a:solidFill>
            <a:srgbClr val="ED31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4270" y="1065225"/>
            <a:ext cx="677545" cy="153035"/>
          </a:xfrm>
          <a:custGeom>
            <a:avLst/>
            <a:gdLst/>
            <a:ahLst/>
            <a:cxnLst/>
            <a:rect l="l" t="t" r="r" b="b"/>
            <a:pathLst>
              <a:path w="677544" h="153034">
                <a:moveTo>
                  <a:pt x="638924" y="45110"/>
                </a:moveTo>
                <a:lnTo>
                  <a:pt x="624573" y="45110"/>
                </a:lnTo>
                <a:lnTo>
                  <a:pt x="617575" y="46469"/>
                </a:lnTo>
                <a:lnTo>
                  <a:pt x="583425" y="82816"/>
                </a:lnTo>
                <a:lnTo>
                  <a:pt x="582269" y="89509"/>
                </a:lnTo>
                <a:lnTo>
                  <a:pt x="582269" y="105765"/>
                </a:lnTo>
                <a:lnTo>
                  <a:pt x="601713" y="142938"/>
                </a:lnTo>
                <a:lnTo>
                  <a:pt x="626325" y="152501"/>
                </a:lnTo>
                <a:lnTo>
                  <a:pt x="637235" y="152501"/>
                </a:lnTo>
                <a:lnTo>
                  <a:pt x="673773" y="138683"/>
                </a:lnTo>
                <a:lnTo>
                  <a:pt x="676554" y="135432"/>
                </a:lnTo>
                <a:lnTo>
                  <a:pt x="674684" y="133095"/>
                </a:lnTo>
                <a:lnTo>
                  <a:pt x="627545" y="133095"/>
                </a:lnTo>
                <a:lnTo>
                  <a:pt x="620915" y="130594"/>
                </a:lnTo>
                <a:lnTo>
                  <a:pt x="610882" y="120561"/>
                </a:lnTo>
                <a:lnTo>
                  <a:pt x="608012" y="112712"/>
                </a:lnTo>
                <a:lnTo>
                  <a:pt x="607263" y="102006"/>
                </a:lnTo>
                <a:lnTo>
                  <a:pt x="672833" y="102006"/>
                </a:lnTo>
                <a:lnTo>
                  <a:pt x="673773" y="101853"/>
                </a:lnTo>
                <a:lnTo>
                  <a:pt x="677468" y="86867"/>
                </a:lnTo>
                <a:lnTo>
                  <a:pt x="607771" y="86867"/>
                </a:lnTo>
                <a:lnTo>
                  <a:pt x="608926" y="79286"/>
                </a:lnTo>
                <a:lnTo>
                  <a:pt x="611568" y="73418"/>
                </a:lnTo>
                <a:lnTo>
                  <a:pt x="619823" y="65163"/>
                </a:lnTo>
                <a:lnTo>
                  <a:pt x="625551" y="63093"/>
                </a:lnTo>
                <a:lnTo>
                  <a:pt x="669782" y="63093"/>
                </a:lnTo>
                <a:lnTo>
                  <a:pt x="668769" y="61480"/>
                </a:lnTo>
                <a:lnTo>
                  <a:pt x="660768" y="53428"/>
                </a:lnTo>
                <a:lnTo>
                  <a:pt x="656018" y="50355"/>
                </a:lnTo>
                <a:lnTo>
                  <a:pt x="644969" y="46164"/>
                </a:lnTo>
                <a:lnTo>
                  <a:pt x="638924" y="45110"/>
                </a:lnTo>
                <a:close/>
              </a:path>
              <a:path w="677544" h="153034">
                <a:moveTo>
                  <a:pt x="665683" y="123951"/>
                </a:moveTo>
                <a:lnTo>
                  <a:pt x="663105" y="123951"/>
                </a:lnTo>
                <a:lnTo>
                  <a:pt x="661504" y="124421"/>
                </a:lnTo>
                <a:lnTo>
                  <a:pt x="658177" y="126326"/>
                </a:lnTo>
                <a:lnTo>
                  <a:pt x="656247" y="127368"/>
                </a:lnTo>
                <a:lnTo>
                  <a:pt x="651852" y="129679"/>
                </a:lnTo>
                <a:lnTo>
                  <a:pt x="649274" y="130721"/>
                </a:lnTo>
                <a:lnTo>
                  <a:pt x="643382" y="132626"/>
                </a:lnTo>
                <a:lnTo>
                  <a:pt x="639876" y="133095"/>
                </a:lnTo>
                <a:lnTo>
                  <a:pt x="674684" y="133095"/>
                </a:lnTo>
                <a:lnTo>
                  <a:pt x="669239" y="126288"/>
                </a:lnTo>
                <a:lnTo>
                  <a:pt x="668693" y="125539"/>
                </a:lnTo>
                <a:lnTo>
                  <a:pt x="668058" y="124967"/>
                </a:lnTo>
                <a:lnTo>
                  <a:pt x="666559" y="124155"/>
                </a:lnTo>
                <a:lnTo>
                  <a:pt x="665683" y="123951"/>
                </a:lnTo>
                <a:close/>
              </a:path>
              <a:path w="677544" h="153034">
                <a:moveTo>
                  <a:pt x="669782" y="63093"/>
                </a:moveTo>
                <a:lnTo>
                  <a:pt x="636587" y="63093"/>
                </a:lnTo>
                <a:lnTo>
                  <a:pt x="639838" y="63715"/>
                </a:lnTo>
                <a:lnTo>
                  <a:pt x="645401" y="66230"/>
                </a:lnTo>
                <a:lnTo>
                  <a:pt x="654913" y="86867"/>
                </a:lnTo>
                <a:lnTo>
                  <a:pt x="677468" y="86867"/>
                </a:lnTo>
                <a:lnTo>
                  <a:pt x="677468" y="84835"/>
                </a:lnTo>
                <a:lnTo>
                  <a:pt x="676351" y="78143"/>
                </a:lnTo>
                <a:lnTo>
                  <a:pt x="671880" y="66433"/>
                </a:lnTo>
                <a:lnTo>
                  <a:pt x="669782" y="63093"/>
                </a:lnTo>
                <a:close/>
              </a:path>
              <a:path w="677544" h="153034">
                <a:moveTo>
                  <a:pt x="560933" y="0"/>
                </a:moveTo>
                <a:lnTo>
                  <a:pt x="535838" y="0"/>
                </a:lnTo>
                <a:lnTo>
                  <a:pt x="535838" y="150977"/>
                </a:lnTo>
                <a:lnTo>
                  <a:pt x="560933" y="150977"/>
                </a:lnTo>
                <a:lnTo>
                  <a:pt x="560933" y="0"/>
                </a:lnTo>
                <a:close/>
              </a:path>
              <a:path w="677544" h="153034">
                <a:moveTo>
                  <a:pt x="441756" y="46735"/>
                </a:moveTo>
                <a:lnTo>
                  <a:pt x="416661" y="46735"/>
                </a:lnTo>
                <a:lnTo>
                  <a:pt x="416737" y="119341"/>
                </a:lnTo>
                <a:lnTo>
                  <a:pt x="441096" y="151637"/>
                </a:lnTo>
                <a:lnTo>
                  <a:pt x="446125" y="152603"/>
                </a:lnTo>
                <a:lnTo>
                  <a:pt x="455269" y="152603"/>
                </a:lnTo>
                <a:lnTo>
                  <a:pt x="484022" y="138074"/>
                </a:lnTo>
                <a:lnTo>
                  <a:pt x="507492" y="138074"/>
                </a:lnTo>
                <a:lnTo>
                  <a:pt x="507492" y="132994"/>
                </a:lnTo>
                <a:lnTo>
                  <a:pt x="453542" y="132994"/>
                </a:lnTo>
                <a:lnTo>
                  <a:pt x="449122" y="131254"/>
                </a:lnTo>
                <a:lnTo>
                  <a:pt x="443230" y="124269"/>
                </a:lnTo>
                <a:lnTo>
                  <a:pt x="441756" y="119341"/>
                </a:lnTo>
                <a:lnTo>
                  <a:pt x="441756" y="46735"/>
                </a:lnTo>
                <a:close/>
              </a:path>
              <a:path w="677544" h="153034">
                <a:moveTo>
                  <a:pt x="507492" y="138074"/>
                </a:moveTo>
                <a:lnTo>
                  <a:pt x="484022" y="138074"/>
                </a:lnTo>
                <a:lnTo>
                  <a:pt x="485749" y="146405"/>
                </a:lnTo>
                <a:lnTo>
                  <a:pt x="486765" y="149453"/>
                </a:lnTo>
                <a:lnTo>
                  <a:pt x="488899" y="150977"/>
                </a:lnTo>
                <a:lnTo>
                  <a:pt x="507492" y="150977"/>
                </a:lnTo>
                <a:lnTo>
                  <a:pt x="507492" y="138074"/>
                </a:lnTo>
                <a:close/>
              </a:path>
              <a:path w="677544" h="153034">
                <a:moveTo>
                  <a:pt x="507492" y="46735"/>
                </a:moveTo>
                <a:lnTo>
                  <a:pt x="482396" y="46735"/>
                </a:lnTo>
                <a:lnTo>
                  <a:pt x="482396" y="122123"/>
                </a:lnTo>
                <a:lnTo>
                  <a:pt x="479005" y="125514"/>
                </a:lnTo>
                <a:lnTo>
                  <a:pt x="475424" y="128168"/>
                </a:lnTo>
                <a:lnTo>
                  <a:pt x="467829" y="132029"/>
                </a:lnTo>
                <a:lnTo>
                  <a:pt x="463765" y="132994"/>
                </a:lnTo>
                <a:lnTo>
                  <a:pt x="507492" y="132994"/>
                </a:lnTo>
                <a:lnTo>
                  <a:pt x="507492" y="46735"/>
                </a:lnTo>
                <a:close/>
              </a:path>
              <a:path w="677544" h="153034">
                <a:moveTo>
                  <a:pt x="346392" y="44805"/>
                </a:moveTo>
                <a:lnTo>
                  <a:pt x="333717" y="44805"/>
                </a:lnTo>
                <a:lnTo>
                  <a:pt x="327558" y="46177"/>
                </a:lnTo>
                <a:lnTo>
                  <a:pt x="296811" y="84264"/>
                </a:lnTo>
                <a:lnTo>
                  <a:pt x="295757" y="91439"/>
                </a:lnTo>
                <a:lnTo>
                  <a:pt x="295757" y="107695"/>
                </a:lnTo>
                <a:lnTo>
                  <a:pt x="309892" y="143141"/>
                </a:lnTo>
                <a:lnTo>
                  <a:pt x="328676" y="152501"/>
                </a:lnTo>
                <a:lnTo>
                  <a:pt x="338023" y="152501"/>
                </a:lnTo>
                <a:lnTo>
                  <a:pt x="367893" y="136347"/>
                </a:lnTo>
                <a:lnTo>
                  <a:pt x="391668" y="136347"/>
                </a:lnTo>
                <a:lnTo>
                  <a:pt x="391668" y="132587"/>
                </a:lnTo>
                <a:lnTo>
                  <a:pt x="339648" y="132587"/>
                </a:lnTo>
                <a:lnTo>
                  <a:pt x="336702" y="131991"/>
                </a:lnTo>
                <a:lnTo>
                  <a:pt x="321665" y="105257"/>
                </a:lnTo>
                <a:lnTo>
                  <a:pt x="321665" y="93129"/>
                </a:lnTo>
                <a:lnTo>
                  <a:pt x="342658" y="63906"/>
                </a:lnTo>
                <a:lnTo>
                  <a:pt x="391668" y="63906"/>
                </a:lnTo>
                <a:lnTo>
                  <a:pt x="391668" y="55067"/>
                </a:lnTo>
                <a:lnTo>
                  <a:pt x="366572" y="55067"/>
                </a:lnTo>
                <a:lnTo>
                  <a:pt x="363321" y="51955"/>
                </a:lnTo>
                <a:lnTo>
                  <a:pt x="359625" y="49466"/>
                </a:lnTo>
                <a:lnTo>
                  <a:pt x="351370" y="45732"/>
                </a:lnTo>
                <a:lnTo>
                  <a:pt x="346392" y="44805"/>
                </a:lnTo>
                <a:close/>
              </a:path>
              <a:path w="677544" h="153034">
                <a:moveTo>
                  <a:pt x="391668" y="136347"/>
                </a:moveTo>
                <a:lnTo>
                  <a:pt x="367893" y="136347"/>
                </a:lnTo>
                <a:lnTo>
                  <a:pt x="369925" y="146405"/>
                </a:lnTo>
                <a:lnTo>
                  <a:pt x="370941" y="149453"/>
                </a:lnTo>
                <a:lnTo>
                  <a:pt x="373075" y="150977"/>
                </a:lnTo>
                <a:lnTo>
                  <a:pt x="391668" y="150977"/>
                </a:lnTo>
                <a:lnTo>
                  <a:pt x="391668" y="136347"/>
                </a:lnTo>
                <a:close/>
              </a:path>
              <a:path w="677544" h="153034">
                <a:moveTo>
                  <a:pt x="391668" y="63906"/>
                </a:moveTo>
                <a:lnTo>
                  <a:pt x="350316" y="63906"/>
                </a:lnTo>
                <a:lnTo>
                  <a:pt x="353923" y="64617"/>
                </a:lnTo>
                <a:lnTo>
                  <a:pt x="360629" y="67462"/>
                </a:lnTo>
                <a:lnTo>
                  <a:pt x="363728" y="69900"/>
                </a:lnTo>
                <a:lnTo>
                  <a:pt x="366572" y="73355"/>
                </a:lnTo>
                <a:lnTo>
                  <a:pt x="366572" y="120091"/>
                </a:lnTo>
                <a:lnTo>
                  <a:pt x="363321" y="124091"/>
                </a:lnTo>
                <a:lnTo>
                  <a:pt x="359867" y="127165"/>
                </a:lnTo>
                <a:lnTo>
                  <a:pt x="352552" y="131508"/>
                </a:lnTo>
                <a:lnTo>
                  <a:pt x="348119" y="132587"/>
                </a:lnTo>
                <a:lnTo>
                  <a:pt x="391668" y="132587"/>
                </a:lnTo>
                <a:lnTo>
                  <a:pt x="391668" y="63906"/>
                </a:lnTo>
                <a:close/>
              </a:path>
              <a:path w="677544" h="153034">
                <a:moveTo>
                  <a:pt x="391668" y="0"/>
                </a:moveTo>
                <a:lnTo>
                  <a:pt x="366572" y="0"/>
                </a:lnTo>
                <a:lnTo>
                  <a:pt x="366572" y="55067"/>
                </a:lnTo>
                <a:lnTo>
                  <a:pt x="391668" y="55067"/>
                </a:lnTo>
                <a:lnTo>
                  <a:pt x="391668" y="0"/>
                </a:lnTo>
                <a:close/>
              </a:path>
              <a:path w="677544" h="153034">
                <a:moveTo>
                  <a:pt x="239839" y="45110"/>
                </a:moveTo>
                <a:lnTo>
                  <a:pt x="224269" y="45110"/>
                </a:lnTo>
                <a:lnTo>
                  <a:pt x="217182" y="46367"/>
                </a:lnTo>
                <a:lnTo>
                  <a:pt x="186524" y="69761"/>
                </a:lnTo>
                <a:lnTo>
                  <a:pt x="180340" y="90462"/>
                </a:lnTo>
                <a:lnTo>
                  <a:pt x="180340" y="106921"/>
                </a:lnTo>
                <a:lnTo>
                  <a:pt x="199021" y="142646"/>
                </a:lnTo>
                <a:lnTo>
                  <a:pt x="224269" y="152501"/>
                </a:lnTo>
                <a:lnTo>
                  <a:pt x="239839" y="152501"/>
                </a:lnTo>
                <a:lnTo>
                  <a:pt x="273913" y="133299"/>
                </a:lnTo>
                <a:lnTo>
                  <a:pt x="223253" y="133197"/>
                </a:lnTo>
                <a:lnTo>
                  <a:pt x="216750" y="130263"/>
                </a:lnTo>
                <a:lnTo>
                  <a:pt x="206248" y="98856"/>
                </a:lnTo>
                <a:lnTo>
                  <a:pt x="206641" y="90967"/>
                </a:lnTo>
                <a:lnTo>
                  <a:pt x="223253" y="64312"/>
                </a:lnTo>
                <a:lnTo>
                  <a:pt x="274015" y="64312"/>
                </a:lnTo>
                <a:lnTo>
                  <a:pt x="273913" y="64147"/>
                </a:lnTo>
                <a:lnTo>
                  <a:pt x="264972" y="54927"/>
                </a:lnTo>
                <a:lnTo>
                  <a:pt x="259575" y="51371"/>
                </a:lnTo>
                <a:lnTo>
                  <a:pt x="246900" y="46367"/>
                </a:lnTo>
                <a:lnTo>
                  <a:pt x="239839" y="45110"/>
                </a:lnTo>
                <a:close/>
              </a:path>
              <a:path w="677544" h="153034">
                <a:moveTo>
                  <a:pt x="274015" y="64312"/>
                </a:moveTo>
                <a:lnTo>
                  <a:pt x="240728" y="64312"/>
                </a:lnTo>
                <a:lnTo>
                  <a:pt x="247150" y="67271"/>
                </a:lnTo>
                <a:lnTo>
                  <a:pt x="251335" y="73202"/>
                </a:lnTo>
                <a:lnTo>
                  <a:pt x="254041" y="78073"/>
                </a:lnTo>
                <a:lnTo>
                  <a:pt x="256004" y="84062"/>
                </a:lnTo>
                <a:lnTo>
                  <a:pt x="257167" y="90967"/>
                </a:lnTo>
                <a:lnTo>
                  <a:pt x="257556" y="98856"/>
                </a:lnTo>
                <a:lnTo>
                  <a:pt x="257167" y="106740"/>
                </a:lnTo>
                <a:lnTo>
                  <a:pt x="240728" y="133197"/>
                </a:lnTo>
                <a:lnTo>
                  <a:pt x="273975" y="133197"/>
                </a:lnTo>
                <a:lnTo>
                  <a:pt x="277368" y="127647"/>
                </a:lnTo>
                <a:lnTo>
                  <a:pt x="282244" y="114363"/>
                </a:lnTo>
                <a:lnTo>
                  <a:pt x="283464" y="106921"/>
                </a:lnTo>
                <a:lnTo>
                  <a:pt x="283464" y="90462"/>
                </a:lnTo>
                <a:lnTo>
                  <a:pt x="282244" y="83045"/>
                </a:lnTo>
                <a:lnTo>
                  <a:pt x="277368" y="69761"/>
                </a:lnTo>
                <a:lnTo>
                  <a:pt x="274015" y="64312"/>
                </a:lnTo>
                <a:close/>
              </a:path>
              <a:path w="677544" h="153034">
                <a:moveTo>
                  <a:pt x="21843" y="4063"/>
                </a:moveTo>
                <a:lnTo>
                  <a:pt x="0" y="4063"/>
                </a:lnTo>
                <a:lnTo>
                  <a:pt x="0" y="150977"/>
                </a:lnTo>
                <a:lnTo>
                  <a:pt x="24079" y="150977"/>
                </a:lnTo>
                <a:lnTo>
                  <a:pt x="24028" y="52273"/>
                </a:lnTo>
                <a:lnTo>
                  <a:pt x="23825" y="48005"/>
                </a:lnTo>
                <a:lnTo>
                  <a:pt x="23647" y="45821"/>
                </a:lnTo>
                <a:lnTo>
                  <a:pt x="23368" y="43586"/>
                </a:lnTo>
                <a:lnTo>
                  <a:pt x="48789" y="43586"/>
                </a:lnTo>
                <a:lnTo>
                  <a:pt x="29337" y="7416"/>
                </a:lnTo>
                <a:lnTo>
                  <a:pt x="22898" y="4102"/>
                </a:lnTo>
                <a:lnTo>
                  <a:pt x="21843" y="4063"/>
                </a:lnTo>
                <a:close/>
              </a:path>
              <a:path w="677544" h="153034">
                <a:moveTo>
                  <a:pt x="159308" y="43891"/>
                </a:moveTo>
                <a:lnTo>
                  <a:pt x="135839" y="43891"/>
                </a:lnTo>
                <a:lnTo>
                  <a:pt x="135636" y="46062"/>
                </a:lnTo>
                <a:lnTo>
                  <a:pt x="135483" y="48196"/>
                </a:lnTo>
                <a:lnTo>
                  <a:pt x="135285" y="52273"/>
                </a:lnTo>
                <a:lnTo>
                  <a:pt x="135229" y="150977"/>
                </a:lnTo>
                <a:lnTo>
                  <a:pt x="159308" y="150977"/>
                </a:lnTo>
                <a:lnTo>
                  <a:pt x="159308" y="43891"/>
                </a:lnTo>
                <a:close/>
              </a:path>
              <a:path w="677544" h="153034">
                <a:moveTo>
                  <a:pt x="48789" y="43586"/>
                </a:moveTo>
                <a:lnTo>
                  <a:pt x="69392" y="129095"/>
                </a:lnTo>
                <a:lnTo>
                  <a:pt x="75869" y="133197"/>
                </a:lnTo>
                <a:lnTo>
                  <a:pt x="83959" y="133197"/>
                </a:lnTo>
                <a:lnTo>
                  <a:pt x="85851" y="132676"/>
                </a:lnTo>
                <a:lnTo>
                  <a:pt x="89103" y="130568"/>
                </a:lnTo>
                <a:lnTo>
                  <a:pt x="90423" y="129095"/>
                </a:lnTo>
                <a:lnTo>
                  <a:pt x="103888" y="103835"/>
                </a:lnTo>
                <a:lnTo>
                  <a:pt x="79857" y="103835"/>
                </a:lnTo>
                <a:lnTo>
                  <a:pt x="78891" y="101396"/>
                </a:lnTo>
                <a:lnTo>
                  <a:pt x="77904" y="98996"/>
                </a:lnTo>
                <a:lnTo>
                  <a:pt x="75893" y="94246"/>
                </a:lnTo>
                <a:lnTo>
                  <a:pt x="74809" y="91986"/>
                </a:lnTo>
                <a:lnTo>
                  <a:pt x="48789" y="43586"/>
                </a:lnTo>
                <a:close/>
              </a:path>
              <a:path w="677544" h="153034">
                <a:moveTo>
                  <a:pt x="159308" y="4063"/>
                </a:moveTo>
                <a:lnTo>
                  <a:pt x="137464" y="4063"/>
                </a:lnTo>
                <a:lnTo>
                  <a:pt x="136423" y="4102"/>
                </a:lnTo>
                <a:lnTo>
                  <a:pt x="85948" y="90017"/>
                </a:lnTo>
                <a:lnTo>
                  <a:pt x="79857" y="103835"/>
                </a:lnTo>
                <a:lnTo>
                  <a:pt x="103888" y="103835"/>
                </a:lnTo>
                <a:lnTo>
                  <a:pt x="135839" y="43891"/>
                </a:lnTo>
                <a:lnTo>
                  <a:pt x="159308" y="43891"/>
                </a:lnTo>
                <a:lnTo>
                  <a:pt x="159308" y="4063"/>
                </a:lnTo>
                <a:close/>
              </a:path>
            </a:pathLst>
          </a:custGeom>
          <a:solidFill>
            <a:srgbClr val="2B2D3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70012" y="1067651"/>
            <a:ext cx="218236" cy="150164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1878126" y="723430"/>
            <a:ext cx="0" cy="822325"/>
          </a:xfrm>
          <a:custGeom>
            <a:avLst/>
            <a:gdLst/>
            <a:ahLst/>
            <a:cxnLst/>
            <a:rect l="l" t="t" r="r" b="b"/>
            <a:pathLst>
              <a:path w="0" h="822325">
                <a:moveTo>
                  <a:pt x="0" y="0"/>
                </a:moveTo>
                <a:lnTo>
                  <a:pt x="0" y="821969"/>
                </a:lnTo>
              </a:path>
            </a:pathLst>
          </a:custGeom>
          <a:ln w="12700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33384" y="1883841"/>
            <a:ext cx="1261656" cy="16419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43429" y="2162784"/>
            <a:ext cx="4574971" cy="14005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611810" y="2109927"/>
            <a:ext cx="723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solidFill>
                  <a:srgbClr val="2B2D30"/>
                </a:solidFill>
                <a:latin typeface="Trebuchet MS"/>
                <a:cs typeface="Trebuchet MS"/>
              </a:rPr>
              <a:t>-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033981" y="2345664"/>
            <a:ext cx="4704080" cy="321310"/>
            <a:chOff x="2033981" y="2345664"/>
            <a:chExt cx="4704080" cy="321310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33981" y="2345664"/>
              <a:ext cx="4703762" cy="14005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34895" y="2528544"/>
              <a:ext cx="2338933" cy="138379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2037181" y="3272840"/>
            <a:ext cx="4257675" cy="327660"/>
            <a:chOff x="2037181" y="3272840"/>
            <a:chExt cx="4257675" cy="327660"/>
          </a:xfrm>
        </p:grpSpPr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43430" y="3272840"/>
              <a:ext cx="4251020" cy="14592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37181" y="3461664"/>
              <a:ext cx="4158780" cy="138379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2017471" y="2941446"/>
            <a:ext cx="1368425" cy="8585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80" b="1">
                <a:solidFill>
                  <a:srgbClr val="2B2D30"/>
                </a:solidFill>
                <a:latin typeface="Tahoma"/>
                <a:cs typeface="Tahoma"/>
              </a:rPr>
              <a:t>Malware</a:t>
            </a:r>
            <a:r>
              <a:rPr dirty="0" sz="1400" spc="-70" b="1">
                <a:solidFill>
                  <a:srgbClr val="2B2D30"/>
                </a:solidFill>
                <a:latin typeface="Tahoma"/>
                <a:cs typeface="Tahoma"/>
              </a:rPr>
              <a:t> </a:t>
            </a:r>
            <a:r>
              <a:rPr dirty="0" sz="1400" spc="-85" b="1">
                <a:solidFill>
                  <a:srgbClr val="2B2D30"/>
                </a:solidFill>
                <a:latin typeface="Tahoma"/>
                <a:cs typeface="Tahoma"/>
              </a:rPr>
              <a:t>Threats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dirty="0" sz="1200" spc="-45">
                <a:solidFill>
                  <a:srgbClr val="2B2D30"/>
                </a:solidFill>
                <a:latin typeface="Trebuchet MS"/>
                <a:cs typeface="Trebuchet MS"/>
              </a:rPr>
              <a:t>countermeasures.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033371" y="4085285"/>
            <a:ext cx="601319" cy="164553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2034895" y="4364583"/>
            <a:ext cx="4730115" cy="506095"/>
            <a:chOff x="2034895" y="4364583"/>
            <a:chExt cx="4730115" cy="506095"/>
          </a:xfrm>
        </p:grpSpPr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43429" y="4364583"/>
              <a:ext cx="4720983" cy="14005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41296" y="4547463"/>
              <a:ext cx="4575644" cy="14005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034895" y="4730343"/>
              <a:ext cx="1026490" cy="14005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2017471" y="5059400"/>
            <a:ext cx="14700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0" b="1">
                <a:solidFill>
                  <a:srgbClr val="2B2D30"/>
                </a:solidFill>
                <a:latin typeface="Tahoma"/>
                <a:cs typeface="Tahoma"/>
              </a:rPr>
              <a:t>Socia</a:t>
            </a:r>
            <a:r>
              <a:rPr dirty="0" sz="1400" spc="-55" b="1">
                <a:solidFill>
                  <a:srgbClr val="2B2D30"/>
                </a:solidFill>
                <a:latin typeface="Tahoma"/>
                <a:cs typeface="Tahoma"/>
              </a:rPr>
              <a:t>l</a:t>
            </a:r>
            <a:r>
              <a:rPr dirty="0" sz="1400" spc="-75" b="1">
                <a:solidFill>
                  <a:srgbClr val="2B2D30"/>
                </a:solidFill>
                <a:latin typeface="Tahoma"/>
                <a:cs typeface="Tahoma"/>
              </a:rPr>
              <a:t> </a:t>
            </a:r>
            <a:r>
              <a:rPr dirty="0" sz="1400" spc="-100" b="1">
                <a:solidFill>
                  <a:srgbClr val="2B2D30"/>
                </a:solidFill>
                <a:latin typeface="Tahoma"/>
                <a:cs typeface="Tahoma"/>
              </a:rPr>
              <a:t>Engineering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034895" y="5396738"/>
            <a:ext cx="4576445" cy="506095"/>
            <a:chOff x="2034895" y="5396738"/>
            <a:chExt cx="4576445" cy="506095"/>
          </a:xfrm>
        </p:grpSpPr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043429" y="5396738"/>
              <a:ext cx="4405426" cy="14005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040077" y="5579618"/>
              <a:ext cx="4570895" cy="14005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034895" y="5762498"/>
              <a:ext cx="2410129" cy="140055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043163" y="6179832"/>
            <a:ext cx="1375448" cy="133527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2035657" y="6452832"/>
            <a:ext cx="4685030" cy="510540"/>
            <a:chOff x="2035657" y="6452832"/>
            <a:chExt cx="4685030" cy="510540"/>
          </a:xfrm>
        </p:grpSpPr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043442" y="6452832"/>
              <a:ext cx="4332198" cy="14051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040501" y="6635712"/>
              <a:ext cx="4680160" cy="14599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035657" y="6824535"/>
              <a:ext cx="3726103" cy="138379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2017471" y="7123481"/>
            <a:ext cx="14014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14" b="1">
                <a:solidFill>
                  <a:srgbClr val="2B2D30"/>
                </a:solidFill>
                <a:latin typeface="Tahoma"/>
                <a:cs typeface="Tahoma"/>
              </a:rPr>
              <a:t>Se</a:t>
            </a:r>
            <a:r>
              <a:rPr dirty="0" sz="1400" spc="-95" b="1">
                <a:solidFill>
                  <a:srgbClr val="2B2D30"/>
                </a:solidFill>
                <a:latin typeface="Tahoma"/>
                <a:cs typeface="Tahoma"/>
              </a:rPr>
              <a:t>s</a:t>
            </a:r>
            <a:r>
              <a:rPr dirty="0" sz="1400" spc="-85" b="1">
                <a:solidFill>
                  <a:srgbClr val="2B2D30"/>
                </a:solidFill>
                <a:latin typeface="Tahoma"/>
                <a:cs typeface="Tahoma"/>
              </a:rPr>
              <a:t>sio</a:t>
            </a:r>
            <a:r>
              <a:rPr dirty="0" sz="1400" spc="-105" b="1">
                <a:solidFill>
                  <a:srgbClr val="2B2D30"/>
                </a:solidFill>
                <a:latin typeface="Tahoma"/>
                <a:cs typeface="Tahoma"/>
              </a:rPr>
              <a:t>n</a:t>
            </a:r>
            <a:r>
              <a:rPr dirty="0" sz="1400" spc="-75" b="1">
                <a:solidFill>
                  <a:srgbClr val="2B2D30"/>
                </a:solidFill>
                <a:latin typeface="Tahoma"/>
                <a:cs typeface="Tahoma"/>
              </a:rPr>
              <a:t> </a:t>
            </a:r>
            <a:r>
              <a:rPr dirty="0" sz="1400" spc="-100" b="1">
                <a:solidFill>
                  <a:srgbClr val="2B2D30"/>
                </a:solidFill>
                <a:latin typeface="Tahoma"/>
                <a:cs typeface="Tahoma"/>
              </a:rPr>
              <a:t>Hijacking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035822" y="7460818"/>
            <a:ext cx="4638040" cy="506095"/>
            <a:chOff x="2035822" y="7460818"/>
            <a:chExt cx="4638040" cy="506095"/>
          </a:xfrm>
        </p:grpSpPr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042363" y="7460818"/>
              <a:ext cx="4555693" cy="14005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041296" y="7643698"/>
              <a:ext cx="4632261" cy="14005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035822" y="7826578"/>
              <a:ext cx="3978160" cy="140055"/>
            </a:xfrm>
            <a:prstGeom prst="rect">
              <a:avLst/>
            </a:prstGeom>
          </p:spPr>
        </p:pic>
      </p:grpSp>
      <p:pic>
        <p:nvPicPr>
          <p:cNvPr id="41" name="object 4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043150" y="8183918"/>
            <a:ext cx="3005213" cy="164198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2037029" y="8456917"/>
            <a:ext cx="4197324" cy="144322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041296" y="8645741"/>
            <a:ext cx="4160367" cy="138379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041296" y="8828620"/>
            <a:ext cx="3243465" cy="138379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2043150" y="9185961"/>
            <a:ext cx="1680362" cy="164198"/>
          </a:xfrm>
          <a:prstGeom prst="rect">
            <a:avLst/>
          </a:prstGeom>
        </p:spPr>
      </p:pic>
      <p:grpSp>
        <p:nvGrpSpPr>
          <p:cNvPr id="46" name="object 46"/>
          <p:cNvGrpSpPr/>
          <p:nvPr/>
        </p:nvGrpSpPr>
        <p:grpSpPr>
          <a:xfrm>
            <a:off x="2041296" y="9464903"/>
            <a:ext cx="4676140" cy="323215"/>
            <a:chOff x="2041296" y="9464903"/>
            <a:chExt cx="4676140" cy="323215"/>
          </a:xfrm>
        </p:grpSpPr>
        <p:pic>
          <p:nvPicPr>
            <p:cNvPr id="47" name="object 4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043429" y="9464903"/>
              <a:ext cx="4330230" cy="14005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041296" y="9647783"/>
              <a:ext cx="4675797" cy="140055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2017471" y="9777814"/>
            <a:ext cx="14382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solidFill>
                  <a:srgbClr val="2B2D30"/>
                </a:solidFill>
                <a:latin typeface="Trebuchet MS"/>
                <a:cs typeface="Trebuchet MS"/>
              </a:rPr>
              <a:t>and</a:t>
            </a:r>
            <a:r>
              <a:rPr dirty="0" sz="1200" spc="-110">
                <a:solidFill>
                  <a:srgbClr val="2B2D30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2B2D30"/>
                </a:solidFill>
                <a:latin typeface="Trebuchet MS"/>
                <a:cs typeface="Trebuchet MS"/>
              </a:rPr>
              <a:t>countermeasures.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419682" y="2104910"/>
            <a:ext cx="340995" cy="304165"/>
            <a:chOff x="1419682" y="2104910"/>
            <a:chExt cx="340995" cy="304165"/>
          </a:xfrm>
        </p:grpSpPr>
        <p:sp>
          <p:nvSpPr>
            <p:cNvPr id="51" name="object 51"/>
            <p:cNvSpPr/>
            <p:nvPr/>
          </p:nvSpPr>
          <p:spPr>
            <a:xfrm>
              <a:off x="1419682" y="2104910"/>
              <a:ext cx="340995" cy="304165"/>
            </a:xfrm>
            <a:custGeom>
              <a:avLst/>
              <a:gdLst/>
              <a:ahLst/>
              <a:cxnLst/>
              <a:rect l="l" t="t" r="r" b="b"/>
              <a:pathLst>
                <a:path w="340994" h="304164">
                  <a:moveTo>
                    <a:pt x="340855" y="0"/>
                  </a:moveTo>
                  <a:lnTo>
                    <a:pt x="0" y="0"/>
                  </a:lnTo>
                  <a:lnTo>
                    <a:pt x="0" y="303771"/>
                  </a:lnTo>
                  <a:lnTo>
                    <a:pt x="340855" y="303771"/>
                  </a:lnTo>
                  <a:lnTo>
                    <a:pt x="340855" y="0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470012" y="2190038"/>
              <a:ext cx="224231" cy="150164"/>
            </a:xfrm>
            <a:prstGeom prst="rect">
              <a:avLst/>
            </a:prstGeom>
          </p:spPr>
        </p:pic>
      </p:grpSp>
      <p:grpSp>
        <p:nvGrpSpPr>
          <p:cNvPr id="53" name="object 53"/>
          <p:cNvGrpSpPr/>
          <p:nvPr/>
        </p:nvGrpSpPr>
        <p:grpSpPr>
          <a:xfrm>
            <a:off x="1419682" y="3220910"/>
            <a:ext cx="340995" cy="304165"/>
            <a:chOff x="1419682" y="3220910"/>
            <a:chExt cx="340995" cy="304165"/>
          </a:xfrm>
        </p:grpSpPr>
        <p:sp>
          <p:nvSpPr>
            <p:cNvPr id="54" name="object 54"/>
            <p:cNvSpPr/>
            <p:nvPr/>
          </p:nvSpPr>
          <p:spPr>
            <a:xfrm>
              <a:off x="1419682" y="3220910"/>
              <a:ext cx="340995" cy="304165"/>
            </a:xfrm>
            <a:custGeom>
              <a:avLst/>
              <a:gdLst/>
              <a:ahLst/>
              <a:cxnLst/>
              <a:rect l="l" t="t" r="r" b="b"/>
              <a:pathLst>
                <a:path w="340994" h="304164">
                  <a:moveTo>
                    <a:pt x="340855" y="0"/>
                  </a:moveTo>
                  <a:lnTo>
                    <a:pt x="0" y="0"/>
                  </a:lnTo>
                  <a:lnTo>
                    <a:pt x="0" y="303771"/>
                  </a:lnTo>
                  <a:lnTo>
                    <a:pt x="340855" y="303771"/>
                  </a:lnTo>
                  <a:lnTo>
                    <a:pt x="340855" y="0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470012" y="3306051"/>
              <a:ext cx="224129" cy="150164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1419682" y="4276839"/>
            <a:ext cx="340995" cy="304165"/>
            <a:chOff x="1419682" y="4276839"/>
            <a:chExt cx="340995" cy="304165"/>
          </a:xfrm>
        </p:grpSpPr>
        <p:sp>
          <p:nvSpPr>
            <p:cNvPr id="57" name="object 57"/>
            <p:cNvSpPr/>
            <p:nvPr/>
          </p:nvSpPr>
          <p:spPr>
            <a:xfrm>
              <a:off x="1419682" y="4276839"/>
              <a:ext cx="340995" cy="304165"/>
            </a:xfrm>
            <a:custGeom>
              <a:avLst/>
              <a:gdLst/>
              <a:ahLst/>
              <a:cxnLst/>
              <a:rect l="l" t="t" r="r" b="b"/>
              <a:pathLst>
                <a:path w="340994" h="304164">
                  <a:moveTo>
                    <a:pt x="340855" y="0"/>
                  </a:moveTo>
                  <a:lnTo>
                    <a:pt x="0" y="0"/>
                  </a:lnTo>
                  <a:lnTo>
                    <a:pt x="0" y="303771"/>
                  </a:lnTo>
                  <a:lnTo>
                    <a:pt x="340855" y="303771"/>
                  </a:lnTo>
                  <a:lnTo>
                    <a:pt x="340855" y="0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470012" y="4361967"/>
              <a:ext cx="222707" cy="150164"/>
            </a:xfrm>
            <a:prstGeom prst="rect">
              <a:avLst/>
            </a:prstGeom>
          </p:spPr>
        </p:pic>
      </p:grpSp>
      <p:grpSp>
        <p:nvGrpSpPr>
          <p:cNvPr id="59" name="object 59"/>
          <p:cNvGrpSpPr/>
          <p:nvPr/>
        </p:nvGrpSpPr>
        <p:grpSpPr>
          <a:xfrm>
            <a:off x="1419682" y="5338876"/>
            <a:ext cx="340995" cy="304165"/>
            <a:chOff x="1419682" y="5338876"/>
            <a:chExt cx="340995" cy="304165"/>
          </a:xfrm>
        </p:grpSpPr>
        <p:sp>
          <p:nvSpPr>
            <p:cNvPr id="60" name="object 60"/>
            <p:cNvSpPr/>
            <p:nvPr/>
          </p:nvSpPr>
          <p:spPr>
            <a:xfrm>
              <a:off x="1419682" y="5338876"/>
              <a:ext cx="340995" cy="304165"/>
            </a:xfrm>
            <a:custGeom>
              <a:avLst/>
              <a:gdLst/>
              <a:ahLst/>
              <a:cxnLst/>
              <a:rect l="l" t="t" r="r" b="b"/>
              <a:pathLst>
                <a:path w="340994" h="304164">
                  <a:moveTo>
                    <a:pt x="340855" y="0"/>
                  </a:moveTo>
                  <a:lnTo>
                    <a:pt x="0" y="0"/>
                  </a:lnTo>
                  <a:lnTo>
                    <a:pt x="0" y="303771"/>
                  </a:lnTo>
                  <a:lnTo>
                    <a:pt x="340855" y="303771"/>
                  </a:lnTo>
                  <a:lnTo>
                    <a:pt x="340855" y="0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470012" y="5424004"/>
              <a:ext cx="224896" cy="150164"/>
            </a:xfrm>
            <a:prstGeom prst="rect">
              <a:avLst/>
            </a:prstGeom>
          </p:spPr>
        </p:pic>
      </p:grpSp>
      <p:grpSp>
        <p:nvGrpSpPr>
          <p:cNvPr id="62" name="object 62"/>
          <p:cNvGrpSpPr/>
          <p:nvPr/>
        </p:nvGrpSpPr>
        <p:grpSpPr>
          <a:xfrm>
            <a:off x="1419682" y="6400901"/>
            <a:ext cx="340995" cy="304165"/>
            <a:chOff x="1419682" y="6400901"/>
            <a:chExt cx="340995" cy="304165"/>
          </a:xfrm>
        </p:grpSpPr>
        <p:sp>
          <p:nvSpPr>
            <p:cNvPr id="63" name="object 63"/>
            <p:cNvSpPr/>
            <p:nvPr/>
          </p:nvSpPr>
          <p:spPr>
            <a:xfrm>
              <a:off x="1419682" y="6400901"/>
              <a:ext cx="340995" cy="304165"/>
            </a:xfrm>
            <a:custGeom>
              <a:avLst/>
              <a:gdLst/>
              <a:ahLst/>
              <a:cxnLst/>
              <a:rect l="l" t="t" r="r" b="b"/>
              <a:pathLst>
                <a:path w="340994" h="304165">
                  <a:moveTo>
                    <a:pt x="340855" y="0"/>
                  </a:moveTo>
                  <a:lnTo>
                    <a:pt x="0" y="0"/>
                  </a:lnTo>
                  <a:lnTo>
                    <a:pt x="0" y="303771"/>
                  </a:lnTo>
                  <a:lnTo>
                    <a:pt x="340855" y="303771"/>
                  </a:lnTo>
                  <a:lnTo>
                    <a:pt x="340855" y="0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481696" y="6486042"/>
              <a:ext cx="213867" cy="150164"/>
            </a:xfrm>
            <a:prstGeom prst="rect">
              <a:avLst/>
            </a:prstGeom>
          </p:spPr>
        </p:pic>
      </p:grpSp>
      <p:grpSp>
        <p:nvGrpSpPr>
          <p:cNvPr id="65" name="object 65"/>
          <p:cNvGrpSpPr/>
          <p:nvPr/>
        </p:nvGrpSpPr>
        <p:grpSpPr>
          <a:xfrm>
            <a:off x="1419682" y="8404986"/>
            <a:ext cx="340995" cy="304165"/>
            <a:chOff x="1419682" y="8404986"/>
            <a:chExt cx="340995" cy="304165"/>
          </a:xfrm>
        </p:grpSpPr>
        <p:sp>
          <p:nvSpPr>
            <p:cNvPr id="66" name="object 66"/>
            <p:cNvSpPr/>
            <p:nvPr/>
          </p:nvSpPr>
          <p:spPr>
            <a:xfrm>
              <a:off x="1419682" y="8404986"/>
              <a:ext cx="340995" cy="304165"/>
            </a:xfrm>
            <a:custGeom>
              <a:avLst/>
              <a:gdLst/>
              <a:ahLst/>
              <a:cxnLst/>
              <a:rect l="l" t="t" r="r" b="b"/>
              <a:pathLst>
                <a:path w="340994" h="304165">
                  <a:moveTo>
                    <a:pt x="340855" y="0"/>
                  </a:moveTo>
                  <a:lnTo>
                    <a:pt x="0" y="0"/>
                  </a:lnTo>
                  <a:lnTo>
                    <a:pt x="0" y="303771"/>
                  </a:lnTo>
                  <a:lnTo>
                    <a:pt x="340855" y="303771"/>
                  </a:lnTo>
                  <a:lnTo>
                    <a:pt x="340855" y="0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481696" y="8490127"/>
              <a:ext cx="210413" cy="148539"/>
            </a:xfrm>
            <a:prstGeom prst="rect">
              <a:avLst/>
            </a:prstGeom>
          </p:spPr>
        </p:pic>
      </p:grpSp>
      <p:grpSp>
        <p:nvGrpSpPr>
          <p:cNvPr id="68" name="object 68"/>
          <p:cNvGrpSpPr/>
          <p:nvPr/>
        </p:nvGrpSpPr>
        <p:grpSpPr>
          <a:xfrm>
            <a:off x="1419682" y="9407029"/>
            <a:ext cx="340995" cy="304165"/>
            <a:chOff x="1419682" y="9407029"/>
            <a:chExt cx="340995" cy="304165"/>
          </a:xfrm>
        </p:grpSpPr>
        <p:sp>
          <p:nvSpPr>
            <p:cNvPr id="69" name="object 69"/>
            <p:cNvSpPr/>
            <p:nvPr/>
          </p:nvSpPr>
          <p:spPr>
            <a:xfrm>
              <a:off x="1419682" y="9407029"/>
              <a:ext cx="340995" cy="304165"/>
            </a:xfrm>
            <a:custGeom>
              <a:avLst/>
              <a:gdLst/>
              <a:ahLst/>
              <a:cxnLst/>
              <a:rect l="l" t="t" r="r" b="b"/>
              <a:pathLst>
                <a:path w="340994" h="304165">
                  <a:moveTo>
                    <a:pt x="340855" y="0"/>
                  </a:moveTo>
                  <a:lnTo>
                    <a:pt x="0" y="0"/>
                  </a:lnTo>
                  <a:lnTo>
                    <a:pt x="0" y="303771"/>
                  </a:lnTo>
                  <a:lnTo>
                    <a:pt x="340855" y="303771"/>
                  </a:lnTo>
                  <a:lnTo>
                    <a:pt x="340855" y="0"/>
                  </a:lnTo>
                  <a:close/>
                </a:path>
              </a:pathLst>
            </a:custGeom>
            <a:solidFill>
              <a:srgbClr val="ED3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0" name="object 7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481696" y="9492169"/>
              <a:ext cx="211836" cy="150164"/>
            </a:xfrm>
            <a:prstGeom prst="rect">
              <a:avLst/>
            </a:prstGeom>
          </p:spPr>
        </p:pic>
      </p:grpSp>
      <p:sp>
        <p:nvSpPr>
          <p:cNvPr id="71" name="object 71"/>
          <p:cNvSpPr/>
          <p:nvPr/>
        </p:nvSpPr>
        <p:spPr>
          <a:xfrm>
            <a:off x="694270" y="2187600"/>
            <a:ext cx="677545" cy="153035"/>
          </a:xfrm>
          <a:custGeom>
            <a:avLst/>
            <a:gdLst/>
            <a:ahLst/>
            <a:cxnLst/>
            <a:rect l="l" t="t" r="r" b="b"/>
            <a:pathLst>
              <a:path w="677544" h="153035">
                <a:moveTo>
                  <a:pt x="638924" y="45110"/>
                </a:moveTo>
                <a:lnTo>
                  <a:pt x="624573" y="45110"/>
                </a:lnTo>
                <a:lnTo>
                  <a:pt x="617575" y="46469"/>
                </a:lnTo>
                <a:lnTo>
                  <a:pt x="583425" y="82816"/>
                </a:lnTo>
                <a:lnTo>
                  <a:pt x="582269" y="89509"/>
                </a:lnTo>
                <a:lnTo>
                  <a:pt x="582269" y="105765"/>
                </a:lnTo>
                <a:lnTo>
                  <a:pt x="601713" y="142938"/>
                </a:lnTo>
                <a:lnTo>
                  <a:pt x="626325" y="152501"/>
                </a:lnTo>
                <a:lnTo>
                  <a:pt x="637235" y="152501"/>
                </a:lnTo>
                <a:lnTo>
                  <a:pt x="673773" y="138683"/>
                </a:lnTo>
                <a:lnTo>
                  <a:pt x="676554" y="135432"/>
                </a:lnTo>
                <a:lnTo>
                  <a:pt x="674684" y="133095"/>
                </a:lnTo>
                <a:lnTo>
                  <a:pt x="627545" y="133095"/>
                </a:lnTo>
                <a:lnTo>
                  <a:pt x="620915" y="130594"/>
                </a:lnTo>
                <a:lnTo>
                  <a:pt x="610882" y="120561"/>
                </a:lnTo>
                <a:lnTo>
                  <a:pt x="608012" y="112712"/>
                </a:lnTo>
                <a:lnTo>
                  <a:pt x="607263" y="102006"/>
                </a:lnTo>
                <a:lnTo>
                  <a:pt x="672833" y="102006"/>
                </a:lnTo>
                <a:lnTo>
                  <a:pt x="673773" y="101853"/>
                </a:lnTo>
                <a:lnTo>
                  <a:pt x="677468" y="86867"/>
                </a:lnTo>
                <a:lnTo>
                  <a:pt x="607771" y="86867"/>
                </a:lnTo>
                <a:lnTo>
                  <a:pt x="608926" y="79286"/>
                </a:lnTo>
                <a:lnTo>
                  <a:pt x="611568" y="73418"/>
                </a:lnTo>
                <a:lnTo>
                  <a:pt x="619823" y="65163"/>
                </a:lnTo>
                <a:lnTo>
                  <a:pt x="625551" y="63093"/>
                </a:lnTo>
                <a:lnTo>
                  <a:pt x="669782" y="63093"/>
                </a:lnTo>
                <a:lnTo>
                  <a:pt x="668769" y="61480"/>
                </a:lnTo>
                <a:lnTo>
                  <a:pt x="660768" y="53428"/>
                </a:lnTo>
                <a:lnTo>
                  <a:pt x="656018" y="50355"/>
                </a:lnTo>
                <a:lnTo>
                  <a:pt x="644969" y="46164"/>
                </a:lnTo>
                <a:lnTo>
                  <a:pt x="638924" y="45110"/>
                </a:lnTo>
                <a:close/>
              </a:path>
              <a:path w="677544" h="153035">
                <a:moveTo>
                  <a:pt x="665683" y="123951"/>
                </a:moveTo>
                <a:lnTo>
                  <a:pt x="663105" y="123951"/>
                </a:lnTo>
                <a:lnTo>
                  <a:pt x="661504" y="124421"/>
                </a:lnTo>
                <a:lnTo>
                  <a:pt x="658177" y="126326"/>
                </a:lnTo>
                <a:lnTo>
                  <a:pt x="656247" y="127368"/>
                </a:lnTo>
                <a:lnTo>
                  <a:pt x="651852" y="129679"/>
                </a:lnTo>
                <a:lnTo>
                  <a:pt x="649274" y="130721"/>
                </a:lnTo>
                <a:lnTo>
                  <a:pt x="643382" y="132626"/>
                </a:lnTo>
                <a:lnTo>
                  <a:pt x="639876" y="133095"/>
                </a:lnTo>
                <a:lnTo>
                  <a:pt x="674684" y="133095"/>
                </a:lnTo>
                <a:lnTo>
                  <a:pt x="669239" y="126288"/>
                </a:lnTo>
                <a:lnTo>
                  <a:pt x="668693" y="125539"/>
                </a:lnTo>
                <a:lnTo>
                  <a:pt x="668058" y="124967"/>
                </a:lnTo>
                <a:lnTo>
                  <a:pt x="666559" y="124155"/>
                </a:lnTo>
                <a:lnTo>
                  <a:pt x="665683" y="123951"/>
                </a:lnTo>
                <a:close/>
              </a:path>
              <a:path w="677544" h="153035">
                <a:moveTo>
                  <a:pt x="669782" y="63093"/>
                </a:moveTo>
                <a:lnTo>
                  <a:pt x="636587" y="63093"/>
                </a:lnTo>
                <a:lnTo>
                  <a:pt x="639838" y="63715"/>
                </a:lnTo>
                <a:lnTo>
                  <a:pt x="645401" y="66230"/>
                </a:lnTo>
                <a:lnTo>
                  <a:pt x="654913" y="86867"/>
                </a:lnTo>
                <a:lnTo>
                  <a:pt x="677468" y="86867"/>
                </a:lnTo>
                <a:lnTo>
                  <a:pt x="677468" y="84835"/>
                </a:lnTo>
                <a:lnTo>
                  <a:pt x="676351" y="78143"/>
                </a:lnTo>
                <a:lnTo>
                  <a:pt x="671880" y="66433"/>
                </a:lnTo>
                <a:lnTo>
                  <a:pt x="669782" y="63093"/>
                </a:lnTo>
                <a:close/>
              </a:path>
              <a:path w="677544" h="153035">
                <a:moveTo>
                  <a:pt x="560933" y="0"/>
                </a:moveTo>
                <a:lnTo>
                  <a:pt x="535838" y="0"/>
                </a:lnTo>
                <a:lnTo>
                  <a:pt x="535838" y="150977"/>
                </a:lnTo>
                <a:lnTo>
                  <a:pt x="560933" y="150977"/>
                </a:lnTo>
                <a:lnTo>
                  <a:pt x="560933" y="0"/>
                </a:lnTo>
                <a:close/>
              </a:path>
              <a:path w="677544" h="153035">
                <a:moveTo>
                  <a:pt x="441756" y="46735"/>
                </a:moveTo>
                <a:lnTo>
                  <a:pt x="416661" y="46735"/>
                </a:lnTo>
                <a:lnTo>
                  <a:pt x="416737" y="119341"/>
                </a:lnTo>
                <a:lnTo>
                  <a:pt x="441096" y="151637"/>
                </a:lnTo>
                <a:lnTo>
                  <a:pt x="446125" y="152603"/>
                </a:lnTo>
                <a:lnTo>
                  <a:pt x="455269" y="152603"/>
                </a:lnTo>
                <a:lnTo>
                  <a:pt x="484022" y="138074"/>
                </a:lnTo>
                <a:lnTo>
                  <a:pt x="507492" y="138074"/>
                </a:lnTo>
                <a:lnTo>
                  <a:pt x="507492" y="132994"/>
                </a:lnTo>
                <a:lnTo>
                  <a:pt x="453542" y="132994"/>
                </a:lnTo>
                <a:lnTo>
                  <a:pt x="449122" y="131254"/>
                </a:lnTo>
                <a:lnTo>
                  <a:pt x="443230" y="124269"/>
                </a:lnTo>
                <a:lnTo>
                  <a:pt x="441756" y="119341"/>
                </a:lnTo>
                <a:lnTo>
                  <a:pt x="441756" y="46735"/>
                </a:lnTo>
                <a:close/>
              </a:path>
              <a:path w="677544" h="153035">
                <a:moveTo>
                  <a:pt x="507492" y="138074"/>
                </a:moveTo>
                <a:lnTo>
                  <a:pt x="484022" y="138074"/>
                </a:lnTo>
                <a:lnTo>
                  <a:pt x="485749" y="146405"/>
                </a:lnTo>
                <a:lnTo>
                  <a:pt x="486765" y="149453"/>
                </a:lnTo>
                <a:lnTo>
                  <a:pt x="488899" y="150977"/>
                </a:lnTo>
                <a:lnTo>
                  <a:pt x="507492" y="150977"/>
                </a:lnTo>
                <a:lnTo>
                  <a:pt x="507492" y="138074"/>
                </a:lnTo>
                <a:close/>
              </a:path>
              <a:path w="677544" h="153035">
                <a:moveTo>
                  <a:pt x="507492" y="46735"/>
                </a:moveTo>
                <a:lnTo>
                  <a:pt x="482396" y="46735"/>
                </a:lnTo>
                <a:lnTo>
                  <a:pt x="482396" y="122123"/>
                </a:lnTo>
                <a:lnTo>
                  <a:pt x="479005" y="125514"/>
                </a:lnTo>
                <a:lnTo>
                  <a:pt x="475424" y="128168"/>
                </a:lnTo>
                <a:lnTo>
                  <a:pt x="467829" y="132029"/>
                </a:lnTo>
                <a:lnTo>
                  <a:pt x="463765" y="132994"/>
                </a:lnTo>
                <a:lnTo>
                  <a:pt x="507492" y="132994"/>
                </a:lnTo>
                <a:lnTo>
                  <a:pt x="507492" y="46735"/>
                </a:lnTo>
                <a:close/>
              </a:path>
              <a:path w="677544" h="153035">
                <a:moveTo>
                  <a:pt x="346392" y="44805"/>
                </a:moveTo>
                <a:lnTo>
                  <a:pt x="333717" y="44805"/>
                </a:lnTo>
                <a:lnTo>
                  <a:pt x="327558" y="46177"/>
                </a:lnTo>
                <a:lnTo>
                  <a:pt x="296811" y="84264"/>
                </a:lnTo>
                <a:lnTo>
                  <a:pt x="295757" y="91439"/>
                </a:lnTo>
                <a:lnTo>
                  <a:pt x="295757" y="107695"/>
                </a:lnTo>
                <a:lnTo>
                  <a:pt x="309892" y="143141"/>
                </a:lnTo>
                <a:lnTo>
                  <a:pt x="328676" y="152501"/>
                </a:lnTo>
                <a:lnTo>
                  <a:pt x="338023" y="152501"/>
                </a:lnTo>
                <a:lnTo>
                  <a:pt x="367893" y="136347"/>
                </a:lnTo>
                <a:lnTo>
                  <a:pt x="391668" y="136347"/>
                </a:lnTo>
                <a:lnTo>
                  <a:pt x="391668" y="132587"/>
                </a:lnTo>
                <a:lnTo>
                  <a:pt x="339648" y="132587"/>
                </a:lnTo>
                <a:lnTo>
                  <a:pt x="336702" y="131991"/>
                </a:lnTo>
                <a:lnTo>
                  <a:pt x="321665" y="105257"/>
                </a:lnTo>
                <a:lnTo>
                  <a:pt x="321665" y="93129"/>
                </a:lnTo>
                <a:lnTo>
                  <a:pt x="342658" y="63906"/>
                </a:lnTo>
                <a:lnTo>
                  <a:pt x="391668" y="63906"/>
                </a:lnTo>
                <a:lnTo>
                  <a:pt x="391668" y="55067"/>
                </a:lnTo>
                <a:lnTo>
                  <a:pt x="366572" y="55067"/>
                </a:lnTo>
                <a:lnTo>
                  <a:pt x="363321" y="51955"/>
                </a:lnTo>
                <a:lnTo>
                  <a:pt x="359625" y="49466"/>
                </a:lnTo>
                <a:lnTo>
                  <a:pt x="351370" y="45732"/>
                </a:lnTo>
                <a:lnTo>
                  <a:pt x="346392" y="44805"/>
                </a:lnTo>
                <a:close/>
              </a:path>
              <a:path w="677544" h="153035">
                <a:moveTo>
                  <a:pt x="391668" y="136347"/>
                </a:moveTo>
                <a:lnTo>
                  <a:pt x="367893" y="136347"/>
                </a:lnTo>
                <a:lnTo>
                  <a:pt x="369925" y="146405"/>
                </a:lnTo>
                <a:lnTo>
                  <a:pt x="370941" y="149453"/>
                </a:lnTo>
                <a:lnTo>
                  <a:pt x="373075" y="150977"/>
                </a:lnTo>
                <a:lnTo>
                  <a:pt x="391668" y="150977"/>
                </a:lnTo>
                <a:lnTo>
                  <a:pt x="391668" y="136347"/>
                </a:lnTo>
                <a:close/>
              </a:path>
              <a:path w="677544" h="153035">
                <a:moveTo>
                  <a:pt x="391668" y="63906"/>
                </a:moveTo>
                <a:lnTo>
                  <a:pt x="350316" y="63906"/>
                </a:lnTo>
                <a:lnTo>
                  <a:pt x="353923" y="64617"/>
                </a:lnTo>
                <a:lnTo>
                  <a:pt x="360629" y="67462"/>
                </a:lnTo>
                <a:lnTo>
                  <a:pt x="363728" y="69900"/>
                </a:lnTo>
                <a:lnTo>
                  <a:pt x="366572" y="73355"/>
                </a:lnTo>
                <a:lnTo>
                  <a:pt x="366572" y="120091"/>
                </a:lnTo>
                <a:lnTo>
                  <a:pt x="363321" y="124091"/>
                </a:lnTo>
                <a:lnTo>
                  <a:pt x="359867" y="127165"/>
                </a:lnTo>
                <a:lnTo>
                  <a:pt x="352552" y="131508"/>
                </a:lnTo>
                <a:lnTo>
                  <a:pt x="348119" y="132587"/>
                </a:lnTo>
                <a:lnTo>
                  <a:pt x="391668" y="132587"/>
                </a:lnTo>
                <a:lnTo>
                  <a:pt x="391668" y="63906"/>
                </a:lnTo>
                <a:close/>
              </a:path>
              <a:path w="677544" h="153035">
                <a:moveTo>
                  <a:pt x="391668" y="0"/>
                </a:moveTo>
                <a:lnTo>
                  <a:pt x="366572" y="0"/>
                </a:lnTo>
                <a:lnTo>
                  <a:pt x="366572" y="55067"/>
                </a:lnTo>
                <a:lnTo>
                  <a:pt x="391668" y="55067"/>
                </a:lnTo>
                <a:lnTo>
                  <a:pt x="391668" y="0"/>
                </a:lnTo>
                <a:close/>
              </a:path>
              <a:path w="677544" h="153035">
                <a:moveTo>
                  <a:pt x="239839" y="45110"/>
                </a:moveTo>
                <a:lnTo>
                  <a:pt x="224269" y="45110"/>
                </a:lnTo>
                <a:lnTo>
                  <a:pt x="217182" y="46367"/>
                </a:lnTo>
                <a:lnTo>
                  <a:pt x="186524" y="69761"/>
                </a:lnTo>
                <a:lnTo>
                  <a:pt x="180340" y="90462"/>
                </a:lnTo>
                <a:lnTo>
                  <a:pt x="180340" y="106921"/>
                </a:lnTo>
                <a:lnTo>
                  <a:pt x="199021" y="142646"/>
                </a:lnTo>
                <a:lnTo>
                  <a:pt x="224269" y="152501"/>
                </a:lnTo>
                <a:lnTo>
                  <a:pt x="239839" y="152501"/>
                </a:lnTo>
                <a:lnTo>
                  <a:pt x="273913" y="133299"/>
                </a:lnTo>
                <a:lnTo>
                  <a:pt x="223253" y="133197"/>
                </a:lnTo>
                <a:lnTo>
                  <a:pt x="216750" y="130263"/>
                </a:lnTo>
                <a:lnTo>
                  <a:pt x="206248" y="98856"/>
                </a:lnTo>
                <a:lnTo>
                  <a:pt x="206641" y="90967"/>
                </a:lnTo>
                <a:lnTo>
                  <a:pt x="223253" y="64312"/>
                </a:lnTo>
                <a:lnTo>
                  <a:pt x="274015" y="64312"/>
                </a:lnTo>
                <a:lnTo>
                  <a:pt x="273913" y="64147"/>
                </a:lnTo>
                <a:lnTo>
                  <a:pt x="264972" y="54927"/>
                </a:lnTo>
                <a:lnTo>
                  <a:pt x="259575" y="51371"/>
                </a:lnTo>
                <a:lnTo>
                  <a:pt x="246900" y="46367"/>
                </a:lnTo>
                <a:lnTo>
                  <a:pt x="239839" y="45110"/>
                </a:lnTo>
                <a:close/>
              </a:path>
              <a:path w="677544" h="153035">
                <a:moveTo>
                  <a:pt x="274015" y="64312"/>
                </a:moveTo>
                <a:lnTo>
                  <a:pt x="240728" y="64312"/>
                </a:lnTo>
                <a:lnTo>
                  <a:pt x="247150" y="67271"/>
                </a:lnTo>
                <a:lnTo>
                  <a:pt x="251335" y="73202"/>
                </a:lnTo>
                <a:lnTo>
                  <a:pt x="254041" y="78073"/>
                </a:lnTo>
                <a:lnTo>
                  <a:pt x="256004" y="84062"/>
                </a:lnTo>
                <a:lnTo>
                  <a:pt x="257167" y="90967"/>
                </a:lnTo>
                <a:lnTo>
                  <a:pt x="257556" y="98856"/>
                </a:lnTo>
                <a:lnTo>
                  <a:pt x="257167" y="106740"/>
                </a:lnTo>
                <a:lnTo>
                  <a:pt x="240728" y="133197"/>
                </a:lnTo>
                <a:lnTo>
                  <a:pt x="273975" y="133197"/>
                </a:lnTo>
                <a:lnTo>
                  <a:pt x="277368" y="127647"/>
                </a:lnTo>
                <a:lnTo>
                  <a:pt x="282244" y="114363"/>
                </a:lnTo>
                <a:lnTo>
                  <a:pt x="283464" y="106921"/>
                </a:lnTo>
                <a:lnTo>
                  <a:pt x="283464" y="90462"/>
                </a:lnTo>
                <a:lnTo>
                  <a:pt x="282244" y="83045"/>
                </a:lnTo>
                <a:lnTo>
                  <a:pt x="277368" y="69761"/>
                </a:lnTo>
                <a:lnTo>
                  <a:pt x="274015" y="64312"/>
                </a:lnTo>
                <a:close/>
              </a:path>
              <a:path w="677544" h="153035">
                <a:moveTo>
                  <a:pt x="21843" y="4063"/>
                </a:moveTo>
                <a:lnTo>
                  <a:pt x="0" y="4063"/>
                </a:lnTo>
                <a:lnTo>
                  <a:pt x="0" y="150977"/>
                </a:lnTo>
                <a:lnTo>
                  <a:pt x="24079" y="150977"/>
                </a:lnTo>
                <a:lnTo>
                  <a:pt x="24028" y="52273"/>
                </a:lnTo>
                <a:lnTo>
                  <a:pt x="23825" y="48005"/>
                </a:lnTo>
                <a:lnTo>
                  <a:pt x="23647" y="45821"/>
                </a:lnTo>
                <a:lnTo>
                  <a:pt x="23368" y="43586"/>
                </a:lnTo>
                <a:lnTo>
                  <a:pt x="48789" y="43586"/>
                </a:lnTo>
                <a:lnTo>
                  <a:pt x="29337" y="7416"/>
                </a:lnTo>
                <a:lnTo>
                  <a:pt x="22898" y="4102"/>
                </a:lnTo>
                <a:lnTo>
                  <a:pt x="21843" y="4063"/>
                </a:lnTo>
                <a:close/>
              </a:path>
              <a:path w="677544" h="153035">
                <a:moveTo>
                  <a:pt x="159308" y="43891"/>
                </a:moveTo>
                <a:lnTo>
                  <a:pt x="135839" y="43891"/>
                </a:lnTo>
                <a:lnTo>
                  <a:pt x="135636" y="46062"/>
                </a:lnTo>
                <a:lnTo>
                  <a:pt x="135483" y="48196"/>
                </a:lnTo>
                <a:lnTo>
                  <a:pt x="135285" y="52273"/>
                </a:lnTo>
                <a:lnTo>
                  <a:pt x="135229" y="150977"/>
                </a:lnTo>
                <a:lnTo>
                  <a:pt x="159308" y="150977"/>
                </a:lnTo>
                <a:lnTo>
                  <a:pt x="159308" y="43891"/>
                </a:lnTo>
                <a:close/>
              </a:path>
              <a:path w="677544" h="153035">
                <a:moveTo>
                  <a:pt x="48789" y="43586"/>
                </a:moveTo>
                <a:lnTo>
                  <a:pt x="69392" y="129095"/>
                </a:lnTo>
                <a:lnTo>
                  <a:pt x="75869" y="133197"/>
                </a:lnTo>
                <a:lnTo>
                  <a:pt x="83959" y="133197"/>
                </a:lnTo>
                <a:lnTo>
                  <a:pt x="85851" y="132676"/>
                </a:lnTo>
                <a:lnTo>
                  <a:pt x="89103" y="130568"/>
                </a:lnTo>
                <a:lnTo>
                  <a:pt x="90423" y="129095"/>
                </a:lnTo>
                <a:lnTo>
                  <a:pt x="103888" y="103835"/>
                </a:lnTo>
                <a:lnTo>
                  <a:pt x="79857" y="103835"/>
                </a:lnTo>
                <a:lnTo>
                  <a:pt x="78891" y="101396"/>
                </a:lnTo>
                <a:lnTo>
                  <a:pt x="77904" y="98996"/>
                </a:lnTo>
                <a:lnTo>
                  <a:pt x="75893" y="94246"/>
                </a:lnTo>
                <a:lnTo>
                  <a:pt x="74809" y="91986"/>
                </a:lnTo>
                <a:lnTo>
                  <a:pt x="48789" y="43586"/>
                </a:lnTo>
                <a:close/>
              </a:path>
              <a:path w="677544" h="153035">
                <a:moveTo>
                  <a:pt x="159308" y="4063"/>
                </a:moveTo>
                <a:lnTo>
                  <a:pt x="137464" y="4063"/>
                </a:lnTo>
                <a:lnTo>
                  <a:pt x="136423" y="4102"/>
                </a:lnTo>
                <a:lnTo>
                  <a:pt x="85948" y="90017"/>
                </a:lnTo>
                <a:lnTo>
                  <a:pt x="79857" y="103835"/>
                </a:lnTo>
                <a:lnTo>
                  <a:pt x="103888" y="103835"/>
                </a:lnTo>
                <a:lnTo>
                  <a:pt x="135839" y="43891"/>
                </a:lnTo>
                <a:lnTo>
                  <a:pt x="159308" y="43891"/>
                </a:lnTo>
                <a:lnTo>
                  <a:pt x="159308" y="4063"/>
                </a:lnTo>
                <a:close/>
              </a:path>
            </a:pathLst>
          </a:custGeom>
          <a:solidFill>
            <a:srgbClr val="2B2D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694270" y="3303600"/>
            <a:ext cx="677545" cy="153035"/>
          </a:xfrm>
          <a:custGeom>
            <a:avLst/>
            <a:gdLst/>
            <a:ahLst/>
            <a:cxnLst/>
            <a:rect l="l" t="t" r="r" b="b"/>
            <a:pathLst>
              <a:path w="677544" h="153035">
                <a:moveTo>
                  <a:pt x="638924" y="45110"/>
                </a:moveTo>
                <a:lnTo>
                  <a:pt x="624573" y="45110"/>
                </a:lnTo>
                <a:lnTo>
                  <a:pt x="617575" y="46469"/>
                </a:lnTo>
                <a:lnTo>
                  <a:pt x="583425" y="82816"/>
                </a:lnTo>
                <a:lnTo>
                  <a:pt x="582269" y="89509"/>
                </a:lnTo>
                <a:lnTo>
                  <a:pt x="582269" y="105765"/>
                </a:lnTo>
                <a:lnTo>
                  <a:pt x="601713" y="142938"/>
                </a:lnTo>
                <a:lnTo>
                  <a:pt x="626325" y="152501"/>
                </a:lnTo>
                <a:lnTo>
                  <a:pt x="637235" y="152501"/>
                </a:lnTo>
                <a:lnTo>
                  <a:pt x="673773" y="138683"/>
                </a:lnTo>
                <a:lnTo>
                  <a:pt x="676554" y="135432"/>
                </a:lnTo>
                <a:lnTo>
                  <a:pt x="674684" y="133095"/>
                </a:lnTo>
                <a:lnTo>
                  <a:pt x="627545" y="133095"/>
                </a:lnTo>
                <a:lnTo>
                  <a:pt x="620915" y="130594"/>
                </a:lnTo>
                <a:lnTo>
                  <a:pt x="610882" y="120561"/>
                </a:lnTo>
                <a:lnTo>
                  <a:pt x="608012" y="112712"/>
                </a:lnTo>
                <a:lnTo>
                  <a:pt x="607263" y="102006"/>
                </a:lnTo>
                <a:lnTo>
                  <a:pt x="672833" y="102006"/>
                </a:lnTo>
                <a:lnTo>
                  <a:pt x="673773" y="101853"/>
                </a:lnTo>
                <a:lnTo>
                  <a:pt x="677468" y="86867"/>
                </a:lnTo>
                <a:lnTo>
                  <a:pt x="607771" y="86867"/>
                </a:lnTo>
                <a:lnTo>
                  <a:pt x="608926" y="79286"/>
                </a:lnTo>
                <a:lnTo>
                  <a:pt x="611568" y="73418"/>
                </a:lnTo>
                <a:lnTo>
                  <a:pt x="619823" y="65163"/>
                </a:lnTo>
                <a:lnTo>
                  <a:pt x="625551" y="63093"/>
                </a:lnTo>
                <a:lnTo>
                  <a:pt x="669782" y="63093"/>
                </a:lnTo>
                <a:lnTo>
                  <a:pt x="668769" y="61480"/>
                </a:lnTo>
                <a:lnTo>
                  <a:pt x="660768" y="53428"/>
                </a:lnTo>
                <a:lnTo>
                  <a:pt x="656018" y="50355"/>
                </a:lnTo>
                <a:lnTo>
                  <a:pt x="644969" y="46164"/>
                </a:lnTo>
                <a:lnTo>
                  <a:pt x="638924" y="45110"/>
                </a:lnTo>
                <a:close/>
              </a:path>
              <a:path w="677544" h="153035">
                <a:moveTo>
                  <a:pt x="665683" y="123951"/>
                </a:moveTo>
                <a:lnTo>
                  <a:pt x="663105" y="123951"/>
                </a:lnTo>
                <a:lnTo>
                  <a:pt x="661504" y="124421"/>
                </a:lnTo>
                <a:lnTo>
                  <a:pt x="658177" y="126326"/>
                </a:lnTo>
                <a:lnTo>
                  <a:pt x="656247" y="127368"/>
                </a:lnTo>
                <a:lnTo>
                  <a:pt x="651852" y="129679"/>
                </a:lnTo>
                <a:lnTo>
                  <a:pt x="649274" y="130721"/>
                </a:lnTo>
                <a:lnTo>
                  <a:pt x="643382" y="132626"/>
                </a:lnTo>
                <a:lnTo>
                  <a:pt x="639876" y="133095"/>
                </a:lnTo>
                <a:lnTo>
                  <a:pt x="674684" y="133095"/>
                </a:lnTo>
                <a:lnTo>
                  <a:pt x="669239" y="126288"/>
                </a:lnTo>
                <a:lnTo>
                  <a:pt x="668693" y="125539"/>
                </a:lnTo>
                <a:lnTo>
                  <a:pt x="668058" y="124967"/>
                </a:lnTo>
                <a:lnTo>
                  <a:pt x="666559" y="124155"/>
                </a:lnTo>
                <a:lnTo>
                  <a:pt x="665683" y="123951"/>
                </a:lnTo>
                <a:close/>
              </a:path>
              <a:path w="677544" h="153035">
                <a:moveTo>
                  <a:pt x="669782" y="63093"/>
                </a:moveTo>
                <a:lnTo>
                  <a:pt x="636587" y="63093"/>
                </a:lnTo>
                <a:lnTo>
                  <a:pt x="639838" y="63715"/>
                </a:lnTo>
                <a:lnTo>
                  <a:pt x="645401" y="66230"/>
                </a:lnTo>
                <a:lnTo>
                  <a:pt x="654913" y="86867"/>
                </a:lnTo>
                <a:lnTo>
                  <a:pt x="677468" y="86867"/>
                </a:lnTo>
                <a:lnTo>
                  <a:pt x="677468" y="84835"/>
                </a:lnTo>
                <a:lnTo>
                  <a:pt x="676351" y="78143"/>
                </a:lnTo>
                <a:lnTo>
                  <a:pt x="671880" y="66433"/>
                </a:lnTo>
                <a:lnTo>
                  <a:pt x="669782" y="63093"/>
                </a:lnTo>
                <a:close/>
              </a:path>
              <a:path w="677544" h="153035">
                <a:moveTo>
                  <a:pt x="560933" y="0"/>
                </a:moveTo>
                <a:lnTo>
                  <a:pt x="535838" y="0"/>
                </a:lnTo>
                <a:lnTo>
                  <a:pt x="535838" y="150977"/>
                </a:lnTo>
                <a:lnTo>
                  <a:pt x="560933" y="150977"/>
                </a:lnTo>
                <a:lnTo>
                  <a:pt x="560933" y="0"/>
                </a:lnTo>
                <a:close/>
              </a:path>
              <a:path w="677544" h="153035">
                <a:moveTo>
                  <a:pt x="441756" y="46735"/>
                </a:moveTo>
                <a:lnTo>
                  <a:pt x="416661" y="46735"/>
                </a:lnTo>
                <a:lnTo>
                  <a:pt x="416737" y="119341"/>
                </a:lnTo>
                <a:lnTo>
                  <a:pt x="441096" y="151637"/>
                </a:lnTo>
                <a:lnTo>
                  <a:pt x="446125" y="152603"/>
                </a:lnTo>
                <a:lnTo>
                  <a:pt x="455269" y="152603"/>
                </a:lnTo>
                <a:lnTo>
                  <a:pt x="484022" y="138074"/>
                </a:lnTo>
                <a:lnTo>
                  <a:pt x="507492" y="138074"/>
                </a:lnTo>
                <a:lnTo>
                  <a:pt x="507492" y="132994"/>
                </a:lnTo>
                <a:lnTo>
                  <a:pt x="453542" y="132994"/>
                </a:lnTo>
                <a:lnTo>
                  <a:pt x="449122" y="131254"/>
                </a:lnTo>
                <a:lnTo>
                  <a:pt x="443230" y="124269"/>
                </a:lnTo>
                <a:lnTo>
                  <a:pt x="441756" y="119341"/>
                </a:lnTo>
                <a:lnTo>
                  <a:pt x="441756" y="46735"/>
                </a:lnTo>
                <a:close/>
              </a:path>
              <a:path w="677544" h="153035">
                <a:moveTo>
                  <a:pt x="507492" y="138074"/>
                </a:moveTo>
                <a:lnTo>
                  <a:pt x="484022" y="138074"/>
                </a:lnTo>
                <a:lnTo>
                  <a:pt x="485749" y="146405"/>
                </a:lnTo>
                <a:lnTo>
                  <a:pt x="486765" y="149453"/>
                </a:lnTo>
                <a:lnTo>
                  <a:pt x="488899" y="150977"/>
                </a:lnTo>
                <a:lnTo>
                  <a:pt x="507492" y="150977"/>
                </a:lnTo>
                <a:lnTo>
                  <a:pt x="507492" y="138074"/>
                </a:lnTo>
                <a:close/>
              </a:path>
              <a:path w="677544" h="153035">
                <a:moveTo>
                  <a:pt x="507492" y="46735"/>
                </a:moveTo>
                <a:lnTo>
                  <a:pt x="482396" y="46735"/>
                </a:lnTo>
                <a:lnTo>
                  <a:pt x="482396" y="122123"/>
                </a:lnTo>
                <a:lnTo>
                  <a:pt x="479005" y="125514"/>
                </a:lnTo>
                <a:lnTo>
                  <a:pt x="475424" y="128168"/>
                </a:lnTo>
                <a:lnTo>
                  <a:pt x="467829" y="132029"/>
                </a:lnTo>
                <a:lnTo>
                  <a:pt x="463765" y="132994"/>
                </a:lnTo>
                <a:lnTo>
                  <a:pt x="507492" y="132994"/>
                </a:lnTo>
                <a:lnTo>
                  <a:pt x="507492" y="46735"/>
                </a:lnTo>
                <a:close/>
              </a:path>
              <a:path w="677544" h="153035">
                <a:moveTo>
                  <a:pt x="346392" y="44805"/>
                </a:moveTo>
                <a:lnTo>
                  <a:pt x="333717" y="44805"/>
                </a:lnTo>
                <a:lnTo>
                  <a:pt x="327558" y="46177"/>
                </a:lnTo>
                <a:lnTo>
                  <a:pt x="296811" y="84264"/>
                </a:lnTo>
                <a:lnTo>
                  <a:pt x="295757" y="91439"/>
                </a:lnTo>
                <a:lnTo>
                  <a:pt x="295757" y="107695"/>
                </a:lnTo>
                <a:lnTo>
                  <a:pt x="309892" y="143141"/>
                </a:lnTo>
                <a:lnTo>
                  <a:pt x="328676" y="152501"/>
                </a:lnTo>
                <a:lnTo>
                  <a:pt x="338023" y="152501"/>
                </a:lnTo>
                <a:lnTo>
                  <a:pt x="367893" y="136347"/>
                </a:lnTo>
                <a:lnTo>
                  <a:pt x="391668" y="136347"/>
                </a:lnTo>
                <a:lnTo>
                  <a:pt x="391668" y="132587"/>
                </a:lnTo>
                <a:lnTo>
                  <a:pt x="339648" y="132587"/>
                </a:lnTo>
                <a:lnTo>
                  <a:pt x="336702" y="131991"/>
                </a:lnTo>
                <a:lnTo>
                  <a:pt x="321665" y="105257"/>
                </a:lnTo>
                <a:lnTo>
                  <a:pt x="321665" y="93129"/>
                </a:lnTo>
                <a:lnTo>
                  <a:pt x="342658" y="63906"/>
                </a:lnTo>
                <a:lnTo>
                  <a:pt x="391668" y="63906"/>
                </a:lnTo>
                <a:lnTo>
                  <a:pt x="391668" y="55067"/>
                </a:lnTo>
                <a:lnTo>
                  <a:pt x="366572" y="55067"/>
                </a:lnTo>
                <a:lnTo>
                  <a:pt x="363321" y="51955"/>
                </a:lnTo>
                <a:lnTo>
                  <a:pt x="359625" y="49466"/>
                </a:lnTo>
                <a:lnTo>
                  <a:pt x="351370" y="45732"/>
                </a:lnTo>
                <a:lnTo>
                  <a:pt x="346392" y="44805"/>
                </a:lnTo>
                <a:close/>
              </a:path>
              <a:path w="677544" h="153035">
                <a:moveTo>
                  <a:pt x="391668" y="136347"/>
                </a:moveTo>
                <a:lnTo>
                  <a:pt x="367893" y="136347"/>
                </a:lnTo>
                <a:lnTo>
                  <a:pt x="369925" y="146405"/>
                </a:lnTo>
                <a:lnTo>
                  <a:pt x="370941" y="149453"/>
                </a:lnTo>
                <a:lnTo>
                  <a:pt x="373075" y="150977"/>
                </a:lnTo>
                <a:lnTo>
                  <a:pt x="391668" y="150977"/>
                </a:lnTo>
                <a:lnTo>
                  <a:pt x="391668" y="136347"/>
                </a:lnTo>
                <a:close/>
              </a:path>
              <a:path w="677544" h="153035">
                <a:moveTo>
                  <a:pt x="391668" y="63906"/>
                </a:moveTo>
                <a:lnTo>
                  <a:pt x="350316" y="63906"/>
                </a:lnTo>
                <a:lnTo>
                  <a:pt x="353923" y="64617"/>
                </a:lnTo>
                <a:lnTo>
                  <a:pt x="360629" y="67462"/>
                </a:lnTo>
                <a:lnTo>
                  <a:pt x="363728" y="69900"/>
                </a:lnTo>
                <a:lnTo>
                  <a:pt x="366572" y="73355"/>
                </a:lnTo>
                <a:lnTo>
                  <a:pt x="366572" y="120091"/>
                </a:lnTo>
                <a:lnTo>
                  <a:pt x="363321" y="124091"/>
                </a:lnTo>
                <a:lnTo>
                  <a:pt x="359867" y="127165"/>
                </a:lnTo>
                <a:lnTo>
                  <a:pt x="352552" y="131508"/>
                </a:lnTo>
                <a:lnTo>
                  <a:pt x="348119" y="132587"/>
                </a:lnTo>
                <a:lnTo>
                  <a:pt x="391668" y="132587"/>
                </a:lnTo>
                <a:lnTo>
                  <a:pt x="391668" y="63906"/>
                </a:lnTo>
                <a:close/>
              </a:path>
              <a:path w="677544" h="153035">
                <a:moveTo>
                  <a:pt x="391668" y="0"/>
                </a:moveTo>
                <a:lnTo>
                  <a:pt x="366572" y="0"/>
                </a:lnTo>
                <a:lnTo>
                  <a:pt x="366572" y="55067"/>
                </a:lnTo>
                <a:lnTo>
                  <a:pt x="391668" y="55067"/>
                </a:lnTo>
                <a:lnTo>
                  <a:pt x="391668" y="0"/>
                </a:lnTo>
                <a:close/>
              </a:path>
              <a:path w="677544" h="153035">
                <a:moveTo>
                  <a:pt x="239839" y="45110"/>
                </a:moveTo>
                <a:lnTo>
                  <a:pt x="224269" y="45110"/>
                </a:lnTo>
                <a:lnTo>
                  <a:pt x="217182" y="46367"/>
                </a:lnTo>
                <a:lnTo>
                  <a:pt x="186524" y="69761"/>
                </a:lnTo>
                <a:lnTo>
                  <a:pt x="180340" y="90462"/>
                </a:lnTo>
                <a:lnTo>
                  <a:pt x="180340" y="106921"/>
                </a:lnTo>
                <a:lnTo>
                  <a:pt x="199021" y="142646"/>
                </a:lnTo>
                <a:lnTo>
                  <a:pt x="224269" y="152501"/>
                </a:lnTo>
                <a:lnTo>
                  <a:pt x="239839" y="152501"/>
                </a:lnTo>
                <a:lnTo>
                  <a:pt x="273913" y="133299"/>
                </a:lnTo>
                <a:lnTo>
                  <a:pt x="223253" y="133197"/>
                </a:lnTo>
                <a:lnTo>
                  <a:pt x="216750" y="130263"/>
                </a:lnTo>
                <a:lnTo>
                  <a:pt x="206248" y="98856"/>
                </a:lnTo>
                <a:lnTo>
                  <a:pt x="206641" y="90967"/>
                </a:lnTo>
                <a:lnTo>
                  <a:pt x="223253" y="64312"/>
                </a:lnTo>
                <a:lnTo>
                  <a:pt x="274015" y="64312"/>
                </a:lnTo>
                <a:lnTo>
                  <a:pt x="273913" y="64147"/>
                </a:lnTo>
                <a:lnTo>
                  <a:pt x="264972" y="54927"/>
                </a:lnTo>
                <a:lnTo>
                  <a:pt x="259575" y="51371"/>
                </a:lnTo>
                <a:lnTo>
                  <a:pt x="246900" y="46367"/>
                </a:lnTo>
                <a:lnTo>
                  <a:pt x="239839" y="45110"/>
                </a:lnTo>
                <a:close/>
              </a:path>
              <a:path w="677544" h="153035">
                <a:moveTo>
                  <a:pt x="274015" y="64312"/>
                </a:moveTo>
                <a:lnTo>
                  <a:pt x="240728" y="64312"/>
                </a:lnTo>
                <a:lnTo>
                  <a:pt x="247150" y="67271"/>
                </a:lnTo>
                <a:lnTo>
                  <a:pt x="251335" y="73202"/>
                </a:lnTo>
                <a:lnTo>
                  <a:pt x="254041" y="78073"/>
                </a:lnTo>
                <a:lnTo>
                  <a:pt x="256004" y="84062"/>
                </a:lnTo>
                <a:lnTo>
                  <a:pt x="257167" y="90967"/>
                </a:lnTo>
                <a:lnTo>
                  <a:pt x="257556" y="98856"/>
                </a:lnTo>
                <a:lnTo>
                  <a:pt x="257167" y="106740"/>
                </a:lnTo>
                <a:lnTo>
                  <a:pt x="240728" y="133197"/>
                </a:lnTo>
                <a:lnTo>
                  <a:pt x="273975" y="133197"/>
                </a:lnTo>
                <a:lnTo>
                  <a:pt x="277368" y="127647"/>
                </a:lnTo>
                <a:lnTo>
                  <a:pt x="282244" y="114363"/>
                </a:lnTo>
                <a:lnTo>
                  <a:pt x="283464" y="106921"/>
                </a:lnTo>
                <a:lnTo>
                  <a:pt x="283464" y="90462"/>
                </a:lnTo>
                <a:lnTo>
                  <a:pt x="282244" y="83045"/>
                </a:lnTo>
                <a:lnTo>
                  <a:pt x="277368" y="69761"/>
                </a:lnTo>
                <a:lnTo>
                  <a:pt x="274015" y="64312"/>
                </a:lnTo>
                <a:close/>
              </a:path>
              <a:path w="677544" h="153035">
                <a:moveTo>
                  <a:pt x="21843" y="4063"/>
                </a:moveTo>
                <a:lnTo>
                  <a:pt x="0" y="4063"/>
                </a:lnTo>
                <a:lnTo>
                  <a:pt x="0" y="150977"/>
                </a:lnTo>
                <a:lnTo>
                  <a:pt x="24079" y="150977"/>
                </a:lnTo>
                <a:lnTo>
                  <a:pt x="24028" y="52273"/>
                </a:lnTo>
                <a:lnTo>
                  <a:pt x="23825" y="48005"/>
                </a:lnTo>
                <a:lnTo>
                  <a:pt x="23647" y="45821"/>
                </a:lnTo>
                <a:lnTo>
                  <a:pt x="23368" y="43586"/>
                </a:lnTo>
                <a:lnTo>
                  <a:pt x="48789" y="43586"/>
                </a:lnTo>
                <a:lnTo>
                  <a:pt x="29337" y="7416"/>
                </a:lnTo>
                <a:lnTo>
                  <a:pt x="22898" y="4102"/>
                </a:lnTo>
                <a:lnTo>
                  <a:pt x="21843" y="4063"/>
                </a:lnTo>
                <a:close/>
              </a:path>
              <a:path w="677544" h="153035">
                <a:moveTo>
                  <a:pt x="159308" y="43891"/>
                </a:moveTo>
                <a:lnTo>
                  <a:pt x="135839" y="43891"/>
                </a:lnTo>
                <a:lnTo>
                  <a:pt x="135636" y="46062"/>
                </a:lnTo>
                <a:lnTo>
                  <a:pt x="135483" y="48196"/>
                </a:lnTo>
                <a:lnTo>
                  <a:pt x="135285" y="52273"/>
                </a:lnTo>
                <a:lnTo>
                  <a:pt x="135229" y="150977"/>
                </a:lnTo>
                <a:lnTo>
                  <a:pt x="159308" y="150977"/>
                </a:lnTo>
                <a:lnTo>
                  <a:pt x="159308" y="43891"/>
                </a:lnTo>
                <a:close/>
              </a:path>
              <a:path w="677544" h="153035">
                <a:moveTo>
                  <a:pt x="48789" y="43586"/>
                </a:moveTo>
                <a:lnTo>
                  <a:pt x="69392" y="129095"/>
                </a:lnTo>
                <a:lnTo>
                  <a:pt x="75869" y="133197"/>
                </a:lnTo>
                <a:lnTo>
                  <a:pt x="83959" y="133197"/>
                </a:lnTo>
                <a:lnTo>
                  <a:pt x="85851" y="132676"/>
                </a:lnTo>
                <a:lnTo>
                  <a:pt x="89103" y="130568"/>
                </a:lnTo>
                <a:lnTo>
                  <a:pt x="90423" y="129095"/>
                </a:lnTo>
                <a:lnTo>
                  <a:pt x="103888" y="103835"/>
                </a:lnTo>
                <a:lnTo>
                  <a:pt x="79857" y="103835"/>
                </a:lnTo>
                <a:lnTo>
                  <a:pt x="78891" y="101396"/>
                </a:lnTo>
                <a:lnTo>
                  <a:pt x="77904" y="98996"/>
                </a:lnTo>
                <a:lnTo>
                  <a:pt x="75893" y="94246"/>
                </a:lnTo>
                <a:lnTo>
                  <a:pt x="74809" y="91986"/>
                </a:lnTo>
                <a:lnTo>
                  <a:pt x="48789" y="43586"/>
                </a:lnTo>
                <a:close/>
              </a:path>
              <a:path w="677544" h="153035">
                <a:moveTo>
                  <a:pt x="159308" y="4063"/>
                </a:moveTo>
                <a:lnTo>
                  <a:pt x="137464" y="4063"/>
                </a:lnTo>
                <a:lnTo>
                  <a:pt x="136423" y="4102"/>
                </a:lnTo>
                <a:lnTo>
                  <a:pt x="85948" y="90017"/>
                </a:lnTo>
                <a:lnTo>
                  <a:pt x="79857" y="103835"/>
                </a:lnTo>
                <a:lnTo>
                  <a:pt x="103888" y="103835"/>
                </a:lnTo>
                <a:lnTo>
                  <a:pt x="135839" y="43891"/>
                </a:lnTo>
                <a:lnTo>
                  <a:pt x="159308" y="43891"/>
                </a:lnTo>
                <a:lnTo>
                  <a:pt x="159308" y="4063"/>
                </a:lnTo>
                <a:close/>
              </a:path>
            </a:pathLst>
          </a:custGeom>
          <a:solidFill>
            <a:srgbClr val="2B2D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694270" y="4359529"/>
            <a:ext cx="677545" cy="153035"/>
          </a:xfrm>
          <a:custGeom>
            <a:avLst/>
            <a:gdLst/>
            <a:ahLst/>
            <a:cxnLst/>
            <a:rect l="l" t="t" r="r" b="b"/>
            <a:pathLst>
              <a:path w="677544" h="153035">
                <a:moveTo>
                  <a:pt x="638924" y="45110"/>
                </a:moveTo>
                <a:lnTo>
                  <a:pt x="624573" y="45110"/>
                </a:lnTo>
                <a:lnTo>
                  <a:pt x="617575" y="46469"/>
                </a:lnTo>
                <a:lnTo>
                  <a:pt x="583425" y="82816"/>
                </a:lnTo>
                <a:lnTo>
                  <a:pt x="582269" y="89509"/>
                </a:lnTo>
                <a:lnTo>
                  <a:pt x="582269" y="105765"/>
                </a:lnTo>
                <a:lnTo>
                  <a:pt x="601713" y="142938"/>
                </a:lnTo>
                <a:lnTo>
                  <a:pt x="626325" y="152501"/>
                </a:lnTo>
                <a:lnTo>
                  <a:pt x="637235" y="152501"/>
                </a:lnTo>
                <a:lnTo>
                  <a:pt x="673773" y="138684"/>
                </a:lnTo>
                <a:lnTo>
                  <a:pt x="676554" y="135432"/>
                </a:lnTo>
                <a:lnTo>
                  <a:pt x="674684" y="133096"/>
                </a:lnTo>
                <a:lnTo>
                  <a:pt x="627545" y="133096"/>
                </a:lnTo>
                <a:lnTo>
                  <a:pt x="620915" y="130594"/>
                </a:lnTo>
                <a:lnTo>
                  <a:pt x="610882" y="120561"/>
                </a:lnTo>
                <a:lnTo>
                  <a:pt x="608012" y="112712"/>
                </a:lnTo>
                <a:lnTo>
                  <a:pt x="607263" y="102006"/>
                </a:lnTo>
                <a:lnTo>
                  <a:pt x="672833" y="102006"/>
                </a:lnTo>
                <a:lnTo>
                  <a:pt x="673773" y="101854"/>
                </a:lnTo>
                <a:lnTo>
                  <a:pt x="677468" y="86868"/>
                </a:lnTo>
                <a:lnTo>
                  <a:pt x="607771" y="86868"/>
                </a:lnTo>
                <a:lnTo>
                  <a:pt x="608926" y="79286"/>
                </a:lnTo>
                <a:lnTo>
                  <a:pt x="611568" y="73418"/>
                </a:lnTo>
                <a:lnTo>
                  <a:pt x="619823" y="65163"/>
                </a:lnTo>
                <a:lnTo>
                  <a:pt x="625551" y="63093"/>
                </a:lnTo>
                <a:lnTo>
                  <a:pt x="669782" y="63093"/>
                </a:lnTo>
                <a:lnTo>
                  <a:pt x="668769" y="61480"/>
                </a:lnTo>
                <a:lnTo>
                  <a:pt x="660768" y="53428"/>
                </a:lnTo>
                <a:lnTo>
                  <a:pt x="656018" y="50355"/>
                </a:lnTo>
                <a:lnTo>
                  <a:pt x="644969" y="46164"/>
                </a:lnTo>
                <a:lnTo>
                  <a:pt x="638924" y="45110"/>
                </a:lnTo>
                <a:close/>
              </a:path>
              <a:path w="677544" h="153035">
                <a:moveTo>
                  <a:pt x="665683" y="123952"/>
                </a:moveTo>
                <a:lnTo>
                  <a:pt x="663105" y="123952"/>
                </a:lnTo>
                <a:lnTo>
                  <a:pt x="661504" y="124421"/>
                </a:lnTo>
                <a:lnTo>
                  <a:pt x="658177" y="126326"/>
                </a:lnTo>
                <a:lnTo>
                  <a:pt x="656247" y="127368"/>
                </a:lnTo>
                <a:lnTo>
                  <a:pt x="651852" y="129679"/>
                </a:lnTo>
                <a:lnTo>
                  <a:pt x="649274" y="130721"/>
                </a:lnTo>
                <a:lnTo>
                  <a:pt x="643382" y="132626"/>
                </a:lnTo>
                <a:lnTo>
                  <a:pt x="639876" y="133096"/>
                </a:lnTo>
                <a:lnTo>
                  <a:pt x="674684" y="133096"/>
                </a:lnTo>
                <a:lnTo>
                  <a:pt x="669239" y="126288"/>
                </a:lnTo>
                <a:lnTo>
                  <a:pt x="668693" y="125539"/>
                </a:lnTo>
                <a:lnTo>
                  <a:pt x="668058" y="124968"/>
                </a:lnTo>
                <a:lnTo>
                  <a:pt x="666559" y="124155"/>
                </a:lnTo>
                <a:lnTo>
                  <a:pt x="665683" y="123952"/>
                </a:lnTo>
                <a:close/>
              </a:path>
              <a:path w="677544" h="153035">
                <a:moveTo>
                  <a:pt x="669782" y="63093"/>
                </a:moveTo>
                <a:lnTo>
                  <a:pt x="636587" y="63093"/>
                </a:lnTo>
                <a:lnTo>
                  <a:pt x="639838" y="63715"/>
                </a:lnTo>
                <a:lnTo>
                  <a:pt x="645401" y="66230"/>
                </a:lnTo>
                <a:lnTo>
                  <a:pt x="654913" y="86868"/>
                </a:lnTo>
                <a:lnTo>
                  <a:pt x="677468" y="86868"/>
                </a:lnTo>
                <a:lnTo>
                  <a:pt x="677468" y="84836"/>
                </a:lnTo>
                <a:lnTo>
                  <a:pt x="676351" y="78143"/>
                </a:lnTo>
                <a:lnTo>
                  <a:pt x="671880" y="66433"/>
                </a:lnTo>
                <a:lnTo>
                  <a:pt x="669782" y="63093"/>
                </a:lnTo>
                <a:close/>
              </a:path>
              <a:path w="677544" h="153035">
                <a:moveTo>
                  <a:pt x="560933" y="0"/>
                </a:moveTo>
                <a:lnTo>
                  <a:pt x="535838" y="0"/>
                </a:lnTo>
                <a:lnTo>
                  <a:pt x="535838" y="150977"/>
                </a:lnTo>
                <a:lnTo>
                  <a:pt x="560933" y="150977"/>
                </a:lnTo>
                <a:lnTo>
                  <a:pt x="560933" y="0"/>
                </a:lnTo>
                <a:close/>
              </a:path>
              <a:path w="677544" h="153035">
                <a:moveTo>
                  <a:pt x="441756" y="46736"/>
                </a:moveTo>
                <a:lnTo>
                  <a:pt x="416661" y="46736"/>
                </a:lnTo>
                <a:lnTo>
                  <a:pt x="416737" y="119341"/>
                </a:lnTo>
                <a:lnTo>
                  <a:pt x="441096" y="151638"/>
                </a:lnTo>
                <a:lnTo>
                  <a:pt x="446125" y="152603"/>
                </a:lnTo>
                <a:lnTo>
                  <a:pt x="455269" y="152603"/>
                </a:lnTo>
                <a:lnTo>
                  <a:pt x="484022" y="138074"/>
                </a:lnTo>
                <a:lnTo>
                  <a:pt x="507492" y="138074"/>
                </a:lnTo>
                <a:lnTo>
                  <a:pt x="507492" y="132994"/>
                </a:lnTo>
                <a:lnTo>
                  <a:pt x="453542" y="132994"/>
                </a:lnTo>
                <a:lnTo>
                  <a:pt x="449122" y="131254"/>
                </a:lnTo>
                <a:lnTo>
                  <a:pt x="443230" y="124269"/>
                </a:lnTo>
                <a:lnTo>
                  <a:pt x="441756" y="119341"/>
                </a:lnTo>
                <a:lnTo>
                  <a:pt x="441756" y="46736"/>
                </a:lnTo>
                <a:close/>
              </a:path>
              <a:path w="677544" h="153035">
                <a:moveTo>
                  <a:pt x="507492" y="138074"/>
                </a:moveTo>
                <a:lnTo>
                  <a:pt x="484022" y="138074"/>
                </a:lnTo>
                <a:lnTo>
                  <a:pt x="485749" y="146405"/>
                </a:lnTo>
                <a:lnTo>
                  <a:pt x="486765" y="149453"/>
                </a:lnTo>
                <a:lnTo>
                  <a:pt x="488899" y="150977"/>
                </a:lnTo>
                <a:lnTo>
                  <a:pt x="507492" y="150977"/>
                </a:lnTo>
                <a:lnTo>
                  <a:pt x="507492" y="138074"/>
                </a:lnTo>
                <a:close/>
              </a:path>
              <a:path w="677544" h="153035">
                <a:moveTo>
                  <a:pt x="507492" y="46736"/>
                </a:moveTo>
                <a:lnTo>
                  <a:pt x="482396" y="46736"/>
                </a:lnTo>
                <a:lnTo>
                  <a:pt x="482396" y="122123"/>
                </a:lnTo>
                <a:lnTo>
                  <a:pt x="479005" y="125514"/>
                </a:lnTo>
                <a:lnTo>
                  <a:pt x="475424" y="128168"/>
                </a:lnTo>
                <a:lnTo>
                  <a:pt x="467829" y="132029"/>
                </a:lnTo>
                <a:lnTo>
                  <a:pt x="463765" y="132994"/>
                </a:lnTo>
                <a:lnTo>
                  <a:pt x="507492" y="132994"/>
                </a:lnTo>
                <a:lnTo>
                  <a:pt x="507492" y="46736"/>
                </a:lnTo>
                <a:close/>
              </a:path>
              <a:path w="677544" h="153035">
                <a:moveTo>
                  <a:pt x="346392" y="44805"/>
                </a:moveTo>
                <a:lnTo>
                  <a:pt x="333717" y="44805"/>
                </a:lnTo>
                <a:lnTo>
                  <a:pt x="327558" y="46177"/>
                </a:lnTo>
                <a:lnTo>
                  <a:pt x="296811" y="84264"/>
                </a:lnTo>
                <a:lnTo>
                  <a:pt x="295757" y="91440"/>
                </a:lnTo>
                <a:lnTo>
                  <a:pt x="295757" y="107696"/>
                </a:lnTo>
                <a:lnTo>
                  <a:pt x="309892" y="143141"/>
                </a:lnTo>
                <a:lnTo>
                  <a:pt x="328676" y="152501"/>
                </a:lnTo>
                <a:lnTo>
                  <a:pt x="338023" y="152501"/>
                </a:lnTo>
                <a:lnTo>
                  <a:pt x="367893" y="136347"/>
                </a:lnTo>
                <a:lnTo>
                  <a:pt x="391668" y="136347"/>
                </a:lnTo>
                <a:lnTo>
                  <a:pt x="391668" y="132588"/>
                </a:lnTo>
                <a:lnTo>
                  <a:pt x="339648" y="132588"/>
                </a:lnTo>
                <a:lnTo>
                  <a:pt x="336702" y="131991"/>
                </a:lnTo>
                <a:lnTo>
                  <a:pt x="321665" y="105257"/>
                </a:lnTo>
                <a:lnTo>
                  <a:pt x="321665" y="93129"/>
                </a:lnTo>
                <a:lnTo>
                  <a:pt x="342658" y="63906"/>
                </a:lnTo>
                <a:lnTo>
                  <a:pt x="391668" y="63906"/>
                </a:lnTo>
                <a:lnTo>
                  <a:pt x="391668" y="55067"/>
                </a:lnTo>
                <a:lnTo>
                  <a:pt x="366572" y="55067"/>
                </a:lnTo>
                <a:lnTo>
                  <a:pt x="363321" y="51955"/>
                </a:lnTo>
                <a:lnTo>
                  <a:pt x="359625" y="49466"/>
                </a:lnTo>
                <a:lnTo>
                  <a:pt x="351370" y="45732"/>
                </a:lnTo>
                <a:lnTo>
                  <a:pt x="346392" y="44805"/>
                </a:lnTo>
                <a:close/>
              </a:path>
              <a:path w="677544" h="153035">
                <a:moveTo>
                  <a:pt x="391668" y="136347"/>
                </a:moveTo>
                <a:lnTo>
                  <a:pt x="367893" y="136347"/>
                </a:lnTo>
                <a:lnTo>
                  <a:pt x="369925" y="146405"/>
                </a:lnTo>
                <a:lnTo>
                  <a:pt x="370941" y="149453"/>
                </a:lnTo>
                <a:lnTo>
                  <a:pt x="373075" y="150977"/>
                </a:lnTo>
                <a:lnTo>
                  <a:pt x="391668" y="150977"/>
                </a:lnTo>
                <a:lnTo>
                  <a:pt x="391668" y="136347"/>
                </a:lnTo>
                <a:close/>
              </a:path>
              <a:path w="677544" h="153035">
                <a:moveTo>
                  <a:pt x="391668" y="63906"/>
                </a:moveTo>
                <a:lnTo>
                  <a:pt x="350316" y="63906"/>
                </a:lnTo>
                <a:lnTo>
                  <a:pt x="353923" y="64617"/>
                </a:lnTo>
                <a:lnTo>
                  <a:pt x="360629" y="67462"/>
                </a:lnTo>
                <a:lnTo>
                  <a:pt x="363728" y="69900"/>
                </a:lnTo>
                <a:lnTo>
                  <a:pt x="366572" y="73355"/>
                </a:lnTo>
                <a:lnTo>
                  <a:pt x="366572" y="120091"/>
                </a:lnTo>
                <a:lnTo>
                  <a:pt x="363321" y="124091"/>
                </a:lnTo>
                <a:lnTo>
                  <a:pt x="359867" y="127165"/>
                </a:lnTo>
                <a:lnTo>
                  <a:pt x="352552" y="131508"/>
                </a:lnTo>
                <a:lnTo>
                  <a:pt x="348119" y="132588"/>
                </a:lnTo>
                <a:lnTo>
                  <a:pt x="391668" y="132588"/>
                </a:lnTo>
                <a:lnTo>
                  <a:pt x="391668" y="63906"/>
                </a:lnTo>
                <a:close/>
              </a:path>
              <a:path w="677544" h="153035">
                <a:moveTo>
                  <a:pt x="391668" y="0"/>
                </a:moveTo>
                <a:lnTo>
                  <a:pt x="366572" y="0"/>
                </a:lnTo>
                <a:lnTo>
                  <a:pt x="366572" y="55067"/>
                </a:lnTo>
                <a:lnTo>
                  <a:pt x="391668" y="55067"/>
                </a:lnTo>
                <a:lnTo>
                  <a:pt x="391668" y="0"/>
                </a:lnTo>
                <a:close/>
              </a:path>
              <a:path w="677544" h="153035">
                <a:moveTo>
                  <a:pt x="239839" y="45110"/>
                </a:moveTo>
                <a:lnTo>
                  <a:pt x="224269" y="45110"/>
                </a:lnTo>
                <a:lnTo>
                  <a:pt x="217182" y="46367"/>
                </a:lnTo>
                <a:lnTo>
                  <a:pt x="186524" y="69761"/>
                </a:lnTo>
                <a:lnTo>
                  <a:pt x="180340" y="90462"/>
                </a:lnTo>
                <a:lnTo>
                  <a:pt x="180340" y="106921"/>
                </a:lnTo>
                <a:lnTo>
                  <a:pt x="199021" y="142646"/>
                </a:lnTo>
                <a:lnTo>
                  <a:pt x="224269" y="152501"/>
                </a:lnTo>
                <a:lnTo>
                  <a:pt x="239839" y="152501"/>
                </a:lnTo>
                <a:lnTo>
                  <a:pt x="273913" y="133299"/>
                </a:lnTo>
                <a:lnTo>
                  <a:pt x="223253" y="133197"/>
                </a:lnTo>
                <a:lnTo>
                  <a:pt x="216750" y="130263"/>
                </a:lnTo>
                <a:lnTo>
                  <a:pt x="206248" y="98856"/>
                </a:lnTo>
                <a:lnTo>
                  <a:pt x="206641" y="90967"/>
                </a:lnTo>
                <a:lnTo>
                  <a:pt x="223253" y="64312"/>
                </a:lnTo>
                <a:lnTo>
                  <a:pt x="274015" y="64312"/>
                </a:lnTo>
                <a:lnTo>
                  <a:pt x="273913" y="64147"/>
                </a:lnTo>
                <a:lnTo>
                  <a:pt x="264972" y="54927"/>
                </a:lnTo>
                <a:lnTo>
                  <a:pt x="259575" y="51371"/>
                </a:lnTo>
                <a:lnTo>
                  <a:pt x="246900" y="46367"/>
                </a:lnTo>
                <a:lnTo>
                  <a:pt x="239839" y="45110"/>
                </a:lnTo>
                <a:close/>
              </a:path>
              <a:path w="677544" h="153035">
                <a:moveTo>
                  <a:pt x="274015" y="64312"/>
                </a:moveTo>
                <a:lnTo>
                  <a:pt x="240728" y="64312"/>
                </a:lnTo>
                <a:lnTo>
                  <a:pt x="247150" y="67271"/>
                </a:lnTo>
                <a:lnTo>
                  <a:pt x="251335" y="73202"/>
                </a:lnTo>
                <a:lnTo>
                  <a:pt x="254041" y="78073"/>
                </a:lnTo>
                <a:lnTo>
                  <a:pt x="256004" y="84062"/>
                </a:lnTo>
                <a:lnTo>
                  <a:pt x="257167" y="90967"/>
                </a:lnTo>
                <a:lnTo>
                  <a:pt x="257556" y="98856"/>
                </a:lnTo>
                <a:lnTo>
                  <a:pt x="257167" y="106740"/>
                </a:lnTo>
                <a:lnTo>
                  <a:pt x="240728" y="133197"/>
                </a:lnTo>
                <a:lnTo>
                  <a:pt x="273975" y="133197"/>
                </a:lnTo>
                <a:lnTo>
                  <a:pt x="277368" y="127647"/>
                </a:lnTo>
                <a:lnTo>
                  <a:pt x="282244" y="114363"/>
                </a:lnTo>
                <a:lnTo>
                  <a:pt x="283464" y="106921"/>
                </a:lnTo>
                <a:lnTo>
                  <a:pt x="283464" y="90462"/>
                </a:lnTo>
                <a:lnTo>
                  <a:pt x="282244" y="83045"/>
                </a:lnTo>
                <a:lnTo>
                  <a:pt x="277368" y="69761"/>
                </a:lnTo>
                <a:lnTo>
                  <a:pt x="274015" y="64312"/>
                </a:lnTo>
                <a:close/>
              </a:path>
              <a:path w="677544" h="153035">
                <a:moveTo>
                  <a:pt x="21843" y="4064"/>
                </a:moveTo>
                <a:lnTo>
                  <a:pt x="0" y="4064"/>
                </a:lnTo>
                <a:lnTo>
                  <a:pt x="0" y="150977"/>
                </a:lnTo>
                <a:lnTo>
                  <a:pt x="24079" y="150977"/>
                </a:lnTo>
                <a:lnTo>
                  <a:pt x="24028" y="52273"/>
                </a:lnTo>
                <a:lnTo>
                  <a:pt x="23825" y="48006"/>
                </a:lnTo>
                <a:lnTo>
                  <a:pt x="23647" y="45821"/>
                </a:lnTo>
                <a:lnTo>
                  <a:pt x="23368" y="43586"/>
                </a:lnTo>
                <a:lnTo>
                  <a:pt x="48789" y="43586"/>
                </a:lnTo>
                <a:lnTo>
                  <a:pt x="29337" y="7416"/>
                </a:lnTo>
                <a:lnTo>
                  <a:pt x="22898" y="4102"/>
                </a:lnTo>
                <a:lnTo>
                  <a:pt x="21843" y="4064"/>
                </a:lnTo>
                <a:close/>
              </a:path>
              <a:path w="677544" h="153035">
                <a:moveTo>
                  <a:pt x="159308" y="43891"/>
                </a:moveTo>
                <a:lnTo>
                  <a:pt x="135839" y="43891"/>
                </a:lnTo>
                <a:lnTo>
                  <a:pt x="135636" y="46062"/>
                </a:lnTo>
                <a:lnTo>
                  <a:pt x="135483" y="48196"/>
                </a:lnTo>
                <a:lnTo>
                  <a:pt x="135285" y="52273"/>
                </a:lnTo>
                <a:lnTo>
                  <a:pt x="135229" y="150977"/>
                </a:lnTo>
                <a:lnTo>
                  <a:pt x="159308" y="150977"/>
                </a:lnTo>
                <a:lnTo>
                  <a:pt x="159308" y="43891"/>
                </a:lnTo>
                <a:close/>
              </a:path>
              <a:path w="677544" h="153035">
                <a:moveTo>
                  <a:pt x="48789" y="43586"/>
                </a:moveTo>
                <a:lnTo>
                  <a:pt x="69392" y="129095"/>
                </a:lnTo>
                <a:lnTo>
                  <a:pt x="75869" y="133197"/>
                </a:lnTo>
                <a:lnTo>
                  <a:pt x="83959" y="133197"/>
                </a:lnTo>
                <a:lnTo>
                  <a:pt x="85851" y="132676"/>
                </a:lnTo>
                <a:lnTo>
                  <a:pt x="89103" y="130568"/>
                </a:lnTo>
                <a:lnTo>
                  <a:pt x="90423" y="129095"/>
                </a:lnTo>
                <a:lnTo>
                  <a:pt x="103888" y="103835"/>
                </a:lnTo>
                <a:lnTo>
                  <a:pt x="79857" y="103835"/>
                </a:lnTo>
                <a:lnTo>
                  <a:pt x="78891" y="101396"/>
                </a:lnTo>
                <a:lnTo>
                  <a:pt x="77904" y="98996"/>
                </a:lnTo>
                <a:lnTo>
                  <a:pt x="75893" y="94246"/>
                </a:lnTo>
                <a:lnTo>
                  <a:pt x="74809" y="91986"/>
                </a:lnTo>
                <a:lnTo>
                  <a:pt x="48789" y="43586"/>
                </a:lnTo>
                <a:close/>
              </a:path>
              <a:path w="677544" h="153035">
                <a:moveTo>
                  <a:pt x="159308" y="4064"/>
                </a:moveTo>
                <a:lnTo>
                  <a:pt x="137464" y="4064"/>
                </a:lnTo>
                <a:lnTo>
                  <a:pt x="136423" y="4102"/>
                </a:lnTo>
                <a:lnTo>
                  <a:pt x="85948" y="90017"/>
                </a:lnTo>
                <a:lnTo>
                  <a:pt x="79857" y="103835"/>
                </a:lnTo>
                <a:lnTo>
                  <a:pt x="103888" y="103835"/>
                </a:lnTo>
                <a:lnTo>
                  <a:pt x="135839" y="43891"/>
                </a:lnTo>
                <a:lnTo>
                  <a:pt x="159308" y="43891"/>
                </a:lnTo>
                <a:lnTo>
                  <a:pt x="159308" y="4064"/>
                </a:lnTo>
                <a:close/>
              </a:path>
            </a:pathLst>
          </a:custGeom>
          <a:solidFill>
            <a:srgbClr val="2B2D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694270" y="5421566"/>
            <a:ext cx="677545" cy="153035"/>
          </a:xfrm>
          <a:custGeom>
            <a:avLst/>
            <a:gdLst/>
            <a:ahLst/>
            <a:cxnLst/>
            <a:rect l="l" t="t" r="r" b="b"/>
            <a:pathLst>
              <a:path w="677544" h="153035">
                <a:moveTo>
                  <a:pt x="638924" y="45110"/>
                </a:moveTo>
                <a:lnTo>
                  <a:pt x="624573" y="45110"/>
                </a:lnTo>
                <a:lnTo>
                  <a:pt x="617575" y="46469"/>
                </a:lnTo>
                <a:lnTo>
                  <a:pt x="583425" y="82816"/>
                </a:lnTo>
                <a:lnTo>
                  <a:pt x="582269" y="89509"/>
                </a:lnTo>
                <a:lnTo>
                  <a:pt x="582269" y="105765"/>
                </a:lnTo>
                <a:lnTo>
                  <a:pt x="601713" y="142938"/>
                </a:lnTo>
                <a:lnTo>
                  <a:pt x="626325" y="152501"/>
                </a:lnTo>
                <a:lnTo>
                  <a:pt x="637235" y="152501"/>
                </a:lnTo>
                <a:lnTo>
                  <a:pt x="673773" y="138684"/>
                </a:lnTo>
                <a:lnTo>
                  <a:pt x="676554" y="135432"/>
                </a:lnTo>
                <a:lnTo>
                  <a:pt x="674684" y="133096"/>
                </a:lnTo>
                <a:lnTo>
                  <a:pt x="627545" y="133096"/>
                </a:lnTo>
                <a:lnTo>
                  <a:pt x="620915" y="130594"/>
                </a:lnTo>
                <a:lnTo>
                  <a:pt x="610882" y="120561"/>
                </a:lnTo>
                <a:lnTo>
                  <a:pt x="608012" y="112712"/>
                </a:lnTo>
                <a:lnTo>
                  <a:pt x="607263" y="102006"/>
                </a:lnTo>
                <a:lnTo>
                  <a:pt x="672833" y="102006"/>
                </a:lnTo>
                <a:lnTo>
                  <a:pt x="673773" y="101854"/>
                </a:lnTo>
                <a:lnTo>
                  <a:pt x="677468" y="86868"/>
                </a:lnTo>
                <a:lnTo>
                  <a:pt x="607771" y="86868"/>
                </a:lnTo>
                <a:lnTo>
                  <a:pt x="608926" y="79286"/>
                </a:lnTo>
                <a:lnTo>
                  <a:pt x="611568" y="73418"/>
                </a:lnTo>
                <a:lnTo>
                  <a:pt x="619823" y="65163"/>
                </a:lnTo>
                <a:lnTo>
                  <a:pt x="625551" y="63093"/>
                </a:lnTo>
                <a:lnTo>
                  <a:pt x="669782" y="63093"/>
                </a:lnTo>
                <a:lnTo>
                  <a:pt x="668769" y="61480"/>
                </a:lnTo>
                <a:lnTo>
                  <a:pt x="660768" y="53428"/>
                </a:lnTo>
                <a:lnTo>
                  <a:pt x="656018" y="50355"/>
                </a:lnTo>
                <a:lnTo>
                  <a:pt x="644969" y="46164"/>
                </a:lnTo>
                <a:lnTo>
                  <a:pt x="638924" y="45110"/>
                </a:lnTo>
                <a:close/>
              </a:path>
              <a:path w="677544" h="153035">
                <a:moveTo>
                  <a:pt x="665683" y="123952"/>
                </a:moveTo>
                <a:lnTo>
                  <a:pt x="663105" y="123952"/>
                </a:lnTo>
                <a:lnTo>
                  <a:pt x="661504" y="124421"/>
                </a:lnTo>
                <a:lnTo>
                  <a:pt x="658177" y="126326"/>
                </a:lnTo>
                <a:lnTo>
                  <a:pt x="656247" y="127368"/>
                </a:lnTo>
                <a:lnTo>
                  <a:pt x="651852" y="129679"/>
                </a:lnTo>
                <a:lnTo>
                  <a:pt x="649274" y="130721"/>
                </a:lnTo>
                <a:lnTo>
                  <a:pt x="643382" y="132626"/>
                </a:lnTo>
                <a:lnTo>
                  <a:pt x="639876" y="133096"/>
                </a:lnTo>
                <a:lnTo>
                  <a:pt x="674684" y="133096"/>
                </a:lnTo>
                <a:lnTo>
                  <a:pt x="669239" y="126288"/>
                </a:lnTo>
                <a:lnTo>
                  <a:pt x="668693" y="125539"/>
                </a:lnTo>
                <a:lnTo>
                  <a:pt x="668058" y="124968"/>
                </a:lnTo>
                <a:lnTo>
                  <a:pt x="666559" y="124155"/>
                </a:lnTo>
                <a:lnTo>
                  <a:pt x="665683" y="123952"/>
                </a:lnTo>
                <a:close/>
              </a:path>
              <a:path w="677544" h="153035">
                <a:moveTo>
                  <a:pt x="669782" y="63093"/>
                </a:moveTo>
                <a:lnTo>
                  <a:pt x="636587" y="63093"/>
                </a:lnTo>
                <a:lnTo>
                  <a:pt x="639838" y="63715"/>
                </a:lnTo>
                <a:lnTo>
                  <a:pt x="645401" y="66230"/>
                </a:lnTo>
                <a:lnTo>
                  <a:pt x="654913" y="86868"/>
                </a:lnTo>
                <a:lnTo>
                  <a:pt x="677468" y="86868"/>
                </a:lnTo>
                <a:lnTo>
                  <a:pt x="677468" y="84836"/>
                </a:lnTo>
                <a:lnTo>
                  <a:pt x="676351" y="78143"/>
                </a:lnTo>
                <a:lnTo>
                  <a:pt x="671880" y="66433"/>
                </a:lnTo>
                <a:lnTo>
                  <a:pt x="669782" y="63093"/>
                </a:lnTo>
                <a:close/>
              </a:path>
              <a:path w="677544" h="153035">
                <a:moveTo>
                  <a:pt x="560933" y="0"/>
                </a:moveTo>
                <a:lnTo>
                  <a:pt x="535838" y="0"/>
                </a:lnTo>
                <a:lnTo>
                  <a:pt x="535838" y="150977"/>
                </a:lnTo>
                <a:lnTo>
                  <a:pt x="560933" y="150977"/>
                </a:lnTo>
                <a:lnTo>
                  <a:pt x="560933" y="0"/>
                </a:lnTo>
                <a:close/>
              </a:path>
              <a:path w="677544" h="153035">
                <a:moveTo>
                  <a:pt x="441756" y="46736"/>
                </a:moveTo>
                <a:lnTo>
                  <a:pt x="416661" y="46736"/>
                </a:lnTo>
                <a:lnTo>
                  <a:pt x="416737" y="119341"/>
                </a:lnTo>
                <a:lnTo>
                  <a:pt x="441096" y="151638"/>
                </a:lnTo>
                <a:lnTo>
                  <a:pt x="446125" y="152603"/>
                </a:lnTo>
                <a:lnTo>
                  <a:pt x="455269" y="152603"/>
                </a:lnTo>
                <a:lnTo>
                  <a:pt x="484022" y="138074"/>
                </a:lnTo>
                <a:lnTo>
                  <a:pt x="507492" y="138074"/>
                </a:lnTo>
                <a:lnTo>
                  <a:pt x="507492" y="132994"/>
                </a:lnTo>
                <a:lnTo>
                  <a:pt x="453542" y="132994"/>
                </a:lnTo>
                <a:lnTo>
                  <a:pt x="449122" y="131254"/>
                </a:lnTo>
                <a:lnTo>
                  <a:pt x="443230" y="124269"/>
                </a:lnTo>
                <a:lnTo>
                  <a:pt x="441756" y="119341"/>
                </a:lnTo>
                <a:lnTo>
                  <a:pt x="441756" y="46736"/>
                </a:lnTo>
                <a:close/>
              </a:path>
              <a:path w="677544" h="153035">
                <a:moveTo>
                  <a:pt x="507492" y="138074"/>
                </a:moveTo>
                <a:lnTo>
                  <a:pt x="484022" y="138074"/>
                </a:lnTo>
                <a:lnTo>
                  <a:pt x="485749" y="146405"/>
                </a:lnTo>
                <a:lnTo>
                  <a:pt x="486765" y="149453"/>
                </a:lnTo>
                <a:lnTo>
                  <a:pt x="488899" y="150977"/>
                </a:lnTo>
                <a:lnTo>
                  <a:pt x="507492" y="150977"/>
                </a:lnTo>
                <a:lnTo>
                  <a:pt x="507492" y="138074"/>
                </a:lnTo>
                <a:close/>
              </a:path>
              <a:path w="677544" h="153035">
                <a:moveTo>
                  <a:pt x="507492" y="46736"/>
                </a:moveTo>
                <a:lnTo>
                  <a:pt x="482396" y="46736"/>
                </a:lnTo>
                <a:lnTo>
                  <a:pt x="482396" y="122123"/>
                </a:lnTo>
                <a:lnTo>
                  <a:pt x="479005" y="125514"/>
                </a:lnTo>
                <a:lnTo>
                  <a:pt x="475424" y="128168"/>
                </a:lnTo>
                <a:lnTo>
                  <a:pt x="467829" y="132029"/>
                </a:lnTo>
                <a:lnTo>
                  <a:pt x="463765" y="132994"/>
                </a:lnTo>
                <a:lnTo>
                  <a:pt x="507492" y="132994"/>
                </a:lnTo>
                <a:lnTo>
                  <a:pt x="507492" y="46736"/>
                </a:lnTo>
                <a:close/>
              </a:path>
              <a:path w="677544" h="153035">
                <a:moveTo>
                  <a:pt x="346392" y="44805"/>
                </a:moveTo>
                <a:lnTo>
                  <a:pt x="333717" y="44805"/>
                </a:lnTo>
                <a:lnTo>
                  <a:pt x="327558" y="46177"/>
                </a:lnTo>
                <a:lnTo>
                  <a:pt x="296811" y="84264"/>
                </a:lnTo>
                <a:lnTo>
                  <a:pt x="295757" y="91440"/>
                </a:lnTo>
                <a:lnTo>
                  <a:pt x="295757" y="107696"/>
                </a:lnTo>
                <a:lnTo>
                  <a:pt x="309892" y="143141"/>
                </a:lnTo>
                <a:lnTo>
                  <a:pt x="328676" y="152501"/>
                </a:lnTo>
                <a:lnTo>
                  <a:pt x="338023" y="152501"/>
                </a:lnTo>
                <a:lnTo>
                  <a:pt x="367893" y="136347"/>
                </a:lnTo>
                <a:lnTo>
                  <a:pt x="391668" y="136347"/>
                </a:lnTo>
                <a:lnTo>
                  <a:pt x="391668" y="132588"/>
                </a:lnTo>
                <a:lnTo>
                  <a:pt x="339648" y="132588"/>
                </a:lnTo>
                <a:lnTo>
                  <a:pt x="336702" y="131991"/>
                </a:lnTo>
                <a:lnTo>
                  <a:pt x="321665" y="105257"/>
                </a:lnTo>
                <a:lnTo>
                  <a:pt x="321665" y="93129"/>
                </a:lnTo>
                <a:lnTo>
                  <a:pt x="342658" y="63906"/>
                </a:lnTo>
                <a:lnTo>
                  <a:pt x="391668" y="63906"/>
                </a:lnTo>
                <a:lnTo>
                  <a:pt x="391668" y="55067"/>
                </a:lnTo>
                <a:lnTo>
                  <a:pt x="366572" y="55067"/>
                </a:lnTo>
                <a:lnTo>
                  <a:pt x="363321" y="51955"/>
                </a:lnTo>
                <a:lnTo>
                  <a:pt x="359625" y="49466"/>
                </a:lnTo>
                <a:lnTo>
                  <a:pt x="351370" y="45732"/>
                </a:lnTo>
                <a:lnTo>
                  <a:pt x="346392" y="44805"/>
                </a:lnTo>
                <a:close/>
              </a:path>
              <a:path w="677544" h="153035">
                <a:moveTo>
                  <a:pt x="391668" y="136347"/>
                </a:moveTo>
                <a:lnTo>
                  <a:pt x="367893" y="136347"/>
                </a:lnTo>
                <a:lnTo>
                  <a:pt x="369925" y="146405"/>
                </a:lnTo>
                <a:lnTo>
                  <a:pt x="370941" y="149453"/>
                </a:lnTo>
                <a:lnTo>
                  <a:pt x="373075" y="150977"/>
                </a:lnTo>
                <a:lnTo>
                  <a:pt x="391668" y="150977"/>
                </a:lnTo>
                <a:lnTo>
                  <a:pt x="391668" y="136347"/>
                </a:lnTo>
                <a:close/>
              </a:path>
              <a:path w="677544" h="153035">
                <a:moveTo>
                  <a:pt x="391668" y="63906"/>
                </a:moveTo>
                <a:lnTo>
                  <a:pt x="350316" y="63906"/>
                </a:lnTo>
                <a:lnTo>
                  <a:pt x="353923" y="64617"/>
                </a:lnTo>
                <a:lnTo>
                  <a:pt x="360629" y="67462"/>
                </a:lnTo>
                <a:lnTo>
                  <a:pt x="363728" y="69900"/>
                </a:lnTo>
                <a:lnTo>
                  <a:pt x="366572" y="73355"/>
                </a:lnTo>
                <a:lnTo>
                  <a:pt x="366572" y="120091"/>
                </a:lnTo>
                <a:lnTo>
                  <a:pt x="363321" y="124091"/>
                </a:lnTo>
                <a:lnTo>
                  <a:pt x="359867" y="127165"/>
                </a:lnTo>
                <a:lnTo>
                  <a:pt x="352552" y="131508"/>
                </a:lnTo>
                <a:lnTo>
                  <a:pt x="348119" y="132588"/>
                </a:lnTo>
                <a:lnTo>
                  <a:pt x="391668" y="132588"/>
                </a:lnTo>
                <a:lnTo>
                  <a:pt x="391668" y="63906"/>
                </a:lnTo>
                <a:close/>
              </a:path>
              <a:path w="677544" h="153035">
                <a:moveTo>
                  <a:pt x="391668" y="0"/>
                </a:moveTo>
                <a:lnTo>
                  <a:pt x="366572" y="0"/>
                </a:lnTo>
                <a:lnTo>
                  <a:pt x="366572" y="55067"/>
                </a:lnTo>
                <a:lnTo>
                  <a:pt x="391668" y="55067"/>
                </a:lnTo>
                <a:lnTo>
                  <a:pt x="391668" y="0"/>
                </a:lnTo>
                <a:close/>
              </a:path>
              <a:path w="677544" h="153035">
                <a:moveTo>
                  <a:pt x="239839" y="45110"/>
                </a:moveTo>
                <a:lnTo>
                  <a:pt x="224269" y="45110"/>
                </a:lnTo>
                <a:lnTo>
                  <a:pt x="217182" y="46367"/>
                </a:lnTo>
                <a:lnTo>
                  <a:pt x="186524" y="69761"/>
                </a:lnTo>
                <a:lnTo>
                  <a:pt x="180340" y="90462"/>
                </a:lnTo>
                <a:lnTo>
                  <a:pt x="180340" y="106921"/>
                </a:lnTo>
                <a:lnTo>
                  <a:pt x="199021" y="142646"/>
                </a:lnTo>
                <a:lnTo>
                  <a:pt x="224269" y="152501"/>
                </a:lnTo>
                <a:lnTo>
                  <a:pt x="239839" y="152501"/>
                </a:lnTo>
                <a:lnTo>
                  <a:pt x="273913" y="133299"/>
                </a:lnTo>
                <a:lnTo>
                  <a:pt x="223253" y="133197"/>
                </a:lnTo>
                <a:lnTo>
                  <a:pt x="216750" y="130263"/>
                </a:lnTo>
                <a:lnTo>
                  <a:pt x="206248" y="98856"/>
                </a:lnTo>
                <a:lnTo>
                  <a:pt x="206641" y="90967"/>
                </a:lnTo>
                <a:lnTo>
                  <a:pt x="223253" y="64312"/>
                </a:lnTo>
                <a:lnTo>
                  <a:pt x="274015" y="64312"/>
                </a:lnTo>
                <a:lnTo>
                  <a:pt x="273913" y="64147"/>
                </a:lnTo>
                <a:lnTo>
                  <a:pt x="264972" y="54927"/>
                </a:lnTo>
                <a:lnTo>
                  <a:pt x="259575" y="51371"/>
                </a:lnTo>
                <a:lnTo>
                  <a:pt x="246900" y="46367"/>
                </a:lnTo>
                <a:lnTo>
                  <a:pt x="239839" y="45110"/>
                </a:lnTo>
                <a:close/>
              </a:path>
              <a:path w="677544" h="153035">
                <a:moveTo>
                  <a:pt x="274015" y="64312"/>
                </a:moveTo>
                <a:lnTo>
                  <a:pt x="240728" y="64312"/>
                </a:lnTo>
                <a:lnTo>
                  <a:pt x="247150" y="67271"/>
                </a:lnTo>
                <a:lnTo>
                  <a:pt x="251335" y="73202"/>
                </a:lnTo>
                <a:lnTo>
                  <a:pt x="254041" y="78073"/>
                </a:lnTo>
                <a:lnTo>
                  <a:pt x="256004" y="84062"/>
                </a:lnTo>
                <a:lnTo>
                  <a:pt x="257167" y="90967"/>
                </a:lnTo>
                <a:lnTo>
                  <a:pt x="257556" y="98856"/>
                </a:lnTo>
                <a:lnTo>
                  <a:pt x="257167" y="106740"/>
                </a:lnTo>
                <a:lnTo>
                  <a:pt x="240728" y="133197"/>
                </a:lnTo>
                <a:lnTo>
                  <a:pt x="273975" y="133197"/>
                </a:lnTo>
                <a:lnTo>
                  <a:pt x="277368" y="127647"/>
                </a:lnTo>
                <a:lnTo>
                  <a:pt x="282244" y="114363"/>
                </a:lnTo>
                <a:lnTo>
                  <a:pt x="283464" y="106921"/>
                </a:lnTo>
                <a:lnTo>
                  <a:pt x="283464" y="90462"/>
                </a:lnTo>
                <a:lnTo>
                  <a:pt x="282244" y="83045"/>
                </a:lnTo>
                <a:lnTo>
                  <a:pt x="277368" y="69761"/>
                </a:lnTo>
                <a:lnTo>
                  <a:pt x="274015" y="64312"/>
                </a:lnTo>
                <a:close/>
              </a:path>
              <a:path w="677544" h="153035">
                <a:moveTo>
                  <a:pt x="21843" y="4064"/>
                </a:moveTo>
                <a:lnTo>
                  <a:pt x="0" y="4064"/>
                </a:lnTo>
                <a:lnTo>
                  <a:pt x="0" y="150977"/>
                </a:lnTo>
                <a:lnTo>
                  <a:pt x="24079" y="150977"/>
                </a:lnTo>
                <a:lnTo>
                  <a:pt x="24028" y="52273"/>
                </a:lnTo>
                <a:lnTo>
                  <a:pt x="23825" y="48006"/>
                </a:lnTo>
                <a:lnTo>
                  <a:pt x="23647" y="45821"/>
                </a:lnTo>
                <a:lnTo>
                  <a:pt x="23368" y="43586"/>
                </a:lnTo>
                <a:lnTo>
                  <a:pt x="48789" y="43586"/>
                </a:lnTo>
                <a:lnTo>
                  <a:pt x="29337" y="7416"/>
                </a:lnTo>
                <a:lnTo>
                  <a:pt x="22898" y="4102"/>
                </a:lnTo>
                <a:lnTo>
                  <a:pt x="21843" y="4064"/>
                </a:lnTo>
                <a:close/>
              </a:path>
              <a:path w="677544" h="153035">
                <a:moveTo>
                  <a:pt x="159308" y="43891"/>
                </a:moveTo>
                <a:lnTo>
                  <a:pt x="135839" y="43891"/>
                </a:lnTo>
                <a:lnTo>
                  <a:pt x="135636" y="46062"/>
                </a:lnTo>
                <a:lnTo>
                  <a:pt x="135483" y="48196"/>
                </a:lnTo>
                <a:lnTo>
                  <a:pt x="135285" y="52273"/>
                </a:lnTo>
                <a:lnTo>
                  <a:pt x="135229" y="150977"/>
                </a:lnTo>
                <a:lnTo>
                  <a:pt x="159308" y="150977"/>
                </a:lnTo>
                <a:lnTo>
                  <a:pt x="159308" y="43891"/>
                </a:lnTo>
                <a:close/>
              </a:path>
              <a:path w="677544" h="153035">
                <a:moveTo>
                  <a:pt x="48789" y="43586"/>
                </a:moveTo>
                <a:lnTo>
                  <a:pt x="69392" y="129095"/>
                </a:lnTo>
                <a:lnTo>
                  <a:pt x="75869" y="133197"/>
                </a:lnTo>
                <a:lnTo>
                  <a:pt x="83959" y="133197"/>
                </a:lnTo>
                <a:lnTo>
                  <a:pt x="85851" y="132676"/>
                </a:lnTo>
                <a:lnTo>
                  <a:pt x="89103" y="130568"/>
                </a:lnTo>
                <a:lnTo>
                  <a:pt x="90423" y="129095"/>
                </a:lnTo>
                <a:lnTo>
                  <a:pt x="103888" y="103835"/>
                </a:lnTo>
                <a:lnTo>
                  <a:pt x="79857" y="103835"/>
                </a:lnTo>
                <a:lnTo>
                  <a:pt x="78891" y="101396"/>
                </a:lnTo>
                <a:lnTo>
                  <a:pt x="77904" y="98996"/>
                </a:lnTo>
                <a:lnTo>
                  <a:pt x="75893" y="94246"/>
                </a:lnTo>
                <a:lnTo>
                  <a:pt x="74809" y="91986"/>
                </a:lnTo>
                <a:lnTo>
                  <a:pt x="48789" y="43586"/>
                </a:lnTo>
                <a:close/>
              </a:path>
              <a:path w="677544" h="153035">
                <a:moveTo>
                  <a:pt x="159308" y="4064"/>
                </a:moveTo>
                <a:lnTo>
                  <a:pt x="137464" y="4064"/>
                </a:lnTo>
                <a:lnTo>
                  <a:pt x="136423" y="4102"/>
                </a:lnTo>
                <a:lnTo>
                  <a:pt x="85948" y="90017"/>
                </a:lnTo>
                <a:lnTo>
                  <a:pt x="79857" y="103835"/>
                </a:lnTo>
                <a:lnTo>
                  <a:pt x="103888" y="103835"/>
                </a:lnTo>
                <a:lnTo>
                  <a:pt x="135839" y="43891"/>
                </a:lnTo>
                <a:lnTo>
                  <a:pt x="159308" y="43891"/>
                </a:lnTo>
                <a:lnTo>
                  <a:pt x="159308" y="4064"/>
                </a:lnTo>
                <a:close/>
              </a:path>
            </a:pathLst>
          </a:custGeom>
          <a:solidFill>
            <a:srgbClr val="2B2D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694270" y="6483604"/>
            <a:ext cx="677545" cy="153035"/>
          </a:xfrm>
          <a:custGeom>
            <a:avLst/>
            <a:gdLst/>
            <a:ahLst/>
            <a:cxnLst/>
            <a:rect l="l" t="t" r="r" b="b"/>
            <a:pathLst>
              <a:path w="677544" h="153034">
                <a:moveTo>
                  <a:pt x="638924" y="45110"/>
                </a:moveTo>
                <a:lnTo>
                  <a:pt x="624573" y="45110"/>
                </a:lnTo>
                <a:lnTo>
                  <a:pt x="617575" y="46469"/>
                </a:lnTo>
                <a:lnTo>
                  <a:pt x="583425" y="82816"/>
                </a:lnTo>
                <a:lnTo>
                  <a:pt x="582269" y="89509"/>
                </a:lnTo>
                <a:lnTo>
                  <a:pt x="582269" y="105765"/>
                </a:lnTo>
                <a:lnTo>
                  <a:pt x="601713" y="142938"/>
                </a:lnTo>
                <a:lnTo>
                  <a:pt x="626325" y="152501"/>
                </a:lnTo>
                <a:lnTo>
                  <a:pt x="637235" y="152501"/>
                </a:lnTo>
                <a:lnTo>
                  <a:pt x="673773" y="138684"/>
                </a:lnTo>
                <a:lnTo>
                  <a:pt x="676554" y="135432"/>
                </a:lnTo>
                <a:lnTo>
                  <a:pt x="674684" y="133096"/>
                </a:lnTo>
                <a:lnTo>
                  <a:pt x="627545" y="133096"/>
                </a:lnTo>
                <a:lnTo>
                  <a:pt x="620915" y="130594"/>
                </a:lnTo>
                <a:lnTo>
                  <a:pt x="610882" y="120561"/>
                </a:lnTo>
                <a:lnTo>
                  <a:pt x="608012" y="112712"/>
                </a:lnTo>
                <a:lnTo>
                  <a:pt x="607263" y="102006"/>
                </a:lnTo>
                <a:lnTo>
                  <a:pt x="672833" y="102006"/>
                </a:lnTo>
                <a:lnTo>
                  <a:pt x="673773" y="101854"/>
                </a:lnTo>
                <a:lnTo>
                  <a:pt x="677468" y="86868"/>
                </a:lnTo>
                <a:lnTo>
                  <a:pt x="607771" y="86868"/>
                </a:lnTo>
                <a:lnTo>
                  <a:pt x="608926" y="79286"/>
                </a:lnTo>
                <a:lnTo>
                  <a:pt x="611568" y="73418"/>
                </a:lnTo>
                <a:lnTo>
                  <a:pt x="619823" y="65163"/>
                </a:lnTo>
                <a:lnTo>
                  <a:pt x="625551" y="63093"/>
                </a:lnTo>
                <a:lnTo>
                  <a:pt x="669782" y="63093"/>
                </a:lnTo>
                <a:lnTo>
                  <a:pt x="668769" y="61480"/>
                </a:lnTo>
                <a:lnTo>
                  <a:pt x="660768" y="53428"/>
                </a:lnTo>
                <a:lnTo>
                  <a:pt x="656018" y="50355"/>
                </a:lnTo>
                <a:lnTo>
                  <a:pt x="644969" y="46164"/>
                </a:lnTo>
                <a:lnTo>
                  <a:pt x="638924" y="45110"/>
                </a:lnTo>
                <a:close/>
              </a:path>
              <a:path w="677544" h="153034">
                <a:moveTo>
                  <a:pt x="665683" y="123952"/>
                </a:moveTo>
                <a:lnTo>
                  <a:pt x="663105" y="123952"/>
                </a:lnTo>
                <a:lnTo>
                  <a:pt x="661504" y="124421"/>
                </a:lnTo>
                <a:lnTo>
                  <a:pt x="658177" y="126326"/>
                </a:lnTo>
                <a:lnTo>
                  <a:pt x="656247" y="127368"/>
                </a:lnTo>
                <a:lnTo>
                  <a:pt x="651852" y="129679"/>
                </a:lnTo>
                <a:lnTo>
                  <a:pt x="649274" y="130721"/>
                </a:lnTo>
                <a:lnTo>
                  <a:pt x="643382" y="132626"/>
                </a:lnTo>
                <a:lnTo>
                  <a:pt x="639876" y="133096"/>
                </a:lnTo>
                <a:lnTo>
                  <a:pt x="674684" y="133096"/>
                </a:lnTo>
                <a:lnTo>
                  <a:pt x="669239" y="126288"/>
                </a:lnTo>
                <a:lnTo>
                  <a:pt x="668693" y="125539"/>
                </a:lnTo>
                <a:lnTo>
                  <a:pt x="668058" y="124968"/>
                </a:lnTo>
                <a:lnTo>
                  <a:pt x="666559" y="124155"/>
                </a:lnTo>
                <a:lnTo>
                  <a:pt x="665683" y="123952"/>
                </a:lnTo>
                <a:close/>
              </a:path>
              <a:path w="677544" h="153034">
                <a:moveTo>
                  <a:pt x="669782" y="63093"/>
                </a:moveTo>
                <a:lnTo>
                  <a:pt x="636587" y="63093"/>
                </a:lnTo>
                <a:lnTo>
                  <a:pt x="639838" y="63715"/>
                </a:lnTo>
                <a:lnTo>
                  <a:pt x="645401" y="66230"/>
                </a:lnTo>
                <a:lnTo>
                  <a:pt x="654913" y="86868"/>
                </a:lnTo>
                <a:lnTo>
                  <a:pt x="677468" y="86868"/>
                </a:lnTo>
                <a:lnTo>
                  <a:pt x="677468" y="84836"/>
                </a:lnTo>
                <a:lnTo>
                  <a:pt x="676351" y="78143"/>
                </a:lnTo>
                <a:lnTo>
                  <a:pt x="671880" y="66433"/>
                </a:lnTo>
                <a:lnTo>
                  <a:pt x="669782" y="63093"/>
                </a:lnTo>
                <a:close/>
              </a:path>
              <a:path w="677544" h="153034">
                <a:moveTo>
                  <a:pt x="560933" y="0"/>
                </a:moveTo>
                <a:lnTo>
                  <a:pt x="535838" y="0"/>
                </a:lnTo>
                <a:lnTo>
                  <a:pt x="535838" y="150977"/>
                </a:lnTo>
                <a:lnTo>
                  <a:pt x="560933" y="150977"/>
                </a:lnTo>
                <a:lnTo>
                  <a:pt x="560933" y="0"/>
                </a:lnTo>
                <a:close/>
              </a:path>
              <a:path w="677544" h="153034">
                <a:moveTo>
                  <a:pt x="441756" y="46736"/>
                </a:moveTo>
                <a:lnTo>
                  <a:pt x="416661" y="46736"/>
                </a:lnTo>
                <a:lnTo>
                  <a:pt x="416737" y="119341"/>
                </a:lnTo>
                <a:lnTo>
                  <a:pt x="441096" y="151638"/>
                </a:lnTo>
                <a:lnTo>
                  <a:pt x="446125" y="152603"/>
                </a:lnTo>
                <a:lnTo>
                  <a:pt x="455269" y="152603"/>
                </a:lnTo>
                <a:lnTo>
                  <a:pt x="484022" y="138074"/>
                </a:lnTo>
                <a:lnTo>
                  <a:pt x="507492" y="138074"/>
                </a:lnTo>
                <a:lnTo>
                  <a:pt x="507492" y="132994"/>
                </a:lnTo>
                <a:lnTo>
                  <a:pt x="453542" y="132994"/>
                </a:lnTo>
                <a:lnTo>
                  <a:pt x="449122" y="131254"/>
                </a:lnTo>
                <a:lnTo>
                  <a:pt x="443230" y="124269"/>
                </a:lnTo>
                <a:lnTo>
                  <a:pt x="441756" y="119341"/>
                </a:lnTo>
                <a:lnTo>
                  <a:pt x="441756" y="46736"/>
                </a:lnTo>
                <a:close/>
              </a:path>
              <a:path w="677544" h="153034">
                <a:moveTo>
                  <a:pt x="507492" y="138074"/>
                </a:moveTo>
                <a:lnTo>
                  <a:pt x="484022" y="138074"/>
                </a:lnTo>
                <a:lnTo>
                  <a:pt x="485749" y="146405"/>
                </a:lnTo>
                <a:lnTo>
                  <a:pt x="486765" y="149453"/>
                </a:lnTo>
                <a:lnTo>
                  <a:pt x="488899" y="150977"/>
                </a:lnTo>
                <a:lnTo>
                  <a:pt x="507492" y="150977"/>
                </a:lnTo>
                <a:lnTo>
                  <a:pt x="507492" y="138074"/>
                </a:lnTo>
                <a:close/>
              </a:path>
              <a:path w="677544" h="153034">
                <a:moveTo>
                  <a:pt x="507492" y="46736"/>
                </a:moveTo>
                <a:lnTo>
                  <a:pt x="482396" y="46736"/>
                </a:lnTo>
                <a:lnTo>
                  <a:pt x="482396" y="122123"/>
                </a:lnTo>
                <a:lnTo>
                  <a:pt x="479005" y="125514"/>
                </a:lnTo>
                <a:lnTo>
                  <a:pt x="475424" y="128168"/>
                </a:lnTo>
                <a:lnTo>
                  <a:pt x="467829" y="132029"/>
                </a:lnTo>
                <a:lnTo>
                  <a:pt x="463765" y="132994"/>
                </a:lnTo>
                <a:lnTo>
                  <a:pt x="507492" y="132994"/>
                </a:lnTo>
                <a:lnTo>
                  <a:pt x="507492" y="46736"/>
                </a:lnTo>
                <a:close/>
              </a:path>
              <a:path w="677544" h="153034">
                <a:moveTo>
                  <a:pt x="346392" y="44805"/>
                </a:moveTo>
                <a:lnTo>
                  <a:pt x="333717" y="44805"/>
                </a:lnTo>
                <a:lnTo>
                  <a:pt x="327558" y="46177"/>
                </a:lnTo>
                <a:lnTo>
                  <a:pt x="296811" y="84264"/>
                </a:lnTo>
                <a:lnTo>
                  <a:pt x="295757" y="91440"/>
                </a:lnTo>
                <a:lnTo>
                  <a:pt x="295757" y="107696"/>
                </a:lnTo>
                <a:lnTo>
                  <a:pt x="309892" y="143141"/>
                </a:lnTo>
                <a:lnTo>
                  <a:pt x="328676" y="152501"/>
                </a:lnTo>
                <a:lnTo>
                  <a:pt x="338023" y="152501"/>
                </a:lnTo>
                <a:lnTo>
                  <a:pt x="367893" y="136347"/>
                </a:lnTo>
                <a:lnTo>
                  <a:pt x="391668" y="136347"/>
                </a:lnTo>
                <a:lnTo>
                  <a:pt x="391668" y="132588"/>
                </a:lnTo>
                <a:lnTo>
                  <a:pt x="339648" y="132588"/>
                </a:lnTo>
                <a:lnTo>
                  <a:pt x="336702" y="131991"/>
                </a:lnTo>
                <a:lnTo>
                  <a:pt x="321665" y="105257"/>
                </a:lnTo>
                <a:lnTo>
                  <a:pt x="321665" y="93129"/>
                </a:lnTo>
                <a:lnTo>
                  <a:pt x="342658" y="63906"/>
                </a:lnTo>
                <a:lnTo>
                  <a:pt x="391668" y="63906"/>
                </a:lnTo>
                <a:lnTo>
                  <a:pt x="391668" y="55067"/>
                </a:lnTo>
                <a:lnTo>
                  <a:pt x="366572" y="55067"/>
                </a:lnTo>
                <a:lnTo>
                  <a:pt x="363321" y="51955"/>
                </a:lnTo>
                <a:lnTo>
                  <a:pt x="359625" y="49466"/>
                </a:lnTo>
                <a:lnTo>
                  <a:pt x="351370" y="45732"/>
                </a:lnTo>
                <a:lnTo>
                  <a:pt x="346392" y="44805"/>
                </a:lnTo>
                <a:close/>
              </a:path>
              <a:path w="677544" h="153034">
                <a:moveTo>
                  <a:pt x="391668" y="136347"/>
                </a:moveTo>
                <a:lnTo>
                  <a:pt x="367893" y="136347"/>
                </a:lnTo>
                <a:lnTo>
                  <a:pt x="369925" y="146405"/>
                </a:lnTo>
                <a:lnTo>
                  <a:pt x="370941" y="149453"/>
                </a:lnTo>
                <a:lnTo>
                  <a:pt x="373075" y="150977"/>
                </a:lnTo>
                <a:lnTo>
                  <a:pt x="391668" y="150977"/>
                </a:lnTo>
                <a:lnTo>
                  <a:pt x="391668" y="136347"/>
                </a:lnTo>
                <a:close/>
              </a:path>
              <a:path w="677544" h="153034">
                <a:moveTo>
                  <a:pt x="391668" y="63906"/>
                </a:moveTo>
                <a:lnTo>
                  <a:pt x="350316" y="63906"/>
                </a:lnTo>
                <a:lnTo>
                  <a:pt x="353923" y="64617"/>
                </a:lnTo>
                <a:lnTo>
                  <a:pt x="360629" y="67462"/>
                </a:lnTo>
                <a:lnTo>
                  <a:pt x="363728" y="69900"/>
                </a:lnTo>
                <a:lnTo>
                  <a:pt x="366572" y="73355"/>
                </a:lnTo>
                <a:lnTo>
                  <a:pt x="366572" y="120091"/>
                </a:lnTo>
                <a:lnTo>
                  <a:pt x="363321" y="124091"/>
                </a:lnTo>
                <a:lnTo>
                  <a:pt x="359867" y="127165"/>
                </a:lnTo>
                <a:lnTo>
                  <a:pt x="352552" y="131508"/>
                </a:lnTo>
                <a:lnTo>
                  <a:pt x="348119" y="132588"/>
                </a:lnTo>
                <a:lnTo>
                  <a:pt x="391668" y="132588"/>
                </a:lnTo>
                <a:lnTo>
                  <a:pt x="391668" y="63906"/>
                </a:lnTo>
                <a:close/>
              </a:path>
              <a:path w="677544" h="153034">
                <a:moveTo>
                  <a:pt x="391668" y="0"/>
                </a:moveTo>
                <a:lnTo>
                  <a:pt x="366572" y="0"/>
                </a:lnTo>
                <a:lnTo>
                  <a:pt x="366572" y="55067"/>
                </a:lnTo>
                <a:lnTo>
                  <a:pt x="391668" y="55067"/>
                </a:lnTo>
                <a:lnTo>
                  <a:pt x="391668" y="0"/>
                </a:lnTo>
                <a:close/>
              </a:path>
              <a:path w="677544" h="153034">
                <a:moveTo>
                  <a:pt x="239839" y="45110"/>
                </a:moveTo>
                <a:lnTo>
                  <a:pt x="224269" y="45110"/>
                </a:lnTo>
                <a:lnTo>
                  <a:pt x="217182" y="46367"/>
                </a:lnTo>
                <a:lnTo>
                  <a:pt x="186524" y="69761"/>
                </a:lnTo>
                <a:lnTo>
                  <a:pt x="180340" y="90462"/>
                </a:lnTo>
                <a:lnTo>
                  <a:pt x="180340" y="106921"/>
                </a:lnTo>
                <a:lnTo>
                  <a:pt x="199021" y="142646"/>
                </a:lnTo>
                <a:lnTo>
                  <a:pt x="224269" y="152501"/>
                </a:lnTo>
                <a:lnTo>
                  <a:pt x="239839" y="152501"/>
                </a:lnTo>
                <a:lnTo>
                  <a:pt x="273913" y="133299"/>
                </a:lnTo>
                <a:lnTo>
                  <a:pt x="223253" y="133197"/>
                </a:lnTo>
                <a:lnTo>
                  <a:pt x="216750" y="130263"/>
                </a:lnTo>
                <a:lnTo>
                  <a:pt x="206248" y="98856"/>
                </a:lnTo>
                <a:lnTo>
                  <a:pt x="206641" y="90967"/>
                </a:lnTo>
                <a:lnTo>
                  <a:pt x="223253" y="64312"/>
                </a:lnTo>
                <a:lnTo>
                  <a:pt x="274015" y="64312"/>
                </a:lnTo>
                <a:lnTo>
                  <a:pt x="273913" y="64147"/>
                </a:lnTo>
                <a:lnTo>
                  <a:pt x="264972" y="54927"/>
                </a:lnTo>
                <a:lnTo>
                  <a:pt x="259575" y="51371"/>
                </a:lnTo>
                <a:lnTo>
                  <a:pt x="246900" y="46367"/>
                </a:lnTo>
                <a:lnTo>
                  <a:pt x="239839" y="45110"/>
                </a:lnTo>
                <a:close/>
              </a:path>
              <a:path w="677544" h="153034">
                <a:moveTo>
                  <a:pt x="274015" y="64312"/>
                </a:moveTo>
                <a:lnTo>
                  <a:pt x="240728" y="64312"/>
                </a:lnTo>
                <a:lnTo>
                  <a:pt x="247150" y="67271"/>
                </a:lnTo>
                <a:lnTo>
                  <a:pt x="251335" y="73202"/>
                </a:lnTo>
                <a:lnTo>
                  <a:pt x="254041" y="78073"/>
                </a:lnTo>
                <a:lnTo>
                  <a:pt x="256004" y="84062"/>
                </a:lnTo>
                <a:lnTo>
                  <a:pt x="257167" y="90967"/>
                </a:lnTo>
                <a:lnTo>
                  <a:pt x="257556" y="98856"/>
                </a:lnTo>
                <a:lnTo>
                  <a:pt x="257167" y="106740"/>
                </a:lnTo>
                <a:lnTo>
                  <a:pt x="240728" y="133197"/>
                </a:lnTo>
                <a:lnTo>
                  <a:pt x="273975" y="133197"/>
                </a:lnTo>
                <a:lnTo>
                  <a:pt x="277368" y="127647"/>
                </a:lnTo>
                <a:lnTo>
                  <a:pt x="282244" y="114363"/>
                </a:lnTo>
                <a:lnTo>
                  <a:pt x="283464" y="106921"/>
                </a:lnTo>
                <a:lnTo>
                  <a:pt x="283464" y="90462"/>
                </a:lnTo>
                <a:lnTo>
                  <a:pt x="282244" y="83045"/>
                </a:lnTo>
                <a:lnTo>
                  <a:pt x="277368" y="69761"/>
                </a:lnTo>
                <a:lnTo>
                  <a:pt x="274015" y="64312"/>
                </a:lnTo>
                <a:close/>
              </a:path>
              <a:path w="677544" h="153034">
                <a:moveTo>
                  <a:pt x="21843" y="4064"/>
                </a:moveTo>
                <a:lnTo>
                  <a:pt x="0" y="4064"/>
                </a:lnTo>
                <a:lnTo>
                  <a:pt x="0" y="150977"/>
                </a:lnTo>
                <a:lnTo>
                  <a:pt x="24079" y="150977"/>
                </a:lnTo>
                <a:lnTo>
                  <a:pt x="24028" y="52273"/>
                </a:lnTo>
                <a:lnTo>
                  <a:pt x="23825" y="48006"/>
                </a:lnTo>
                <a:lnTo>
                  <a:pt x="23647" y="45821"/>
                </a:lnTo>
                <a:lnTo>
                  <a:pt x="23368" y="43586"/>
                </a:lnTo>
                <a:lnTo>
                  <a:pt x="48789" y="43586"/>
                </a:lnTo>
                <a:lnTo>
                  <a:pt x="29337" y="7416"/>
                </a:lnTo>
                <a:lnTo>
                  <a:pt x="22898" y="4102"/>
                </a:lnTo>
                <a:lnTo>
                  <a:pt x="21843" y="4064"/>
                </a:lnTo>
                <a:close/>
              </a:path>
              <a:path w="677544" h="153034">
                <a:moveTo>
                  <a:pt x="159308" y="43891"/>
                </a:moveTo>
                <a:lnTo>
                  <a:pt x="135839" y="43891"/>
                </a:lnTo>
                <a:lnTo>
                  <a:pt x="135636" y="46062"/>
                </a:lnTo>
                <a:lnTo>
                  <a:pt x="135483" y="48196"/>
                </a:lnTo>
                <a:lnTo>
                  <a:pt x="135285" y="52273"/>
                </a:lnTo>
                <a:lnTo>
                  <a:pt x="135229" y="150977"/>
                </a:lnTo>
                <a:lnTo>
                  <a:pt x="159308" y="150977"/>
                </a:lnTo>
                <a:lnTo>
                  <a:pt x="159308" y="43891"/>
                </a:lnTo>
                <a:close/>
              </a:path>
              <a:path w="677544" h="153034">
                <a:moveTo>
                  <a:pt x="48789" y="43586"/>
                </a:moveTo>
                <a:lnTo>
                  <a:pt x="69392" y="129095"/>
                </a:lnTo>
                <a:lnTo>
                  <a:pt x="75869" y="133197"/>
                </a:lnTo>
                <a:lnTo>
                  <a:pt x="83959" y="133197"/>
                </a:lnTo>
                <a:lnTo>
                  <a:pt x="85851" y="132676"/>
                </a:lnTo>
                <a:lnTo>
                  <a:pt x="89103" y="130568"/>
                </a:lnTo>
                <a:lnTo>
                  <a:pt x="90423" y="129095"/>
                </a:lnTo>
                <a:lnTo>
                  <a:pt x="103888" y="103835"/>
                </a:lnTo>
                <a:lnTo>
                  <a:pt x="79857" y="103835"/>
                </a:lnTo>
                <a:lnTo>
                  <a:pt x="78891" y="101396"/>
                </a:lnTo>
                <a:lnTo>
                  <a:pt x="77904" y="98996"/>
                </a:lnTo>
                <a:lnTo>
                  <a:pt x="75893" y="94246"/>
                </a:lnTo>
                <a:lnTo>
                  <a:pt x="74809" y="91986"/>
                </a:lnTo>
                <a:lnTo>
                  <a:pt x="48789" y="43586"/>
                </a:lnTo>
                <a:close/>
              </a:path>
              <a:path w="677544" h="153034">
                <a:moveTo>
                  <a:pt x="159308" y="4064"/>
                </a:moveTo>
                <a:lnTo>
                  <a:pt x="137464" y="4064"/>
                </a:lnTo>
                <a:lnTo>
                  <a:pt x="136423" y="4102"/>
                </a:lnTo>
                <a:lnTo>
                  <a:pt x="85948" y="90017"/>
                </a:lnTo>
                <a:lnTo>
                  <a:pt x="79857" y="103835"/>
                </a:lnTo>
                <a:lnTo>
                  <a:pt x="103888" y="103835"/>
                </a:lnTo>
                <a:lnTo>
                  <a:pt x="135839" y="43891"/>
                </a:lnTo>
                <a:lnTo>
                  <a:pt x="159308" y="43891"/>
                </a:lnTo>
                <a:lnTo>
                  <a:pt x="159308" y="4064"/>
                </a:lnTo>
                <a:close/>
              </a:path>
            </a:pathLst>
          </a:custGeom>
          <a:solidFill>
            <a:srgbClr val="2B2D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694270" y="7485646"/>
            <a:ext cx="677545" cy="153035"/>
          </a:xfrm>
          <a:custGeom>
            <a:avLst/>
            <a:gdLst/>
            <a:ahLst/>
            <a:cxnLst/>
            <a:rect l="l" t="t" r="r" b="b"/>
            <a:pathLst>
              <a:path w="677544" h="153034">
                <a:moveTo>
                  <a:pt x="638924" y="45110"/>
                </a:moveTo>
                <a:lnTo>
                  <a:pt x="624573" y="45110"/>
                </a:lnTo>
                <a:lnTo>
                  <a:pt x="617575" y="46469"/>
                </a:lnTo>
                <a:lnTo>
                  <a:pt x="583425" y="82816"/>
                </a:lnTo>
                <a:lnTo>
                  <a:pt x="582269" y="89509"/>
                </a:lnTo>
                <a:lnTo>
                  <a:pt x="582269" y="105765"/>
                </a:lnTo>
                <a:lnTo>
                  <a:pt x="601713" y="142938"/>
                </a:lnTo>
                <a:lnTo>
                  <a:pt x="626325" y="152501"/>
                </a:lnTo>
                <a:lnTo>
                  <a:pt x="637235" y="152501"/>
                </a:lnTo>
                <a:lnTo>
                  <a:pt x="673773" y="138684"/>
                </a:lnTo>
                <a:lnTo>
                  <a:pt x="676554" y="135432"/>
                </a:lnTo>
                <a:lnTo>
                  <a:pt x="674684" y="133096"/>
                </a:lnTo>
                <a:lnTo>
                  <a:pt x="627545" y="133096"/>
                </a:lnTo>
                <a:lnTo>
                  <a:pt x="620915" y="130594"/>
                </a:lnTo>
                <a:lnTo>
                  <a:pt x="610882" y="120561"/>
                </a:lnTo>
                <a:lnTo>
                  <a:pt x="608012" y="112712"/>
                </a:lnTo>
                <a:lnTo>
                  <a:pt x="607263" y="102006"/>
                </a:lnTo>
                <a:lnTo>
                  <a:pt x="672833" y="102006"/>
                </a:lnTo>
                <a:lnTo>
                  <a:pt x="673773" y="101854"/>
                </a:lnTo>
                <a:lnTo>
                  <a:pt x="677468" y="86868"/>
                </a:lnTo>
                <a:lnTo>
                  <a:pt x="607771" y="86868"/>
                </a:lnTo>
                <a:lnTo>
                  <a:pt x="608926" y="79286"/>
                </a:lnTo>
                <a:lnTo>
                  <a:pt x="611568" y="73418"/>
                </a:lnTo>
                <a:lnTo>
                  <a:pt x="619823" y="65163"/>
                </a:lnTo>
                <a:lnTo>
                  <a:pt x="625551" y="63093"/>
                </a:lnTo>
                <a:lnTo>
                  <a:pt x="669782" y="63093"/>
                </a:lnTo>
                <a:lnTo>
                  <a:pt x="668769" y="61480"/>
                </a:lnTo>
                <a:lnTo>
                  <a:pt x="660768" y="53428"/>
                </a:lnTo>
                <a:lnTo>
                  <a:pt x="656018" y="50355"/>
                </a:lnTo>
                <a:lnTo>
                  <a:pt x="644969" y="46164"/>
                </a:lnTo>
                <a:lnTo>
                  <a:pt x="638924" y="45110"/>
                </a:lnTo>
                <a:close/>
              </a:path>
              <a:path w="677544" h="153034">
                <a:moveTo>
                  <a:pt x="665683" y="123952"/>
                </a:moveTo>
                <a:lnTo>
                  <a:pt x="663105" y="123952"/>
                </a:lnTo>
                <a:lnTo>
                  <a:pt x="661504" y="124421"/>
                </a:lnTo>
                <a:lnTo>
                  <a:pt x="658177" y="126326"/>
                </a:lnTo>
                <a:lnTo>
                  <a:pt x="656247" y="127368"/>
                </a:lnTo>
                <a:lnTo>
                  <a:pt x="651852" y="129679"/>
                </a:lnTo>
                <a:lnTo>
                  <a:pt x="649274" y="130721"/>
                </a:lnTo>
                <a:lnTo>
                  <a:pt x="643382" y="132626"/>
                </a:lnTo>
                <a:lnTo>
                  <a:pt x="639876" y="133096"/>
                </a:lnTo>
                <a:lnTo>
                  <a:pt x="674684" y="133096"/>
                </a:lnTo>
                <a:lnTo>
                  <a:pt x="669239" y="126288"/>
                </a:lnTo>
                <a:lnTo>
                  <a:pt x="668693" y="125539"/>
                </a:lnTo>
                <a:lnTo>
                  <a:pt x="668058" y="124968"/>
                </a:lnTo>
                <a:lnTo>
                  <a:pt x="666559" y="124155"/>
                </a:lnTo>
                <a:lnTo>
                  <a:pt x="665683" y="123952"/>
                </a:lnTo>
                <a:close/>
              </a:path>
              <a:path w="677544" h="153034">
                <a:moveTo>
                  <a:pt x="669782" y="63093"/>
                </a:moveTo>
                <a:lnTo>
                  <a:pt x="636587" y="63093"/>
                </a:lnTo>
                <a:lnTo>
                  <a:pt x="639838" y="63715"/>
                </a:lnTo>
                <a:lnTo>
                  <a:pt x="645401" y="66230"/>
                </a:lnTo>
                <a:lnTo>
                  <a:pt x="654913" y="86868"/>
                </a:lnTo>
                <a:lnTo>
                  <a:pt x="677468" y="86868"/>
                </a:lnTo>
                <a:lnTo>
                  <a:pt x="677468" y="84836"/>
                </a:lnTo>
                <a:lnTo>
                  <a:pt x="676351" y="78143"/>
                </a:lnTo>
                <a:lnTo>
                  <a:pt x="671880" y="66433"/>
                </a:lnTo>
                <a:lnTo>
                  <a:pt x="669782" y="63093"/>
                </a:lnTo>
                <a:close/>
              </a:path>
              <a:path w="677544" h="153034">
                <a:moveTo>
                  <a:pt x="560933" y="0"/>
                </a:moveTo>
                <a:lnTo>
                  <a:pt x="535838" y="0"/>
                </a:lnTo>
                <a:lnTo>
                  <a:pt x="535838" y="150977"/>
                </a:lnTo>
                <a:lnTo>
                  <a:pt x="560933" y="150977"/>
                </a:lnTo>
                <a:lnTo>
                  <a:pt x="560933" y="0"/>
                </a:lnTo>
                <a:close/>
              </a:path>
              <a:path w="677544" h="153034">
                <a:moveTo>
                  <a:pt x="441756" y="46736"/>
                </a:moveTo>
                <a:lnTo>
                  <a:pt x="416661" y="46736"/>
                </a:lnTo>
                <a:lnTo>
                  <a:pt x="416737" y="119341"/>
                </a:lnTo>
                <a:lnTo>
                  <a:pt x="441096" y="151638"/>
                </a:lnTo>
                <a:lnTo>
                  <a:pt x="446125" y="152603"/>
                </a:lnTo>
                <a:lnTo>
                  <a:pt x="455269" y="152603"/>
                </a:lnTo>
                <a:lnTo>
                  <a:pt x="484022" y="138074"/>
                </a:lnTo>
                <a:lnTo>
                  <a:pt x="507492" y="138074"/>
                </a:lnTo>
                <a:lnTo>
                  <a:pt x="507492" y="132994"/>
                </a:lnTo>
                <a:lnTo>
                  <a:pt x="453542" y="132994"/>
                </a:lnTo>
                <a:lnTo>
                  <a:pt x="449122" y="131254"/>
                </a:lnTo>
                <a:lnTo>
                  <a:pt x="443230" y="124269"/>
                </a:lnTo>
                <a:lnTo>
                  <a:pt x="441756" y="119341"/>
                </a:lnTo>
                <a:lnTo>
                  <a:pt x="441756" y="46736"/>
                </a:lnTo>
                <a:close/>
              </a:path>
              <a:path w="677544" h="153034">
                <a:moveTo>
                  <a:pt x="507492" y="138074"/>
                </a:moveTo>
                <a:lnTo>
                  <a:pt x="484022" y="138074"/>
                </a:lnTo>
                <a:lnTo>
                  <a:pt x="485749" y="146405"/>
                </a:lnTo>
                <a:lnTo>
                  <a:pt x="486765" y="149453"/>
                </a:lnTo>
                <a:lnTo>
                  <a:pt x="488899" y="150977"/>
                </a:lnTo>
                <a:lnTo>
                  <a:pt x="507492" y="150977"/>
                </a:lnTo>
                <a:lnTo>
                  <a:pt x="507492" y="138074"/>
                </a:lnTo>
                <a:close/>
              </a:path>
              <a:path w="677544" h="153034">
                <a:moveTo>
                  <a:pt x="507492" y="46736"/>
                </a:moveTo>
                <a:lnTo>
                  <a:pt x="482396" y="46736"/>
                </a:lnTo>
                <a:lnTo>
                  <a:pt x="482396" y="122123"/>
                </a:lnTo>
                <a:lnTo>
                  <a:pt x="479005" y="125514"/>
                </a:lnTo>
                <a:lnTo>
                  <a:pt x="475424" y="128168"/>
                </a:lnTo>
                <a:lnTo>
                  <a:pt x="467829" y="132029"/>
                </a:lnTo>
                <a:lnTo>
                  <a:pt x="463765" y="132994"/>
                </a:lnTo>
                <a:lnTo>
                  <a:pt x="507492" y="132994"/>
                </a:lnTo>
                <a:lnTo>
                  <a:pt x="507492" y="46736"/>
                </a:lnTo>
                <a:close/>
              </a:path>
              <a:path w="677544" h="153034">
                <a:moveTo>
                  <a:pt x="346392" y="44805"/>
                </a:moveTo>
                <a:lnTo>
                  <a:pt x="333717" y="44805"/>
                </a:lnTo>
                <a:lnTo>
                  <a:pt x="327558" y="46177"/>
                </a:lnTo>
                <a:lnTo>
                  <a:pt x="296811" y="84264"/>
                </a:lnTo>
                <a:lnTo>
                  <a:pt x="295757" y="91440"/>
                </a:lnTo>
                <a:lnTo>
                  <a:pt x="295757" y="107696"/>
                </a:lnTo>
                <a:lnTo>
                  <a:pt x="309892" y="143141"/>
                </a:lnTo>
                <a:lnTo>
                  <a:pt x="328676" y="152501"/>
                </a:lnTo>
                <a:lnTo>
                  <a:pt x="338023" y="152501"/>
                </a:lnTo>
                <a:lnTo>
                  <a:pt x="367893" y="136347"/>
                </a:lnTo>
                <a:lnTo>
                  <a:pt x="391668" y="136347"/>
                </a:lnTo>
                <a:lnTo>
                  <a:pt x="391668" y="132588"/>
                </a:lnTo>
                <a:lnTo>
                  <a:pt x="339648" y="132588"/>
                </a:lnTo>
                <a:lnTo>
                  <a:pt x="336702" y="131991"/>
                </a:lnTo>
                <a:lnTo>
                  <a:pt x="321665" y="105257"/>
                </a:lnTo>
                <a:lnTo>
                  <a:pt x="321665" y="93129"/>
                </a:lnTo>
                <a:lnTo>
                  <a:pt x="342658" y="63906"/>
                </a:lnTo>
                <a:lnTo>
                  <a:pt x="391668" y="63906"/>
                </a:lnTo>
                <a:lnTo>
                  <a:pt x="391668" y="55067"/>
                </a:lnTo>
                <a:lnTo>
                  <a:pt x="366572" y="55067"/>
                </a:lnTo>
                <a:lnTo>
                  <a:pt x="363321" y="51955"/>
                </a:lnTo>
                <a:lnTo>
                  <a:pt x="359625" y="49466"/>
                </a:lnTo>
                <a:lnTo>
                  <a:pt x="351370" y="45732"/>
                </a:lnTo>
                <a:lnTo>
                  <a:pt x="346392" y="44805"/>
                </a:lnTo>
                <a:close/>
              </a:path>
              <a:path w="677544" h="153034">
                <a:moveTo>
                  <a:pt x="391668" y="136347"/>
                </a:moveTo>
                <a:lnTo>
                  <a:pt x="367893" y="136347"/>
                </a:lnTo>
                <a:lnTo>
                  <a:pt x="369925" y="146405"/>
                </a:lnTo>
                <a:lnTo>
                  <a:pt x="370941" y="149453"/>
                </a:lnTo>
                <a:lnTo>
                  <a:pt x="373075" y="150977"/>
                </a:lnTo>
                <a:lnTo>
                  <a:pt x="391668" y="150977"/>
                </a:lnTo>
                <a:lnTo>
                  <a:pt x="391668" y="136347"/>
                </a:lnTo>
                <a:close/>
              </a:path>
              <a:path w="677544" h="153034">
                <a:moveTo>
                  <a:pt x="391668" y="63906"/>
                </a:moveTo>
                <a:lnTo>
                  <a:pt x="350316" y="63906"/>
                </a:lnTo>
                <a:lnTo>
                  <a:pt x="353923" y="64617"/>
                </a:lnTo>
                <a:lnTo>
                  <a:pt x="360629" y="67462"/>
                </a:lnTo>
                <a:lnTo>
                  <a:pt x="363728" y="69900"/>
                </a:lnTo>
                <a:lnTo>
                  <a:pt x="366572" y="73355"/>
                </a:lnTo>
                <a:lnTo>
                  <a:pt x="366572" y="120091"/>
                </a:lnTo>
                <a:lnTo>
                  <a:pt x="363321" y="124091"/>
                </a:lnTo>
                <a:lnTo>
                  <a:pt x="359867" y="127165"/>
                </a:lnTo>
                <a:lnTo>
                  <a:pt x="352552" y="131508"/>
                </a:lnTo>
                <a:lnTo>
                  <a:pt x="348119" y="132588"/>
                </a:lnTo>
                <a:lnTo>
                  <a:pt x="391668" y="132588"/>
                </a:lnTo>
                <a:lnTo>
                  <a:pt x="391668" y="63906"/>
                </a:lnTo>
                <a:close/>
              </a:path>
              <a:path w="677544" h="153034">
                <a:moveTo>
                  <a:pt x="391668" y="0"/>
                </a:moveTo>
                <a:lnTo>
                  <a:pt x="366572" y="0"/>
                </a:lnTo>
                <a:lnTo>
                  <a:pt x="366572" y="55067"/>
                </a:lnTo>
                <a:lnTo>
                  <a:pt x="391668" y="55067"/>
                </a:lnTo>
                <a:lnTo>
                  <a:pt x="391668" y="0"/>
                </a:lnTo>
                <a:close/>
              </a:path>
              <a:path w="677544" h="153034">
                <a:moveTo>
                  <a:pt x="239839" y="45110"/>
                </a:moveTo>
                <a:lnTo>
                  <a:pt x="224269" y="45110"/>
                </a:lnTo>
                <a:lnTo>
                  <a:pt x="217182" y="46367"/>
                </a:lnTo>
                <a:lnTo>
                  <a:pt x="186524" y="69761"/>
                </a:lnTo>
                <a:lnTo>
                  <a:pt x="180340" y="90462"/>
                </a:lnTo>
                <a:lnTo>
                  <a:pt x="180340" y="106921"/>
                </a:lnTo>
                <a:lnTo>
                  <a:pt x="199021" y="142646"/>
                </a:lnTo>
                <a:lnTo>
                  <a:pt x="224269" y="152501"/>
                </a:lnTo>
                <a:lnTo>
                  <a:pt x="239839" y="152501"/>
                </a:lnTo>
                <a:lnTo>
                  <a:pt x="273913" y="133299"/>
                </a:lnTo>
                <a:lnTo>
                  <a:pt x="223253" y="133197"/>
                </a:lnTo>
                <a:lnTo>
                  <a:pt x="216750" y="130263"/>
                </a:lnTo>
                <a:lnTo>
                  <a:pt x="206248" y="98856"/>
                </a:lnTo>
                <a:lnTo>
                  <a:pt x="206641" y="90967"/>
                </a:lnTo>
                <a:lnTo>
                  <a:pt x="223253" y="64312"/>
                </a:lnTo>
                <a:lnTo>
                  <a:pt x="274015" y="64312"/>
                </a:lnTo>
                <a:lnTo>
                  <a:pt x="273913" y="64147"/>
                </a:lnTo>
                <a:lnTo>
                  <a:pt x="264972" y="54927"/>
                </a:lnTo>
                <a:lnTo>
                  <a:pt x="259575" y="51371"/>
                </a:lnTo>
                <a:lnTo>
                  <a:pt x="246900" y="46367"/>
                </a:lnTo>
                <a:lnTo>
                  <a:pt x="239839" y="45110"/>
                </a:lnTo>
                <a:close/>
              </a:path>
              <a:path w="677544" h="153034">
                <a:moveTo>
                  <a:pt x="274015" y="64312"/>
                </a:moveTo>
                <a:lnTo>
                  <a:pt x="240728" y="64312"/>
                </a:lnTo>
                <a:lnTo>
                  <a:pt x="247150" y="67271"/>
                </a:lnTo>
                <a:lnTo>
                  <a:pt x="251335" y="73202"/>
                </a:lnTo>
                <a:lnTo>
                  <a:pt x="254041" y="78073"/>
                </a:lnTo>
                <a:lnTo>
                  <a:pt x="256004" y="84062"/>
                </a:lnTo>
                <a:lnTo>
                  <a:pt x="257167" y="90967"/>
                </a:lnTo>
                <a:lnTo>
                  <a:pt x="257556" y="98856"/>
                </a:lnTo>
                <a:lnTo>
                  <a:pt x="257167" y="106740"/>
                </a:lnTo>
                <a:lnTo>
                  <a:pt x="240728" y="133197"/>
                </a:lnTo>
                <a:lnTo>
                  <a:pt x="273975" y="133197"/>
                </a:lnTo>
                <a:lnTo>
                  <a:pt x="277368" y="127647"/>
                </a:lnTo>
                <a:lnTo>
                  <a:pt x="282244" y="114363"/>
                </a:lnTo>
                <a:lnTo>
                  <a:pt x="283464" y="106921"/>
                </a:lnTo>
                <a:lnTo>
                  <a:pt x="283464" y="90462"/>
                </a:lnTo>
                <a:lnTo>
                  <a:pt x="282244" y="83045"/>
                </a:lnTo>
                <a:lnTo>
                  <a:pt x="277368" y="69761"/>
                </a:lnTo>
                <a:lnTo>
                  <a:pt x="274015" y="64312"/>
                </a:lnTo>
                <a:close/>
              </a:path>
              <a:path w="677544" h="153034">
                <a:moveTo>
                  <a:pt x="21843" y="4064"/>
                </a:moveTo>
                <a:lnTo>
                  <a:pt x="0" y="4064"/>
                </a:lnTo>
                <a:lnTo>
                  <a:pt x="0" y="150977"/>
                </a:lnTo>
                <a:lnTo>
                  <a:pt x="24079" y="150977"/>
                </a:lnTo>
                <a:lnTo>
                  <a:pt x="24028" y="52273"/>
                </a:lnTo>
                <a:lnTo>
                  <a:pt x="23825" y="48006"/>
                </a:lnTo>
                <a:lnTo>
                  <a:pt x="23647" y="45821"/>
                </a:lnTo>
                <a:lnTo>
                  <a:pt x="23368" y="43586"/>
                </a:lnTo>
                <a:lnTo>
                  <a:pt x="48789" y="43586"/>
                </a:lnTo>
                <a:lnTo>
                  <a:pt x="29337" y="7416"/>
                </a:lnTo>
                <a:lnTo>
                  <a:pt x="22898" y="4102"/>
                </a:lnTo>
                <a:lnTo>
                  <a:pt x="21843" y="4064"/>
                </a:lnTo>
                <a:close/>
              </a:path>
              <a:path w="677544" h="153034">
                <a:moveTo>
                  <a:pt x="159308" y="43891"/>
                </a:moveTo>
                <a:lnTo>
                  <a:pt x="135839" y="43891"/>
                </a:lnTo>
                <a:lnTo>
                  <a:pt x="135636" y="46062"/>
                </a:lnTo>
                <a:lnTo>
                  <a:pt x="135483" y="48196"/>
                </a:lnTo>
                <a:lnTo>
                  <a:pt x="135285" y="52273"/>
                </a:lnTo>
                <a:lnTo>
                  <a:pt x="135229" y="150977"/>
                </a:lnTo>
                <a:lnTo>
                  <a:pt x="159308" y="150977"/>
                </a:lnTo>
                <a:lnTo>
                  <a:pt x="159308" y="43891"/>
                </a:lnTo>
                <a:close/>
              </a:path>
              <a:path w="677544" h="153034">
                <a:moveTo>
                  <a:pt x="48789" y="43586"/>
                </a:moveTo>
                <a:lnTo>
                  <a:pt x="69392" y="129095"/>
                </a:lnTo>
                <a:lnTo>
                  <a:pt x="75869" y="133197"/>
                </a:lnTo>
                <a:lnTo>
                  <a:pt x="83959" y="133197"/>
                </a:lnTo>
                <a:lnTo>
                  <a:pt x="85851" y="132676"/>
                </a:lnTo>
                <a:lnTo>
                  <a:pt x="89103" y="130568"/>
                </a:lnTo>
                <a:lnTo>
                  <a:pt x="90423" y="129095"/>
                </a:lnTo>
                <a:lnTo>
                  <a:pt x="103888" y="103835"/>
                </a:lnTo>
                <a:lnTo>
                  <a:pt x="79857" y="103835"/>
                </a:lnTo>
                <a:lnTo>
                  <a:pt x="78891" y="101396"/>
                </a:lnTo>
                <a:lnTo>
                  <a:pt x="77904" y="98996"/>
                </a:lnTo>
                <a:lnTo>
                  <a:pt x="75893" y="94246"/>
                </a:lnTo>
                <a:lnTo>
                  <a:pt x="74809" y="91986"/>
                </a:lnTo>
                <a:lnTo>
                  <a:pt x="48789" y="43586"/>
                </a:lnTo>
                <a:close/>
              </a:path>
              <a:path w="677544" h="153034">
                <a:moveTo>
                  <a:pt x="159308" y="4064"/>
                </a:moveTo>
                <a:lnTo>
                  <a:pt x="137464" y="4064"/>
                </a:lnTo>
                <a:lnTo>
                  <a:pt x="136423" y="4102"/>
                </a:lnTo>
                <a:lnTo>
                  <a:pt x="85948" y="90017"/>
                </a:lnTo>
                <a:lnTo>
                  <a:pt x="79857" y="103835"/>
                </a:lnTo>
                <a:lnTo>
                  <a:pt x="103888" y="103835"/>
                </a:lnTo>
                <a:lnTo>
                  <a:pt x="135839" y="43891"/>
                </a:lnTo>
                <a:lnTo>
                  <a:pt x="159308" y="43891"/>
                </a:lnTo>
                <a:lnTo>
                  <a:pt x="159308" y="4064"/>
                </a:lnTo>
                <a:close/>
              </a:path>
            </a:pathLst>
          </a:custGeom>
          <a:solidFill>
            <a:srgbClr val="2B2D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694270" y="8487689"/>
            <a:ext cx="677545" cy="153035"/>
          </a:xfrm>
          <a:custGeom>
            <a:avLst/>
            <a:gdLst/>
            <a:ahLst/>
            <a:cxnLst/>
            <a:rect l="l" t="t" r="r" b="b"/>
            <a:pathLst>
              <a:path w="677544" h="153034">
                <a:moveTo>
                  <a:pt x="638924" y="45110"/>
                </a:moveTo>
                <a:lnTo>
                  <a:pt x="624573" y="45110"/>
                </a:lnTo>
                <a:lnTo>
                  <a:pt x="617575" y="46469"/>
                </a:lnTo>
                <a:lnTo>
                  <a:pt x="583425" y="82816"/>
                </a:lnTo>
                <a:lnTo>
                  <a:pt x="582269" y="89509"/>
                </a:lnTo>
                <a:lnTo>
                  <a:pt x="582269" y="105765"/>
                </a:lnTo>
                <a:lnTo>
                  <a:pt x="601713" y="142938"/>
                </a:lnTo>
                <a:lnTo>
                  <a:pt x="626325" y="152501"/>
                </a:lnTo>
                <a:lnTo>
                  <a:pt x="637235" y="152501"/>
                </a:lnTo>
                <a:lnTo>
                  <a:pt x="673773" y="138683"/>
                </a:lnTo>
                <a:lnTo>
                  <a:pt x="676554" y="135432"/>
                </a:lnTo>
                <a:lnTo>
                  <a:pt x="674684" y="133095"/>
                </a:lnTo>
                <a:lnTo>
                  <a:pt x="627545" y="133095"/>
                </a:lnTo>
                <a:lnTo>
                  <a:pt x="620915" y="130594"/>
                </a:lnTo>
                <a:lnTo>
                  <a:pt x="610882" y="120561"/>
                </a:lnTo>
                <a:lnTo>
                  <a:pt x="608012" y="112712"/>
                </a:lnTo>
                <a:lnTo>
                  <a:pt x="607263" y="102006"/>
                </a:lnTo>
                <a:lnTo>
                  <a:pt x="672833" y="102006"/>
                </a:lnTo>
                <a:lnTo>
                  <a:pt x="673773" y="101853"/>
                </a:lnTo>
                <a:lnTo>
                  <a:pt x="677468" y="86867"/>
                </a:lnTo>
                <a:lnTo>
                  <a:pt x="607771" y="86867"/>
                </a:lnTo>
                <a:lnTo>
                  <a:pt x="608926" y="79286"/>
                </a:lnTo>
                <a:lnTo>
                  <a:pt x="611568" y="73418"/>
                </a:lnTo>
                <a:lnTo>
                  <a:pt x="619823" y="65163"/>
                </a:lnTo>
                <a:lnTo>
                  <a:pt x="625551" y="63093"/>
                </a:lnTo>
                <a:lnTo>
                  <a:pt x="669782" y="63093"/>
                </a:lnTo>
                <a:lnTo>
                  <a:pt x="668769" y="61480"/>
                </a:lnTo>
                <a:lnTo>
                  <a:pt x="660768" y="53428"/>
                </a:lnTo>
                <a:lnTo>
                  <a:pt x="656018" y="50355"/>
                </a:lnTo>
                <a:lnTo>
                  <a:pt x="644969" y="46164"/>
                </a:lnTo>
                <a:lnTo>
                  <a:pt x="638924" y="45110"/>
                </a:lnTo>
                <a:close/>
              </a:path>
              <a:path w="677544" h="153034">
                <a:moveTo>
                  <a:pt x="665683" y="123951"/>
                </a:moveTo>
                <a:lnTo>
                  <a:pt x="663105" y="123951"/>
                </a:lnTo>
                <a:lnTo>
                  <a:pt x="661504" y="124421"/>
                </a:lnTo>
                <a:lnTo>
                  <a:pt x="658177" y="126326"/>
                </a:lnTo>
                <a:lnTo>
                  <a:pt x="656247" y="127368"/>
                </a:lnTo>
                <a:lnTo>
                  <a:pt x="651852" y="129679"/>
                </a:lnTo>
                <a:lnTo>
                  <a:pt x="649274" y="130721"/>
                </a:lnTo>
                <a:lnTo>
                  <a:pt x="643382" y="132626"/>
                </a:lnTo>
                <a:lnTo>
                  <a:pt x="639876" y="133095"/>
                </a:lnTo>
                <a:lnTo>
                  <a:pt x="674684" y="133095"/>
                </a:lnTo>
                <a:lnTo>
                  <a:pt x="669239" y="126288"/>
                </a:lnTo>
                <a:lnTo>
                  <a:pt x="668693" y="125539"/>
                </a:lnTo>
                <a:lnTo>
                  <a:pt x="668058" y="124967"/>
                </a:lnTo>
                <a:lnTo>
                  <a:pt x="666559" y="124155"/>
                </a:lnTo>
                <a:lnTo>
                  <a:pt x="665683" y="123951"/>
                </a:lnTo>
                <a:close/>
              </a:path>
              <a:path w="677544" h="153034">
                <a:moveTo>
                  <a:pt x="669782" y="63093"/>
                </a:moveTo>
                <a:lnTo>
                  <a:pt x="636587" y="63093"/>
                </a:lnTo>
                <a:lnTo>
                  <a:pt x="639838" y="63715"/>
                </a:lnTo>
                <a:lnTo>
                  <a:pt x="645401" y="66230"/>
                </a:lnTo>
                <a:lnTo>
                  <a:pt x="654913" y="86867"/>
                </a:lnTo>
                <a:lnTo>
                  <a:pt x="677468" y="86867"/>
                </a:lnTo>
                <a:lnTo>
                  <a:pt x="677468" y="84835"/>
                </a:lnTo>
                <a:lnTo>
                  <a:pt x="676351" y="78143"/>
                </a:lnTo>
                <a:lnTo>
                  <a:pt x="671880" y="66433"/>
                </a:lnTo>
                <a:lnTo>
                  <a:pt x="669782" y="63093"/>
                </a:lnTo>
                <a:close/>
              </a:path>
              <a:path w="677544" h="153034">
                <a:moveTo>
                  <a:pt x="560933" y="0"/>
                </a:moveTo>
                <a:lnTo>
                  <a:pt x="535838" y="0"/>
                </a:lnTo>
                <a:lnTo>
                  <a:pt x="535838" y="150977"/>
                </a:lnTo>
                <a:lnTo>
                  <a:pt x="560933" y="150977"/>
                </a:lnTo>
                <a:lnTo>
                  <a:pt x="560933" y="0"/>
                </a:lnTo>
                <a:close/>
              </a:path>
              <a:path w="677544" h="153034">
                <a:moveTo>
                  <a:pt x="441756" y="46735"/>
                </a:moveTo>
                <a:lnTo>
                  <a:pt x="416661" y="46735"/>
                </a:lnTo>
                <a:lnTo>
                  <a:pt x="416737" y="119341"/>
                </a:lnTo>
                <a:lnTo>
                  <a:pt x="441096" y="151637"/>
                </a:lnTo>
                <a:lnTo>
                  <a:pt x="446125" y="152603"/>
                </a:lnTo>
                <a:lnTo>
                  <a:pt x="455269" y="152603"/>
                </a:lnTo>
                <a:lnTo>
                  <a:pt x="484022" y="138074"/>
                </a:lnTo>
                <a:lnTo>
                  <a:pt x="507492" y="138074"/>
                </a:lnTo>
                <a:lnTo>
                  <a:pt x="507492" y="132994"/>
                </a:lnTo>
                <a:lnTo>
                  <a:pt x="453542" y="132994"/>
                </a:lnTo>
                <a:lnTo>
                  <a:pt x="449122" y="131254"/>
                </a:lnTo>
                <a:lnTo>
                  <a:pt x="443230" y="124269"/>
                </a:lnTo>
                <a:lnTo>
                  <a:pt x="441756" y="119341"/>
                </a:lnTo>
                <a:lnTo>
                  <a:pt x="441756" y="46735"/>
                </a:lnTo>
                <a:close/>
              </a:path>
              <a:path w="677544" h="153034">
                <a:moveTo>
                  <a:pt x="507492" y="138074"/>
                </a:moveTo>
                <a:lnTo>
                  <a:pt x="484022" y="138074"/>
                </a:lnTo>
                <a:lnTo>
                  <a:pt x="485749" y="146405"/>
                </a:lnTo>
                <a:lnTo>
                  <a:pt x="486765" y="149453"/>
                </a:lnTo>
                <a:lnTo>
                  <a:pt x="488899" y="150977"/>
                </a:lnTo>
                <a:lnTo>
                  <a:pt x="507492" y="150977"/>
                </a:lnTo>
                <a:lnTo>
                  <a:pt x="507492" y="138074"/>
                </a:lnTo>
                <a:close/>
              </a:path>
              <a:path w="677544" h="153034">
                <a:moveTo>
                  <a:pt x="507492" y="46735"/>
                </a:moveTo>
                <a:lnTo>
                  <a:pt x="482396" y="46735"/>
                </a:lnTo>
                <a:lnTo>
                  <a:pt x="482396" y="122123"/>
                </a:lnTo>
                <a:lnTo>
                  <a:pt x="479005" y="125514"/>
                </a:lnTo>
                <a:lnTo>
                  <a:pt x="475424" y="128168"/>
                </a:lnTo>
                <a:lnTo>
                  <a:pt x="467829" y="132029"/>
                </a:lnTo>
                <a:lnTo>
                  <a:pt x="463765" y="132994"/>
                </a:lnTo>
                <a:lnTo>
                  <a:pt x="507492" y="132994"/>
                </a:lnTo>
                <a:lnTo>
                  <a:pt x="507492" y="46735"/>
                </a:lnTo>
                <a:close/>
              </a:path>
              <a:path w="677544" h="153034">
                <a:moveTo>
                  <a:pt x="346392" y="44805"/>
                </a:moveTo>
                <a:lnTo>
                  <a:pt x="333717" y="44805"/>
                </a:lnTo>
                <a:lnTo>
                  <a:pt x="327558" y="46177"/>
                </a:lnTo>
                <a:lnTo>
                  <a:pt x="296811" y="84264"/>
                </a:lnTo>
                <a:lnTo>
                  <a:pt x="295757" y="91439"/>
                </a:lnTo>
                <a:lnTo>
                  <a:pt x="295757" y="107695"/>
                </a:lnTo>
                <a:lnTo>
                  <a:pt x="309892" y="143141"/>
                </a:lnTo>
                <a:lnTo>
                  <a:pt x="328676" y="152501"/>
                </a:lnTo>
                <a:lnTo>
                  <a:pt x="338023" y="152501"/>
                </a:lnTo>
                <a:lnTo>
                  <a:pt x="367893" y="136347"/>
                </a:lnTo>
                <a:lnTo>
                  <a:pt x="391668" y="136347"/>
                </a:lnTo>
                <a:lnTo>
                  <a:pt x="391668" y="132587"/>
                </a:lnTo>
                <a:lnTo>
                  <a:pt x="339648" y="132587"/>
                </a:lnTo>
                <a:lnTo>
                  <a:pt x="336702" y="131991"/>
                </a:lnTo>
                <a:lnTo>
                  <a:pt x="321665" y="105257"/>
                </a:lnTo>
                <a:lnTo>
                  <a:pt x="321665" y="93129"/>
                </a:lnTo>
                <a:lnTo>
                  <a:pt x="342658" y="63906"/>
                </a:lnTo>
                <a:lnTo>
                  <a:pt x="391668" y="63906"/>
                </a:lnTo>
                <a:lnTo>
                  <a:pt x="391668" y="55067"/>
                </a:lnTo>
                <a:lnTo>
                  <a:pt x="366572" y="55067"/>
                </a:lnTo>
                <a:lnTo>
                  <a:pt x="363321" y="51955"/>
                </a:lnTo>
                <a:lnTo>
                  <a:pt x="359625" y="49466"/>
                </a:lnTo>
                <a:lnTo>
                  <a:pt x="351370" y="45732"/>
                </a:lnTo>
                <a:lnTo>
                  <a:pt x="346392" y="44805"/>
                </a:lnTo>
                <a:close/>
              </a:path>
              <a:path w="677544" h="153034">
                <a:moveTo>
                  <a:pt x="391668" y="136347"/>
                </a:moveTo>
                <a:lnTo>
                  <a:pt x="367893" y="136347"/>
                </a:lnTo>
                <a:lnTo>
                  <a:pt x="369925" y="146405"/>
                </a:lnTo>
                <a:lnTo>
                  <a:pt x="370941" y="149453"/>
                </a:lnTo>
                <a:lnTo>
                  <a:pt x="373075" y="150977"/>
                </a:lnTo>
                <a:lnTo>
                  <a:pt x="391668" y="150977"/>
                </a:lnTo>
                <a:lnTo>
                  <a:pt x="391668" y="136347"/>
                </a:lnTo>
                <a:close/>
              </a:path>
              <a:path w="677544" h="153034">
                <a:moveTo>
                  <a:pt x="391668" y="63906"/>
                </a:moveTo>
                <a:lnTo>
                  <a:pt x="350316" y="63906"/>
                </a:lnTo>
                <a:lnTo>
                  <a:pt x="353923" y="64617"/>
                </a:lnTo>
                <a:lnTo>
                  <a:pt x="360629" y="67462"/>
                </a:lnTo>
                <a:lnTo>
                  <a:pt x="363728" y="69900"/>
                </a:lnTo>
                <a:lnTo>
                  <a:pt x="366572" y="73355"/>
                </a:lnTo>
                <a:lnTo>
                  <a:pt x="366572" y="120091"/>
                </a:lnTo>
                <a:lnTo>
                  <a:pt x="363321" y="124091"/>
                </a:lnTo>
                <a:lnTo>
                  <a:pt x="359867" y="127165"/>
                </a:lnTo>
                <a:lnTo>
                  <a:pt x="352552" y="131508"/>
                </a:lnTo>
                <a:lnTo>
                  <a:pt x="348119" y="132587"/>
                </a:lnTo>
                <a:lnTo>
                  <a:pt x="391668" y="132587"/>
                </a:lnTo>
                <a:lnTo>
                  <a:pt x="391668" y="63906"/>
                </a:lnTo>
                <a:close/>
              </a:path>
              <a:path w="677544" h="153034">
                <a:moveTo>
                  <a:pt x="391668" y="0"/>
                </a:moveTo>
                <a:lnTo>
                  <a:pt x="366572" y="0"/>
                </a:lnTo>
                <a:lnTo>
                  <a:pt x="366572" y="55067"/>
                </a:lnTo>
                <a:lnTo>
                  <a:pt x="391668" y="55067"/>
                </a:lnTo>
                <a:lnTo>
                  <a:pt x="391668" y="0"/>
                </a:lnTo>
                <a:close/>
              </a:path>
              <a:path w="677544" h="153034">
                <a:moveTo>
                  <a:pt x="239839" y="45110"/>
                </a:moveTo>
                <a:lnTo>
                  <a:pt x="224269" y="45110"/>
                </a:lnTo>
                <a:lnTo>
                  <a:pt x="217182" y="46367"/>
                </a:lnTo>
                <a:lnTo>
                  <a:pt x="186524" y="69761"/>
                </a:lnTo>
                <a:lnTo>
                  <a:pt x="180340" y="90462"/>
                </a:lnTo>
                <a:lnTo>
                  <a:pt x="180340" y="106921"/>
                </a:lnTo>
                <a:lnTo>
                  <a:pt x="199021" y="142646"/>
                </a:lnTo>
                <a:lnTo>
                  <a:pt x="224269" y="152501"/>
                </a:lnTo>
                <a:lnTo>
                  <a:pt x="239839" y="152501"/>
                </a:lnTo>
                <a:lnTo>
                  <a:pt x="273913" y="133299"/>
                </a:lnTo>
                <a:lnTo>
                  <a:pt x="223253" y="133197"/>
                </a:lnTo>
                <a:lnTo>
                  <a:pt x="216750" y="130263"/>
                </a:lnTo>
                <a:lnTo>
                  <a:pt x="206248" y="98856"/>
                </a:lnTo>
                <a:lnTo>
                  <a:pt x="206641" y="90967"/>
                </a:lnTo>
                <a:lnTo>
                  <a:pt x="223253" y="64312"/>
                </a:lnTo>
                <a:lnTo>
                  <a:pt x="274015" y="64312"/>
                </a:lnTo>
                <a:lnTo>
                  <a:pt x="273913" y="64147"/>
                </a:lnTo>
                <a:lnTo>
                  <a:pt x="264972" y="54927"/>
                </a:lnTo>
                <a:lnTo>
                  <a:pt x="259575" y="51371"/>
                </a:lnTo>
                <a:lnTo>
                  <a:pt x="246900" y="46367"/>
                </a:lnTo>
                <a:lnTo>
                  <a:pt x="239839" y="45110"/>
                </a:lnTo>
                <a:close/>
              </a:path>
              <a:path w="677544" h="153034">
                <a:moveTo>
                  <a:pt x="274015" y="64312"/>
                </a:moveTo>
                <a:lnTo>
                  <a:pt x="240728" y="64312"/>
                </a:lnTo>
                <a:lnTo>
                  <a:pt x="247150" y="67271"/>
                </a:lnTo>
                <a:lnTo>
                  <a:pt x="251335" y="73202"/>
                </a:lnTo>
                <a:lnTo>
                  <a:pt x="254041" y="78073"/>
                </a:lnTo>
                <a:lnTo>
                  <a:pt x="256004" y="84062"/>
                </a:lnTo>
                <a:lnTo>
                  <a:pt x="257167" y="90967"/>
                </a:lnTo>
                <a:lnTo>
                  <a:pt x="257556" y="98856"/>
                </a:lnTo>
                <a:lnTo>
                  <a:pt x="257167" y="106740"/>
                </a:lnTo>
                <a:lnTo>
                  <a:pt x="240728" y="133197"/>
                </a:lnTo>
                <a:lnTo>
                  <a:pt x="273975" y="133197"/>
                </a:lnTo>
                <a:lnTo>
                  <a:pt x="277368" y="127647"/>
                </a:lnTo>
                <a:lnTo>
                  <a:pt x="282244" y="114363"/>
                </a:lnTo>
                <a:lnTo>
                  <a:pt x="283464" y="106921"/>
                </a:lnTo>
                <a:lnTo>
                  <a:pt x="283464" y="90462"/>
                </a:lnTo>
                <a:lnTo>
                  <a:pt x="282244" y="83045"/>
                </a:lnTo>
                <a:lnTo>
                  <a:pt x="277368" y="69761"/>
                </a:lnTo>
                <a:lnTo>
                  <a:pt x="274015" y="64312"/>
                </a:lnTo>
                <a:close/>
              </a:path>
              <a:path w="677544" h="153034">
                <a:moveTo>
                  <a:pt x="21843" y="4063"/>
                </a:moveTo>
                <a:lnTo>
                  <a:pt x="0" y="4063"/>
                </a:lnTo>
                <a:lnTo>
                  <a:pt x="0" y="150977"/>
                </a:lnTo>
                <a:lnTo>
                  <a:pt x="24079" y="150977"/>
                </a:lnTo>
                <a:lnTo>
                  <a:pt x="24028" y="52273"/>
                </a:lnTo>
                <a:lnTo>
                  <a:pt x="23825" y="48005"/>
                </a:lnTo>
                <a:lnTo>
                  <a:pt x="23647" y="45821"/>
                </a:lnTo>
                <a:lnTo>
                  <a:pt x="23368" y="43586"/>
                </a:lnTo>
                <a:lnTo>
                  <a:pt x="48789" y="43586"/>
                </a:lnTo>
                <a:lnTo>
                  <a:pt x="29337" y="7416"/>
                </a:lnTo>
                <a:lnTo>
                  <a:pt x="22898" y="4102"/>
                </a:lnTo>
                <a:lnTo>
                  <a:pt x="21843" y="4063"/>
                </a:lnTo>
                <a:close/>
              </a:path>
              <a:path w="677544" h="153034">
                <a:moveTo>
                  <a:pt x="159308" y="43891"/>
                </a:moveTo>
                <a:lnTo>
                  <a:pt x="135839" y="43891"/>
                </a:lnTo>
                <a:lnTo>
                  <a:pt x="135636" y="46062"/>
                </a:lnTo>
                <a:lnTo>
                  <a:pt x="135483" y="48196"/>
                </a:lnTo>
                <a:lnTo>
                  <a:pt x="135285" y="52273"/>
                </a:lnTo>
                <a:lnTo>
                  <a:pt x="135229" y="150977"/>
                </a:lnTo>
                <a:lnTo>
                  <a:pt x="159308" y="150977"/>
                </a:lnTo>
                <a:lnTo>
                  <a:pt x="159308" y="43891"/>
                </a:lnTo>
                <a:close/>
              </a:path>
              <a:path w="677544" h="153034">
                <a:moveTo>
                  <a:pt x="48789" y="43586"/>
                </a:moveTo>
                <a:lnTo>
                  <a:pt x="69392" y="129095"/>
                </a:lnTo>
                <a:lnTo>
                  <a:pt x="75869" y="133197"/>
                </a:lnTo>
                <a:lnTo>
                  <a:pt x="83959" y="133197"/>
                </a:lnTo>
                <a:lnTo>
                  <a:pt x="85851" y="132676"/>
                </a:lnTo>
                <a:lnTo>
                  <a:pt x="89103" y="130568"/>
                </a:lnTo>
                <a:lnTo>
                  <a:pt x="90423" y="129095"/>
                </a:lnTo>
                <a:lnTo>
                  <a:pt x="103888" y="103835"/>
                </a:lnTo>
                <a:lnTo>
                  <a:pt x="79857" y="103835"/>
                </a:lnTo>
                <a:lnTo>
                  <a:pt x="78891" y="101396"/>
                </a:lnTo>
                <a:lnTo>
                  <a:pt x="77904" y="98996"/>
                </a:lnTo>
                <a:lnTo>
                  <a:pt x="75893" y="94246"/>
                </a:lnTo>
                <a:lnTo>
                  <a:pt x="74809" y="91986"/>
                </a:lnTo>
                <a:lnTo>
                  <a:pt x="48789" y="43586"/>
                </a:lnTo>
                <a:close/>
              </a:path>
              <a:path w="677544" h="153034">
                <a:moveTo>
                  <a:pt x="159308" y="4063"/>
                </a:moveTo>
                <a:lnTo>
                  <a:pt x="137464" y="4063"/>
                </a:lnTo>
                <a:lnTo>
                  <a:pt x="136423" y="4102"/>
                </a:lnTo>
                <a:lnTo>
                  <a:pt x="85948" y="90017"/>
                </a:lnTo>
                <a:lnTo>
                  <a:pt x="79857" y="103835"/>
                </a:lnTo>
                <a:lnTo>
                  <a:pt x="103888" y="103835"/>
                </a:lnTo>
                <a:lnTo>
                  <a:pt x="135839" y="43891"/>
                </a:lnTo>
                <a:lnTo>
                  <a:pt x="159308" y="43891"/>
                </a:lnTo>
                <a:lnTo>
                  <a:pt x="159308" y="4063"/>
                </a:lnTo>
                <a:close/>
              </a:path>
            </a:pathLst>
          </a:custGeom>
          <a:solidFill>
            <a:srgbClr val="2B2D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694270" y="9489730"/>
            <a:ext cx="677545" cy="153035"/>
          </a:xfrm>
          <a:custGeom>
            <a:avLst/>
            <a:gdLst/>
            <a:ahLst/>
            <a:cxnLst/>
            <a:rect l="l" t="t" r="r" b="b"/>
            <a:pathLst>
              <a:path w="677544" h="153034">
                <a:moveTo>
                  <a:pt x="638924" y="45110"/>
                </a:moveTo>
                <a:lnTo>
                  <a:pt x="624573" y="45110"/>
                </a:lnTo>
                <a:lnTo>
                  <a:pt x="617575" y="46469"/>
                </a:lnTo>
                <a:lnTo>
                  <a:pt x="583425" y="82816"/>
                </a:lnTo>
                <a:lnTo>
                  <a:pt x="582269" y="89509"/>
                </a:lnTo>
                <a:lnTo>
                  <a:pt x="582269" y="105765"/>
                </a:lnTo>
                <a:lnTo>
                  <a:pt x="601713" y="142938"/>
                </a:lnTo>
                <a:lnTo>
                  <a:pt x="626325" y="152501"/>
                </a:lnTo>
                <a:lnTo>
                  <a:pt x="637235" y="152501"/>
                </a:lnTo>
                <a:lnTo>
                  <a:pt x="673773" y="138684"/>
                </a:lnTo>
                <a:lnTo>
                  <a:pt x="676554" y="135432"/>
                </a:lnTo>
                <a:lnTo>
                  <a:pt x="674684" y="133096"/>
                </a:lnTo>
                <a:lnTo>
                  <a:pt x="627545" y="133096"/>
                </a:lnTo>
                <a:lnTo>
                  <a:pt x="620915" y="130594"/>
                </a:lnTo>
                <a:lnTo>
                  <a:pt x="610882" y="120561"/>
                </a:lnTo>
                <a:lnTo>
                  <a:pt x="608012" y="112712"/>
                </a:lnTo>
                <a:lnTo>
                  <a:pt x="607263" y="102006"/>
                </a:lnTo>
                <a:lnTo>
                  <a:pt x="672833" y="102006"/>
                </a:lnTo>
                <a:lnTo>
                  <a:pt x="673773" y="101854"/>
                </a:lnTo>
                <a:lnTo>
                  <a:pt x="677468" y="86868"/>
                </a:lnTo>
                <a:lnTo>
                  <a:pt x="607771" y="86868"/>
                </a:lnTo>
                <a:lnTo>
                  <a:pt x="608926" y="79286"/>
                </a:lnTo>
                <a:lnTo>
                  <a:pt x="611568" y="73418"/>
                </a:lnTo>
                <a:lnTo>
                  <a:pt x="619823" y="65163"/>
                </a:lnTo>
                <a:lnTo>
                  <a:pt x="625551" y="63093"/>
                </a:lnTo>
                <a:lnTo>
                  <a:pt x="669782" y="63093"/>
                </a:lnTo>
                <a:lnTo>
                  <a:pt x="668769" y="61480"/>
                </a:lnTo>
                <a:lnTo>
                  <a:pt x="660768" y="53428"/>
                </a:lnTo>
                <a:lnTo>
                  <a:pt x="656018" y="50355"/>
                </a:lnTo>
                <a:lnTo>
                  <a:pt x="644969" y="46164"/>
                </a:lnTo>
                <a:lnTo>
                  <a:pt x="638924" y="45110"/>
                </a:lnTo>
                <a:close/>
              </a:path>
              <a:path w="677544" h="153034">
                <a:moveTo>
                  <a:pt x="665683" y="123952"/>
                </a:moveTo>
                <a:lnTo>
                  <a:pt x="663105" y="123952"/>
                </a:lnTo>
                <a:lnTo>
                  <a:pt x="661504" y="124421"/>
                </a:lnTo>
                <a:lnTo>
                  <a:pt x="658177" y="126326"/>
                </a:lnTo>
                <a:lnTo>
                  <a:pt x="656247" y="127368"/>
                </a:lnTo>
                <a:lnTo>
                  <a:pt x="651852" y="129679"/>
                </a:lnTo>
                <a:lnTo>
                  <a:pt x="649274" y="130721"/>
                </a:lnTo>
                <a:lnTo>
                  <a:pt x="643382" y="132626"/>
                </a:lnTo>
                <a:lnTo>
                  <a:pt x="639876" y="133096"/>
                </a:lnTo>
                <a:lnTo>
                  <a:pt x="674684" y="133096"/>
                </a:lnTo>
                <a:lnTo>
                  <a:pt x="669239" y="126288"/>
                </a:lnTo>
                <a:lnTo>
                  <a:pt x="668693" y="125539"/>
                </a:lnTo>
                <a:lnTo>
                  <a:pt x="668058" y="124968"/>
                </a:lnTo>
                <a:lnTo>
                  <a:pt x="666559" y="124155"/>
                </a:lnTo>
                <a:lnTo>
                  <a:pt x="665683" y="123952"/>
                </a:lnTo>
                <a:close/>
              </a:path>
              <a:path w="677544" h="153034">
                <a:moveTo>
                  <a:pt x="669782" y="63093"/>
                </a:moveTo>
                <a:lnTo>
                  <a:pt x="636587" y="63093"/>
                </a:lnTo>
                <a:lnTo>
                  <a:pt x="639838" y="63715"/>
                </a:lnTo>
                <a:lnTo>
                  <a:pt x="645401" y="66230"/>
                </a:lnTo>
                <a:lnTo>
                  <a:pt x="654913" y="86868"/>
                </a:lnTo>
                <a:lnTo>
                  <a:pt x="677468" y="86868"/>
                </a:lnTo>
                <a:lnTo>
                  <a:pt x="677468" y="84836"/>
                </a:lnTo>
                <a:lnTo>
                  <a:pt x="676351" y="78143"/>
                </a:lnTo>
                <a:lnTo>
                  <a:pt x="671880" y="66433"/>
                </a:lnTo>
                <a:lnTo>
                  <a:pt x="669782" y="63093"/>
                </a:lnTo>
                <a:close/>
              </a:path>
              <a:path w="677544" h="153034">
                <a:moveTo>
                  <a:pt x="560933" y="0"/>
                </a:moveTo>
                <a:lnTo>
                  <a:pt x="535838" y="0"/>
                </a:lnTo>
                <a:lnTo>
                  <a:pt x="535838" y="150977"/>
                </a:lnTo>
                <a:lnTo>
                  <a:pt x="560933" y="150977"/>
                </a:lnTo>
                <a:lnTo>
                  <a:pt x="560933" y="0"/>
                </a:lnTo>
                <a:close/>
              </a:path>
              <a:path w="677544" h="153034">
                <a:moveTo>
                  <a:pt x="441756" y="46736"/>
                </a:moveTo>
                <a:lnTo>
                  <a:pt x="416661" y="46736"/>
                </a:lnTo>
                <a:lnTo>
                  <a:pt x="416737" y="119341"/>
                </a:lnTo>
                <a:lnTo>
                  <a:pt x="441096" y="151638"/>
                </a:lnTo>
                <a:lnTo>
                  <a:pt x="446125" y="152603"/>
                </a:lnTo>
                <a:lnTo>
                  <a:pt x="455269" y="152603"/>
                </a:lnTo>
                <a:lnTo>
                  <a:pt x="484022" y="138074"/>
                </a:lnTo>
                <a:lnTo>
                  <a:pt x="507492" y="138074"/>
                </a:lnTo>
                <a:lnTo>
                  <a:pt x="507492" y="132994"/>
                </a:lnTo>
                <a:lnTo>
                  <a:pt x="453542" y="132994"/>
                </a:lnTo>
                <a:lnTo>
                  <a:pt x="449122" y="131254"/>
                </a:lnTo>
                <a:lnTo>
                  <a:pt x="443230" y="124269"/>
                </a:lnTo>
                <a:lnTo>
                  <a:pt x="441756" y="119341"/>
                </a:lnTo>
                <a:lnTo>
                  <a:pt x="441756" y="46736"/>
                </a:lnTo>
                <a:close/>
              </a:path>
              <a:path w="677544" h="153034">
                <a:moveTo>
                  <a:pt x="507492" y="138074"/>
                </a:moveTo>
                <a:lnTo>
                  <a:pt x="484022" y="138074"/>
                </a:lnTo>
                <a:lnTo>
                  <a:pt x="485749" y="146405"/>
                </a:lnTo>
                <a:lnTo>
                  <a:pt x="486765" y="149453"/>
                </a:lnTo>
                <a:lnTo>
                  <a:pt x="488899" y="150977"/>
                </a:lnTo>
                <a:lnTo>
                  <a:pt x="507492" y="150977"/>
                </a:lnTo>
                <a:lnTo>
                  <a:pt x="507492" y="138074"/>
                </a:lnTo>
                <a:close/>
              </a:path>
              <a:path w="677544" h="153034">
                <a:moveTo>
                  <a:pt x="507492" y="46736"/>
                </a:moveTo>
                <a:lnTo>
                  <a:pt x="482396" y="46736"/>
                </a:lnTo>
                <a:lnTo>
                  <a:pt x="482396" y="122123"/>
                </a:lnTo>
                <a:lnTo>
                  <a:pt x="479005" y="125514"/>
                </a:lnTo>
                <a:lnTo>
                  <a:pt x="475424" y="128168"/>
                </a:lnTo>
                <a:lnTo>
                  <a:pt x="467829" y="132029"/>
                </a:lnTo>
                <a:lnTo>
                  <a:pt x="463765" y="132994"/>
                </a:lnTo>
                <a:lnTo>
                  <a:pt x="507492" y="132994"/>
                </a:lnTo>
                <a:lnTo>
                  <a:pt x="507492" y="46736"/>
                </a:lnTo>
                <a:close/>
              </a:path>
              <a:path w="677544" h="153034">
                <a:moveTo>
                  <a:pt x="346392" y="44805"/>
                </a:moveTo>
                <a:lnTo>
                  <a:pt x="333717" y="44805"/>
                </a:lnTo>
                <a:lnTo>
                  <a:pt x="327558" y="46177"/>
                </a:lnTo>
                <a:lnTo>
                  <a:pt x="296811" y="84264"/>
                </a:lnTo>
                <a:lnTo>
                  <a:pt x="295757" y="91440"/>
                </a:lnTo>
                <a:lnTo>
                  <a:pt x="295757" y="107696"/>
                </a:lnTo>
                <a:lnTo>
                  <a:pt x="309892" y="143141"/>
                </a:lnTo>
                <a:lnTo>
                  <a:pt x="328676" y="152501"/>
                </a:lnTo>
                <a:lnTo>
                  <a:pt x="338023" y="152501"/>
                </a:lnTo>
                <a:lnTo>
                  <a:pt x="367893" y="136347"/>
                </a:lnTo>
                <a:lnTo>
                  <a:pt x="391668" y="136347"/>
                </a:lnTo>
                <a:lnTo>
                  <a:pt x="391668" y="132588"/>
                </a:lnTo>
                <a:lnTo>
                  <a:pt x="339648" y="132588"/>
                </a:lnTo>
                <a:lnTo>
                  <a:pt x="336702" y="131991"/>
                </a:lnTo>
                <a:lnTo>
                  <a:pt x="321665" y="105257"/>
                </a:lnTo>
                <a:lnTo>
                  <a:pt x="321665" y="93129"/>
                </a:lnTo>
                <a:lnTo>
                  <a:pt x="342658" y="63906"/>
                </a:lnTo>
                <a:lnTo>
                  <a:pt x="391668" y="63906"/>
                </a:lnTo>
                <a:lnTo>
                  <a:pt x="391668" y="55067"/>
                </a:lnTo>
                <a:lnTo>
                  <a:pt x="366572" y="55067"/>
                </a:lnTo>
                <a:lnTo>
                  <a:pt x="363321" y="51955"/>
                </a:lnTo>
                <a:lnTo>
                  <a:pt x="359625" y="49466"/>
                </a:lnTo>
                <a:lnTo>
                  <a:pt x="351370" y="45732"/>
                </a:lnTo>
                <a:lnTo>
                  <a:pt x="346392" y="44805"/>
                </a:lnTo>
                <a:close/>
              </a:path>
              <a:path w="677544" h="153034">
                <a:moveTo>
                  <a:pt x="391668" y="136347"/>
                </a:moveTo>
                <a:lnTo>
                  <a:pt x="367893" y="136347"/>
                </a:lnTo>
                <a:lnTo>
                  <a:pt x="369925" y="146405"/>
                </a:lnTo>
                <a:lnTo>
                  <a:pt x="370941" y="149453"/>
                </a:lnTo>
                <a:lnTo>
                  <a:pt x="373075" y="150977"/>
                </a:lnTo>
                <a:lnTo>
                  <a:pt x="391668" y="150977"/>
                </a:lnTo>
                <a:lnTo>
                  <a:pt x="391668" y="136347"/>
                </a:lnTo>
                <a:close/>
              </a:path>
              <a:path w="677544" h="153034">
                <a:moveTo>
                  <a:pt x="391668" y="63906"/>
                </a:moveTo>
                <a:lnTo>
                  <a:pt x="350316" y="63906"/>
                </a:lnTo>
                <a:lnTo>
                  <a:pt x="353923" y="64617"/>
                </a:lnTo>
                <a:lnTo>
                  <a:pt x="360629" y="67462"/>
                </a:lnTo>
                <a:lnTo>
                  <a:pt x="363728" y="69900"/>
                </a:lnTo>
                <a:lnTo>
                  <a:pt x="366572" y="73355"/>
                </a:lnTo>
                <a:lnTo>
                  <a:pt x="366572" y="120091"/>
                </a:lnTo>
                <a:lnTo>
                  <a:pt x="363321" y="124091"/>
                </a:lnTo>
                <a:lnTo>
                  <a:pt x="359867" y="127165"/>
                </a:lnTo>
                <a:lnTo>
                  <a:pt x="352552" y="131508"/>
                </a:lnTo>
                <a:lnTo>
                  <a:pt x="348119" y="132588"/>
                </a:lnTo>
                <a:lnTo>
                  <a:pt x="391668" y="132588"/>
                </a:lnTo>
                <a:lnTo>
                  <a:pt x="391668" y="63906"/>
                </a:lnTo>
                <a:close/>
              </a:path>
              <a:path w="677544" h="153034">
                <a:moveTo>
                  <a:pt x="391668" y="0"/>
                </a:moveTo>
                <a:lnTo>
                  <a:pt x="366572" y="0"/>
                </a:lnTo>
                <a:lnTo>
                  <a:pt x="366572" y="55067"/>
                </a:lnTo>
                <a:lnTo>
                  <a:pt x="391668" y="55067"/>
                </a:lnTo>
                <a:lnTo>
                  <a:pt x="391668" y="0"/>
                </a:lnTo>
                <a:close/>
              </a:path>
              <a:path w="677544" h="153034">
                <a:moveTo>
                  <a:pt x="239839" y="45110"/>
                </a:moveTo>
                <a:lnTo>
                  <a:pt x="224269" y="45110"/>
                </a:lnTo>
                <a:lnTo>
                  <a:pt x="217182" y="46367"/>
                </a:lnTo>
                <a:lnTo>
                  <a:pt x="186524" y="69761"/>
                </a:lnTo>
                <a:lnTo>
                  <a:pt x="180340" y="90462"/>
                </a:lnTo>
                <a:lnTo>
                  <a:pt x="180340" y="106921"/>
                </a:lnTo>
                <a:lnTo>
                  <a:pt x="199021" y="142646"/>
                </a:lnTo>
                <a:lnTo>
                  <a:pt x="224269" y="152501"/>
                </a:lnTo>
                <a:lnTo>
                  <a:pt x="239839" y="152501"/>
                </a:lnTo>
                <a:lnTo>
                  <a:pt x="273913" y="133299"/>
                </a:lnTo>
                <a:lnTo>
                  <a:pt x="223253" y="133197"/>
                </a:lnTo>
                <a:lnTo>
                  <a:pt x="216750" y="130263"/>
                </a:lnTo>
                <a:lnTo>
                  <a:pt x="206248" y="98856"/>
                </a:lnTo>
                <a:lnTo>
                  <a:pt x="206641" y="90967"/>
                </a:lnTo>
                <a:lnTo>
                  <a:pt x="223253" y="64312"/>
                </a:lnTo>
                <a:lnTo>
                  <a:pt x="274015" y="64312"/>
                </a:lnTo>
                <a:lnTo>
                  <a:pt x="273913" y="64147"/>
                </a:lnTo>
                <a:lnTo>
                  <a:pt x="264972" y="54927"/>
                </a:lnTo>
                <a:lnTo>
                  <a:pt x="259575" y="51371"/>
                </a:lnTo>
                <a:lnTo>
                  <a:pt x="246900" y="46367"/>
                </a:lnTo>
                <a:lnTo>
                  <a:pt x="239839" y="45110"/>
                </a:lnTo>
                <a:close/>
              </a:path>
              <a:path w="677544" h="153034">
                <a:moveTo>
                  <a:pt x="274015" y="64312"/>
                </a:moveTo>
                <a:lnTo>
                  <a:pt x="240728" y="64312"/>
                </a:lnTo>
                <a:lnTo>
                  <a:pt x="247150" y="67271"/>
                </a:lnTo>
                <a:lnTo>
                  <a:pt x="251335" y="73202"/>
                </a:lnTo>
                <a:lnTo>
                  <a:pt x="254041" y="78073"/>
                </a:lnTo>
                <a:lnTo>
                  <a:pt x="256004" y="84062"/>
                </a:lnTo>
                <a:lnTo>
                  <a:pt x="257167" y="90967"/>
                </a:lnTo>
                <a:lnTo>
                  <a:pt x="257556" y="98856"/>
                </a:lnTo>
                <a:lnTo>
                  <a:pt x="257167" y="106740"/>
                </a:lnTo>
                <a:lnTo>
                  <a:pt x="240728" y="133197"/>
                </a:lnTo>
                <a:lnTo>
                  <a:pt x="273975" y="133197"/>
                </a:lnTo>
                <a:lnTo>
                  <a:pt x="277368" y="127647"/>
                </a:lnTo>
                <a:lnTo>
                  <a:pt x="282244" y="114363"/>
                </a:lnTo>
                <a:lnTo>
                  <a:pt x="283464" y="106921"/>
                </a:lnTo>
                <a:lnTo>
                  <a:pt x="283464" y="90462"/>
                </a:lnTo>
                <a:lnTo>
                  <a:pt x="282244" y="83045"/>
                </a:lnTo>
                <a:lnTo>
                  <a:pt x="277368" y="69761"/>
                </a:lnTo>
                <a:lnTo>
                  <a:pt x="274015" y="64312"/>
                </a:lnTo>
                <a:close/>
              </a:path>
              <a:path w="677544" h="153034">
                <a:moveTo>
                  <a:pt x="21843" y="4064"/>
                </a:moveTo>
                <a:lnTo>
                  <a:pt x="0" y="4064"/>
                </a:lnTo>
                <a:lnTo>
                  <a:pt x="0" y="150977"/>
                </a:lnTo>
                <a:lnTo>
                  <a:pt x="24079" y="150977"/>
                </a:lnTo>
                <a:lnTo>
                  <a:pt x="24028" y="52273"/>
                </a:lnTo>
                <a:lnTo>
                  <a:pt x="23825" y="48006"/>
                </a:lnTo>
                <a:lnTo>
                  <a:pt x="23647" y="45821"/>
                </a:lnTo>
                <a:lnTo>
                  <a:pt x="23368" y="43586"/>
                </a:lnTo>
                <a:lnTo>
                  <a:pt x="48789" y="43586"/>
                </a:lnTo>
                <a:lnTo>
                  <a:pt x="29337" y="7416"/>
                </a:lnTo>
                <a:lnTo>
                  <a:pt x="22898" y="4102"/>
                </a:lnTo>
                <a:lnTo>
                  <a:pt x="21843" y="4064"/>
                </a:lnTo>
                <a:close/>
              </a:path>
              <a:path w="677544" h="153034">
                <a:moveTo>
                  <a:pt x="159308" y="43891"/>
                </a:moveTo>
                <a:lnTo>
                  <a:pt x="135839" y="43891"/>
                </a:lnTo>
                <a:lnTo>
                  <a:pt x="135636" y="46062"/>
                </a:lnTo>
                <a:lnTo>
                  <a:pt x="135483" y="48196"/>
                </a:lnTo>
                <a:lnTo>
                  <a:pt x="135285" y="52273"/>
                </a:lnTo>
                <a:lnTo>
                  <a:pt x="135229" y="150977"/>
                </a:lnTo>
                <a:lnTo>
                  <a:pt x="159308" y="150977"/>
                </a:lnTo>
                <a:lnTo>
                  <a:pt x="159308" y="43891"/>
                </a:lnTo>
                <a:close/>
              </a:path>
              <a:path w="677544" h="153034">
                <a:moveTo>
                  <a:pt x="48789" y="43586"/>
                </a:moveTo>
                <a:lnTo>
                  <a:pt x="69392" y="129095"/>
                </a:lnTo>
                <a:lnTo>
                  <a:pt x="75869" y="133197"/>
                </a:lnTo>
                <a:lnTo>
                  <a:pt x="83959" y="133197"/>
                </a:lnTo>
                <a:lnTo>
                  <a:pt x="85851" y="132676"/>
                </a:lnTo>
                <a:lnTo>
                  <a:pt x="89103" y="130568"/>
                </a:lnTo>
                <a:lnTo>
                  <a:pt x="90423" y="129095"/>
                </a:lnTo>
                <a:lnTo>
                  <a:pt x="103888" y="103835"/>
                </a:lnTo>
                <a:lnTo>
                  <a:pt x="79857" y="103835"/>
                </a:lnTo>
                <a:lnTo>
                  <a:pt x="78891" y="101396"/>
                </a:lnTo>
                <a:lnTo>
                  <a:pt x="77904" y="98996"/>
                </a:lnTo>
                <a:lnTo>
                  <a:pt x="75893" y="94246"/>
                </a:lnTo>
                <a:lnTo>
                  <a:pt x="74809" y="91986"/>
                </a:lnTo>
                <a:lnTo>
                  <a:pt x="48789" y="43586"/>
                </a:lnTo>
                <a:close/>
              </a:path>
              <a:path w="677544" h="153034">
                <a:moveTo>
                  <a:pt x="159308" y="4064"/>
                </a:moveTo>
                <a:lnTo>
                  <a:pt x="137464" y="4064"/>
                </a:lnTo>
                <a:lnTo>
                  <a:pt x="136423" y="4102"/>
                </a:lnTo>
                <a:lnTo>
                  <a:pt x="85948" y="90017"/>
                </a:lnTo>
                <a:lnTo>
                  <a:pt x="79857" y="103835"/>
                </a:lnTo>
                <a:lnTo>
                  <a:pt x="103888" y="103835"/>
                </a:lnTo>
                <a:lnTo>
                  <a:pt x="135839" y="43891"/>
                </a:lnTo>
                <a:lnTo>
                  <a:pt x="159308" y="43891"/>
                </a:lnTo>
                <a:lnTo>
                  <a:pt x="159308" y="4064"/>
                </a:lnTo>
                <a:close/>
              </a:path>
            </a:pathLst>
          </a:custGeom>
          <a:solidFill>
            <a:srgbClr val="2B2D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 txBox="1"/>
          <p:nvPr/>
        </p:nvSpPr>
        <p:spPr>
          <a:xfrm>
            <a:off x="1419682" y="7402944"/>
            <a:ext cx="340995" cy="304165"/>
          </a:xfrm>
          <a:prstGeom prst="rect">
            <a:avLst/>
          </a:prstGeom>
          <a:solidFill>
            <a:srgbClr val="ED312D"/>
          </a:solidFill>
        </p:spPr>
        <p:txBody>
          <a:bodyPr wrap="square" lIns="0" tIns="30480" rIns="0" bIns="0" rtlCol="0" vert="horz">
            <a:spAutoFit/>
          </a:bodyPr>
          <a:lstStyle/>
          <a:p>
            <a:pPr marL="45085">
              <a:lnSpc>
                <a:spcPct val="100000"/>
              </a:lnSpc>
              <a:spcBef>
                <a:spcPts val="240"/>
              </a:spcBef>
            </a:pPr>
            <a:r>
              <a:rPr dirty="0" sz="1600" spc="-95" b="1">
                <a:solidFill>
                  <a:srgbClr val="FFFFFF"/>
                </a:solidFill>
                <a:latin typeface="Tahoma"/>
                <a:cs typeface="Tahoma"/>
              </a:rPr>
              <a:t>11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1878126" y="1845818"/>
            <a:ext cx="0" cy="822325"/>
          </a:xfrm>
          <a:custGeom>
            <a:avLst/>
            <a:gdLst/>
            <a:ahLst/>
            <a:cxnLst/>
            <a:rect l="l" t="t" r="r" b="b"/>
            <a:pathLst>
              <a:path w="0" h="822325">
                <a:moveTo>
                  <a:pt x="0" y="0"/>
                </a:moveTo>
                <a:lnTo>
                  <a:pt x="0" y="821969"/>
                </a:lnTo>
              </a:path>
            </a:pathLst>
          </a:custGeom>
          <a:ln w="12700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878126" y="2961818"/>
            <a:ext cx="0" cy="822325"/>
          </a:xfrm>
          <a:custGeom>
            <a:avLst/>
            <a:gdLst/>
            <a:ahLst/>
            <a:cxnLst/>
            <a:rect l="l" t="t" r="r" b="b"/>
            <a:pathLst>
              <a:path w="0" h="822325">
                <a:moveTo>
                  <a:pt x="0" y="0"/>
                </a:moveTo>
                <a:lnTo>
                  <a:pt x="0" y="821969"/>
                </a:lnTo>
              </a:path>
            </a:pathLst>
          </a:custGeom>
          <a:ln w="12700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878126" y="4017746"/>
            <a:ext cx="0" cy="822325"/>
          </a:xfrm>
          <a:custGeom>
            <a:avLst/>
            <a:gdLst/>
            <a:ahLst/>
            <a:cxnLst/>
            <a:rect l="l" t="t" r="r" b="b"/>
            <a:pathLst>
              <a:path w="0" h="822325">
                <a:moveTo>
                  <a:pt x="0" y="0"/>
                </a:moveTo>
                <a:lnTo>
                  <a:pt x="0" y="821969"/>
                </a:lnTo>
              </a:path>
            </a:pathLst>
          </a:custGeom>
          <a:ln w="12700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1878126" y="5079771"/>
            <a:ext cx="0" cy="822325"/>
          </a:xfrm>
          <a:custGeom>
            <a:avLst/>
            <a:gdLst/>
            <a:ahLst/>
            <a:cxnLst/>
            <a:rect l="l" t="t" r="r" b="b"/>
            <a:pathLst>
              <a:path w="0" h="822325">
                <a:moveTo>
                  <a:pt x="0" y="0"/>
                </a:moveTo>
                <a:lnTo>
                  <a:pt x="0" y="821969"/>
                </a:lnTo>
              </a:path>
            </a:pathLst>
          </a:custGeom>
          <a:ln w="12700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878126" y="6141809"/>
            <a:ext cx="0" cy="822325"/>
          </a:xfrm>
          <a:custGeom>
            <a:avLst/>
            <a:gdLst/>
            <a:ahLst/>
            <a:cxnLst/>
            <a:rect l="l" t="t" r="r" b="b"/>
            <a:pathLst>
              <a:path w="0" h="822325">
                <a:moveTo>
                  <a:pt x="0" y="0"/>
                </a:moveTo>
                <a:lnTo>
                  <a:pt x="0" y="821969"/>
                </a:lnTo>
              </a:path>
            </a:pathLst>
          </a:custGeom>
          <a:ln w="12700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1878126" y="7143851"/>
            <a:ext cx="0" cy="822325"/>
          </a:xfrm>
          <a:custGeom>
            <a:avLst/>
            <a:gdLst/>
            <a:ahLst/>
            <a:cxnLst/>
            <a:rect l="l" t="t" r="r" b="b"/>
            <a:pathLst>
              <a:path w="0" h="822325">
                <a:moveTo>
                  <a:pt x="0" y="0"/>
                </a:moveTo>
                <a:lnTo>
                  <a:pt x="0" y="821969"/>
                </a:lnTo>
              </a:path>
            </a:pathLst>
          </a:custGeom>
          <a:ln w="12700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1878126" y="8145894"/>
            <a:ext cx="0" cy="822325"/>
          </a:xfrm>
          <a:custGeom>
            <a:avLst/>
            <a:gdLst/>
            <a:ahLst/>
            <a:cxnLst/>
            <a:rect l="l" t="t" r="r" b="b"/>
            <a:pathLst>
              <a:path w="0" h="822325">
                <a:moveTo>
                  <a:pt x="0" y="0"/>
                </a:moveTo>
                <a:lnTo>
                  <a:pt x="0" y="821969"/>
                </a:lnTo>
              </a:path>
            </a:pathLst>
          </a:custGeom>
          <a:ln w="12700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1878126" y="9147936"/>
            <a:ext cx="0" cy="822325"/>
          </a:xfrm>
          <a:custGeom>
            <a:avLst/>
            <a:gdLst/>
            <a:ahLst/>
            <a:cxnLst/>
            <a:rect l="l" t="t" r="r" b="b"/>
            <a:pathLst>
              <a:path w="0" h="822325">
                <a:moveTo>
                  <a:pt x="0" y="0"/>
                </a:moveTo>
                <a:lnTo>
                  <a:pt x="0" y="821969"/>
                </a:lnTo>
              </a:path>
            </a:pathLst>
          </a:custGeom>
          <a:ln w="12700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679437" y="2802217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 h="0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6350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679437" y="1674558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 h="0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6350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679437" y="3891216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 h="0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6350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679437" y="4971212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 h="0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6350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679437" y="5988215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 h="0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6350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679437" y="7068210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 h="0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6350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679437" y="8067205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 h="0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6350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679437" y="9066212"/>
            <a:ext cx="6120130" cy="0"/>
          </a:xfrm>
          <a:custGeom>
            <a:avLst/>
            <a:gdLst/>
            <a:ahLst/>
            <a:cxnLst/>
            <a:rect l="l" t="t" r="r" b="b"/>
            <a:pathLst>
              <a:path w="6120130" h="0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6350">
            <a:solidFill>
              <a:srgbClr val="22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0" y="10180242"/>
            <a:ext cx="7519670" cy="6350"/>
          </a:xfrm>
          <a:custGeom>
            <a:avLst/>
            <a:gdLst/>
            <a:ahLst/>
            <a:cxnLst/>
            <a:rect l="l" t="t" r="r" b="b"/>
            <a:pathLst>
              <a:path w="7519670" h="6350">
                <a:moveTo>
                  <a:pt x="0" y="0"/>
                </a:moveTo>
                <a:lnTo>
                  <a:pt x="0" y="6350"/>
                </a:lnTo>
                <a:lnTo>
                  <a:pt x="7519441" y="6350"/>
                </a:lnTo>
                <a:lnTo>
                  <a:pt x="7519441" y="0"/>
                </a:lnTo>
                <a:lnTo>
                  <a:pt x="0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7" name="object 97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383616" y="332333"/>
            <a:ext cx="747826" cy="311467"/>
          </a:xfrm>
          <a:prstGeom prst="rect">
            <a:avLst/>
          </a:prstGeom>
        </p:spPr>
      </p:pic>
      <p:pic>
        <p:nvPicPr>
          <p:cNvPr id="98" name="object 98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5949289" y="173432"/>
            <a:ext cx="1421091" cy="557719"/>
          </a:xfrm>
          <a:prstGeom prst="rect">
            <a:avLst/>
          </a:prstGeom>
        </p:spPr>
      </p:pic>
      <p:sp>
        <p:nvSpPr>
          <p:cNvPr id="99" name="object 99"/>
          <p:cNvSpPr txBox="1"/>
          <p:nvPr/>
        </p:nvSpPr>
        <p:spPr>
          <a:xfrm>
            <a:off x="6613093" y="10338939"/>
            <a:ext cx="156210" cy="17843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000" spc="-15">
                <a:solidFill>
                  <a:srgbClr val="221F1F"/>
                </a:solidFill>
                <a:latin typeface="Trebuchet MS"/>
                <a:cs typeface="Trebuchet MS"/>
              </a:rPr>
              <a:t>05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673087" y="10345920"/>
            <a:ext cx="419100" cy="16319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900" spc="-20" i="1">
                <a:solidFill>
                  <a:srgbClr val="2B2D30"/>
                </a:solidFill>
                <a:latin typeface="Trebuchet MS"/>
                <a:cs typeface="Trebuchet MS"/>
              </a:rPr>
              <a:t>CEH</a:t>
            </a:r>
            <a:r>
              <a:rPr dirty="0" sz="900" spc="-85" i="1">
                <a:solidFill>
                  <a:srgbClr val="2B2D30"/>
                </a:solidFill>
                <a:latin typeface="Trebuchet MS"/>
                <a:cs typeface="Trebuchet MS"/>
              </a:rPr>
              <a:t> </a:t>
            </a:r>
            <a:r>
              <a:rPr dirty="0" sz="900" spc="-10" i="1">
                <a:solidFill>
                  <a:srgbClr val="2B2D30"/>
                </a:solidFill>
                <a:latin typeface="Trebuchet MS"/>
                <a:cs typeface="Trebuchet MS"/>
              </a:rPr>
              <a:t>v12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3168357" y="10351029"/>
            <a:ext cx="1143635" cy="16319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900" spc="-10" i="1">
                <a:solidFill>
                  <a:srgbClr val="2B2D30"/>
                </a:solidFill>
                <a:latin typeface="Trebuchet MS"/>
                <a:cs typeface="Trebuchet MS"/>
                <a:hlinkClick r:id="rId43"/>
              </a:rPr>
              <a:t>ww</a:t>
            </a:r>
            <a:r>
              <a:rPr dirty="0" sz="900" spc="-50" i="1">
                <a:solidFill>
                  <a:srgbClr val="2B2D30"/>
                </a:solidFill>
                <a:latin typeface="Trebuchet MS"/>
                <a:cs typeface="Trebuchet MS"/>
                <a:hlinkClick r:id="rId43"/>
              </a:rPr>
              <a:t>w</a:t>
            </a:r>
            <a:r>
              <a:rPr dirty="0" sz="900" spc="-40" i="1">
                <a:solidFill>
                  <a:srgbClr val="2B2D30"/>
                </a:solidFill>
                <a:latin typeface="Trebuchet MS"/>
                <a:cs typeface="Trebuchet MS"/>
                <a:hlinkClick r:id="rId43"/>
              </a:rPr>
              <a:t>.eccouncil.org</a:t>
            </a:r>
            <a:r>
              <a:rPr dirty="0" sz="900" spc="-215" i="1">
                <a:solidFill>
                  <a:srgbClr val="2B2D30"/>
                </a:solidFill>
                <a:latin typeface="Trebuchet MS"/>
                <a:cs typeface="Trebuchet MS"/>
                <a:hlinkClick r:id="rId43"/>
              </a:rPr>
              <a:t>/</a:t>
            </a:r>
            <a:r>
              <a:rPr dirty="0" sz="900" spc="-20" i="1">
                <a:solidFill>
                  <a:srgbClr val="2B2D30"/>
                </a:solidFill>
                <a:latin typeface="Trebuchet MS"/>
                <a:cs typeface="Trebuchet MS"/>
                <a:hlinkClick r:id="rId43"/>
              </a:rPr>
              <a:t>ceh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BLITZ CEH BROCURE</dc:title>
  <dcterms:created xsi:type="dcterms:W3CDTF">2024-08-03T11:23:30Z</dcterms:created>
  <dcterms:modified xsi:type="dcterms:W3CDTF">2024-08-03T11:23:30Z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2024-07-27T00:00:00Z</vt:filetime>
  </property>
  <property fmtid="{D5CDD505-2E9C-101B-9397-08002B2CF9AE}" pid="3" name="Creator">
    <vt:lpwstr>Adobe Illustrator 26.0 (Windows)</vt:lpwstr>
  </property>
  <property fmtid="{D5CDD505-2E9C-101B-9397-08002B2CF9AE}" pid="4" name="LastSaved">
    <vt:filetime>2024-08-03T00:00:00Z</vt:filetime>
  </property>
</Properties>
</file>