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 snapToGrid="0">
      <p:cViewPr varScale="1">
        <p:scale>
          <a:sx n="72" d="100"/>
          <a:sy n="72" d="100"/>
        </p:scale>
        <p:origin x="9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5879-860B-4F7E-9158-7D53A3F28DB1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D3E3A3-23DB-4BF6-955B-180423E678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6650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5879-860B-4F7E-9158-7D53A3F28DB1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E3A3-23DB-4BF6-955B-180423E678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7329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5879-860B-4F7E-9158-7D53A3F28DB1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E3A3-23DB-4BF6-955B-180423E678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7461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5879-860B-4F7E-9158-7D53A3F28DB1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E3A3-23DB-4BF6-955B-180423E678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1019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A7535879-860B-4F7E-9158-7D53A3F28DB1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pt-BR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D3E3A3-23DB-4BF6-955B-180423E678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374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5879-860B-4F7E-9158-7D53A3F28DB1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E3A3-23DB-4BF6-955B-180423E678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0548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5879-860B-4F7E-9158-7D53A3F28DB1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E3A3-23DB-4BF6-955B-180423E678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548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5879-860B-4F7E-9158-7D53A3F28DB1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E3A3-23DB-4BF6-955B-180423E678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380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5879-860B-4F7E-9158-7D53A3F28DB1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E3A3-23DB-4BF6-955B-180423E678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1402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5879-860B-4F7E-9158-7D53A3F28DB1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E3A3-23DB-4BF6-955B-180423E678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1454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5879-860B-4F7E-9158-7D53A3F28DB1}" type="datetimeFigureOut">
              <a:rPr lang="pt-BR" smtClean="0"/>
              <a:t>15/10/2024</a:t>
            </a:fld>
            <a:endParaRPr lang="pt-BR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E3A3-23DB-4BF6-955B-180423E678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6335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A7535879-860B-4F7E-9158-7D53A3F28DB1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D3E3A3-23DB-4BF6-955B-180423E678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745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ewslab.com.br/saiba-como-o-cancer-de-mama-resiste-a-quimioterapia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t.dreamstime.com/foto-de-stock-cigarro-de-fumo-da-mulher-e-ter-bebida-da-vodca-image88701764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lcancerecuador.com/tipos-de-cancer-de-mama-y-sus-sintomas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igem.com.br/blog/mamografia-digital/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br.freepik.com/fotos-gratis/homens-e-mulheres-em-aventais-de-hospital-tem-equipamentos-medicos-nas-maos-a-enfermeira-insere-o-medicamento-na-injecao_11154975.htm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virgula.me/saude/outubro-rosa-mes-de-conscientizacao-para-o-controle-do-cancer-de-mama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nterest.com/pin/632544710137452710/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F8BBDC-956C-4983-99AD-5BEFFDF57D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Câncer de mama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A342E3B-94D3-4125-94E4-39D401C8B3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1560" y="4444177"/>
            <a:ext cx="7891272" cy="1069848"/>
          </a:xfrm>
        </p:spPr>
        <p:txBody>
          <a:bodyPr>
            <a:noAutofit/>
          </a:bodyPr>
          <a:lstStyle/>
          <a:p>
            <a:r>
              <a:rPr lang="pt-BR" sz="2400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Elaborado e apresentado por:</a:t>
            </a:r>
          </a:p>
          <a:p>
            <a:r>
              <a:rPr lang="pt-BR" sz="2400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Caroline </a:t>
            </a:r>
            <a:r>
              <a:rPr lang="pt-BR" sz="2400" dirty="0" err="1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Briso</a:t>
            </a:r>
            <a:endParaRPr lang="pt-BR" sz="2400" dirty="0">
              <a:solidFill>
                <a:schemeClr val="tx1">
                  <a:lumMod val="10000"/>
                </a:schemeClr>
              </a:solidFill>
              <a:latin typeface="Lucida Sans" panose="020B0602030504020204" pitchFamily="34" charset="0"/>
            </a:endParaRPr>
          </a:p>
          <a:p>
            <a:r>
              <a:rPr lang="pt-BR" sz="2400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Maria Eduarda Costa </a:t>
            </a:r>
          </a:p>
          <a:p>
            <a:r>
              <a:rPr lang="pt-BR" sz="2400" dirty="0" err="1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Yago</a:t>
            </a:r>
            <a:r>
              <a:rPr lang="pt-BR" sz="2400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 Paiva</a:t>
            </a:r>
          </a:p>
        </p:txBody>
      </p:sp>
    </p:spTree>
    <p:extLst>
      <p:ext uri="{BB962C8B-B14F-4D97-AF65-F5344CB8AC3E}">
        <p14:creationId xmlns:p14="http://schemas.microsoft.com/office/powerpoint/2010/main" val="780941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1A205A-8D04-4177-9BFD-50927A51B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Definição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F042F05-2A58-4716-B3AF-9DA8FA3BC4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O Câncer de mama é o crescimento </a:t>
            </a:r>
          </a:p>
          <a:p>
            <a:pPr marL="0" indent="0">
              <a:buNone/>
            </a:pPr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anormal de células na mama, formando </a:t>
            </a:r>
          </a:p>
          <a:p>
            <a:pPr marL="0" indent="0">
              <a:buNone/>
            </a:pPr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tumores malignos.</a:t>
            </a:r>
          </a:p>
          <a:p>
            <a:pPr marL="0" indent="0">
              <a:buNone/>
            </a:pPr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É o tipo mais comum entre mulheres</a:t>
            </a:r>
          </a:p>
          <a:p>
            <a:pPr marL="0" indent="0">
              <a:buNone/>
            </a:pPr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 no mundo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C6ACFAB-F38D-4577-96DB-D896E368F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790196" y="1962254"/>
            <a:ext cx="5123919" cy="293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52746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Char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232760-F554-4C0F-81D4-41F13D260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Fatores de risco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02A5861-0025-463A-9957-0BC4893A891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Idade Avançada</a:t>
            </a:r>
          </a:p>
          <a:p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Histórico Familiar</a:t>
            </a:r>
          </a:p>
          <a:p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Alterações Genéticas ( BRCAI, BRCA2)</a:t>
            </a:r>
          </a:p>
          <a:p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Estilo de vida ( tabagismo, álcool, sedentarismo)</a:t>
            </a:r>
          </a:p>
        </p:txBody>
      </p:sp>
      <p:pic>
        <p:nvPicPr>
          <p:cNvPr id="9" name="Espaço Reservado para Conteúdo 8">
            <a:extLst>
              <a:ext uri="{FF2B5EF4-FFF2-40B4-BE49-F238E27FC236}">
                <a16:creationId xmlns:a16="http://schemas.microsoft.com/office/drawing/2014/main" id="{E2E075C2-EA49-4E16-922E-FCD8CB32A75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096000" y="1877758"/>
            <a:ext cx="5181600" cy="3102483"/>
          </a:xfrm>
        </p:spPr>
      </p:pic>
    </p:spTree>
    <p:extLst>
      <p:ext uri="{BB962C8B-B14F-4D97-AF65-F5344CB8AC3E}">
        <p14:creationId xmlns:p14="http://schemas.microsoft.com/office/powerpoint/2010/main" val="2502625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Char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489717-8C9E-4C5D-AD07-F1126E1A8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Sintomas do câncer de mama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59336E8-8AAF-4C39-AD29-20864090704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Nódulo Palpável</a:t>
            </a:r>
          </a:p>
          <a:p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Alterações no formato ou tamanho da mama</a:t>
            </a:r>
          </a:p>
          <a:p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Secreção no mamilo</a:t>
            </a:r>
          </a:p>
          <a:p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Vermelhidão ou pele com aspecto casca de laranja </a:t>
            </a:r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06C322B3-7128-4F22-9F86-8C890DF7715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096000" y="1793715"/>
            <a:ext cx="4930020" cy="4779330"/>
          </a:xfrm>
        </p:spPr>
      </p:pic>
    </p:spTree>
    <p:extLst>
      <p:ext uri="{BB962C8B-B14F-4D97-AF65-F5344CB8AC3E}">
        <p14:creationId xmlns:p14="http://schemas.microsoft.com/office/powerpoint/2010/main" val="116819685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Char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B7A9AF-9A1E-4324-B6EC-02650FC0A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Diagnósticos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28CCE8D-C043-42E9-A16C-7A20EEA4E2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Autoexame</a:t>
            </a:r>
          </a:p>
          <a:p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Mamografia</a:t>
            </a:r>
          </a:p>
          <a:p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Ultrassonografia</a:t>
            </a:r>
          </a:p>
          <a:p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Biopsia</a:t>
            </a:r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0DA48E19-BD93-4500-A09D-E2C8E9DAAE0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681546" y="2037654"/>
            <a:ext cx="5181600" cy="3454400"/>
          </a:xfrm>
        </p:spPr>
      </p:pic>
    </p:spTree>
    <p:extLst>
      <p:ext uri="{BB962C8B-B14F-4D97-AF65-F5344CB8AC3E}">
        <p14:creationId xmlns:p14="http://schemas.microsoft.com/office/powerpoint/2010/main" val="6471610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Char"/>
      </p:transition>
    </mc:Choice>
    <mc:Fallback>
      <p:transition spd="slow" advClick="0" advTm="1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19796F-499C-4CC7-B506-9F495068B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Tratamento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6393757-A064-45B9-BE14-63BE89C3830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Cirurgia (mastectomia, quadrantecntomia)</a:t>
            </a:r>
          </a:p>
          <a:p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Radioterapia</a:t>
            </a:r>
          </a:p>
          <a:p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Quimioterapia</a:t>
            </a:r>
          </a:p>
          <a:p>
            <a:r>
              <a:rPr lang="pt-BR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Terapia Hormonal</a:t>
            </a:r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07C15C20-EBDE-4E33-9977-8EFFCBC2F3D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364288" y="2599474"/>
            <a:ext cx="4754562" cy="3167176"/>
          </a:xfrm>
        </p:spPr>
      </p:pic>
    </p:spTree>
    <p:extLst>
      <p:ext uri="{BB962C8B-B14F-4D97-AF65-F5344CB8AC3E}">
        <p14:creationId xmlns:p14="http://schemas.microsoft.com/office/powerpoint/2010/main" val="389553574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Char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F23960-F57E-4FC6-B8A0-6DF30D8AD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Prevenção e Conclusão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6F7B04B-5921-4655-B4F6-A7A17458060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pt-BR" sz="2400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Alimentação saudável e atividade física</a:t>
            </a:r>
          </a:p>
          <a:p>
            <a:r>
              <a:rPr lang="pt-BR" sz="2400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Evitar álcool e tabaco</a:t>
            </a:r>
          </a:p>
          <a:p>
            <a:r>
              <a:rPr lang="pt-BR" sz="2400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Importância do diagnóstico precoce</a:t>
            </a:r>
          </a:p>
          <a:p>
            <a:pPr marL="0" indent="0">
              <a:buNone/>
            </a:pPr>
            <a:r>
              <a:rPr lang="pt-BR" sz="2400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“ A prevenção é a melhor arma contra o câncer de mama!”</a:t>
            </a:r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253F107A-9BA4-4C83-8FAD-EF6845D983A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172200" y="2215241"/>
            <a:ext cx="5181600" cy="2590799"/>
          </a:xfrm>
        </p:spPr>
      </p:pic>
    </p:spTree>
    <p:extLst>
      <p:ext uri="{BB962C8B-B14F-4D97-AF65-F5344CB8AC3E}">
        <p14:creationId xmlns:p14="http://schemas.microsoft.com/office/powerpoint/2010/main" val="59199659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Char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7F880B7C-33E5-4C09-9BA7-1AA3C2D35C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t-BR" dirty="0"/>
              <a:t>Fim</a:t>
            </a:r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id="{223971F2-0B35-4937-BB9A-1E33F28A78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693469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Char"/>
      </p:transition>
    </mc:Choice>
    <mc:Fallback>
      <p:transition spd="slow" advClick="0" advTm="1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3E686302-E052-4A4B-9216-1E7B4DC36368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265043" y="5019675"/>
            <a:ext cx="11926957" cy="1066800"/>
          </a:xfrm>
        </p:spPr>
        <p:txBody>
          <a:bodyPr>
            <a:normAutofit/>
          </a:bodyPr>
          <a:lstStyle/>
          <a:p>
            <a:pPr algn="ctr"/>
            <a:r>
              <a:rPr lang="pt-BR" sz="6000" dirty="0">
                <a:solidFill>
                  <a:schemeClr val="tx1">
                    <a:lumMod val="10000"/>
                  </a:schemeClr>
                </a:solidFill>
                <a:latin typeface="Lucida Sans" panose="020B0602030504020204" pitchFamily="34" charset="0"/>
              </a:rPr>
              <a:t>CUIDE-SE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0918695E-9BEE-4433-9865-10B366632C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207356" y="740463"/>
            <a:ext cx="4553738" cy="4142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490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po de Madeira">
  <a:themeElements>
    <a:clrScheme name="Personalizada 1">
      <a:dk1>
        <a:srgbClr val="F8D6F8"/>
      </a:dk1>
      <a:lt1>
        <a:sysClr val="window" lastClr="FFFFFF"/>
      </a:lt1>
      <a:dk2>
        <a:srgbClr val="F268C2"/>
      </a:dk2>
      <a:lt2>
        <a:srgbClr val="AF1CAF"/>
      </a:lt2>
      <a:accent1>
        <a:srgbClr val="DE32DE"/>
      </a:accent1>
      <a:accent2>
        <a:srgbClr val="F42B8A"/>
      </a:accent2>
      <a:accent3>
        <a:srgbClr val="F8D6F8"/>
      </a:accent3>
      <a:accent4>
        <a:srgbClr val="F1ADF1"/>
      </a:accent4>
      <a:accent5>
        <a:srgbClr val="EB84EB"/>
      </a:accent5>
      <a:accent6>
        <a:srgbClr val="F268C2"/>
      </a:accent6>
      <a:hlink>
        <a:srgbClr val="F55CF9"/>
      </a:hlink>
      <a:folHlink>
        <a:srgbClr val="E8A0EE"/>
      </a:folHlink>
    </a:clrScheme>
    <a:fontScheme name="Tipo de Madeira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ipo de Madeir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TM03090434[[fn=Tipo de Madeira]]</Template>
  <TotalTime>57</TotalTime>
  <Words>139</Words>
  <Application>Microsoft Office PowerPoint</Application>
  <PresentationFormat>Widescreen</PresentationFormat>
  <Paragraphs>38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4" baseType="lpstr">
      <vt:lpstr>Lucida Sans</vt:lpstr>
      <vt:lpstr>Rockwell</vt:lpstr>
      <vt:lpstr>Rockwell Condensed</vt:lpstr>
      <vt:lpstr>Wingdings</vt:lpstr>
      <vt:lpstr>Tipo de Madeira</vt:lpstr>
      <vt:lpstr>Câncer de mama</vt:lpstr>
      <vt:lpstr>Definição</vt:lpstr>
      <vt:lpstr>Fatores de risco</vt:lpstr>
      <vt:lpstr>Sintomas do câncer de mama</vt:lpstr>
      <vt:lpstr>Diagnósticos</vt:lpstr>
      <vt:lpstr>Tratamento</vt:lpstr>
      <vt:lpstr>Prevenção e Conclusão</vt:lpstr>
      <vt:lpstr>Fim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Câncer de mama</dc:title>
  <dc:creator>Informática 19</dc:creator>
  <cp:lastModifiedBy>Informática 19</cp:lastModifiedBy>
  <cp:revision>7</cp:revision>
  <dcterms:created xsi:type="dcterms:W3CDTF">2024-10-15T13:02:03Z</dcterms:created>
  <dcterms:modified xsi:type="dcterms:W3CDTF">2024-10-15T13:59:57Z</dcterms:modified>
</cp:coreProperties>
</file>